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Lst>
  <p:notesMasterIdLst>
    <p:notesMasterId r:id="rId19"/>
  </p:notesMasterIdLst>
  <p:handoutMasterIdLst>
    <p:handoutMasterId r:id="rId20"/>
  </p:handoutMasterIdLst>
  <p:sldIdLst>
    <p:sldId id="295" r:id="rId5"/>
    <p:sldId id="452" r:id="rId6"/>
    <p:sldId id="459" r:id="rId7"/>
    <p:sldId id="462" r:id="rId8"/>
    <p:sldId id="453" r:id="rId9"/>
    <p:sldId id="464" r:id="rId10"/>
    <p:sldId id="463" r:id="rId11"/>
    <p:sldId id="455" r:id="rId12"/>
    <p:sldId id="465" r:id="rId13"/>
    <p:sldId id="474" r:id="rId14"/>
    <p:sldId id="511" r:id="rId15"/>
    <p:sldId id="479" r:id="rId16"/>
    <p:sldId id="498" r:id="rId17"/>
    <p:sldId id="512" r:id="rId18"/>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0BFA01C-CD74-7845-B021-672224978863}">
          <p14:sldIdLst>
            <p14:sldId id="295"/>
            <p14:sldId id="452"/>
            <p14:sldId id="459"/>
            <p14:sldId id="462"/>
            <p14:sldId id="453"/>
            <p14:sldId id="464"/>
            <p14:sldId id="463"/>
            <p14:sldId id="455"/>
            <p14:sldId id="465"/>
            <p14:sldId id="474"/>
            <p14:sldId id="511"/>
            <p14:sldId id="479"/>
            <p14:sldId id="498"/>
            <p14:sldId id="51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uns,Margo M.L.M." initials="BM" lastIdx="5" clrIdx="0">
    <p:extLst>
      <p:ext uri="{19B8F6BF-5375-455C-9EA6-DF929625EA0E}">
        <p15:presenceInfo xmlns:p15="http://schemas.microsoft.com/office/powerpoint/2012/main" userId="S-1-5-21-11087255-1466054374-1897138802-1705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2F398F"/>
    <a:srgbClr val="66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A18B2-F978-47E2-B30A-377937EB7487}" v="2" dt="2021-05-18T15:50:19.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56440" autoAdjust="0"/>
  </p:normalViewPr>
  <p:slideViewPr>
    <p:cSldViewPr snapToGrid="0" snapToObjects="1">
      <p:cViewPr varScale="1">
        <p:scale>
          <a:sx n="87" d="100"/>
          <a:sy n="87" d="100"/>
        </p:scale>
        <p:origin x="2229" y="39"/>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p,Jo-An J.M." userId="0db54820-cc23-44e4-bd26-3f9465920ed1" providerId="ADAL" clId="{E41E3181-383B-4992-BFE2-72C8E900FE12}"/>
    <pc:docChg chg="undo custSel addSld delSld modSld sldOrd modSection">
      <pc:chgData name="Kamp,Jo-An J.M." userId="0db54820-cc23-44e4-bd26-3f9465920ed1" providerId="ADAL" clId="{E41E3181-383B-4992-BFE2-72C8E900FE12}" dt="2021-05-18T15:33:16.088" v="1388" actId="6549"/>
      <pc:docMkLst>
        <pc:docMk/>
      </pc:docMkLst>
      <pc:sldChg chg="addSp modSp mod">
        <pc:chgData name="Kamp,Jo-An J.M." userId="0db54820-cc23-44e4-bd26-3f9465920ed1" providerId="ADAL" clId="{E41E3181-383B-4992-BFE2-72C8E900FE12}" dt="2021-05-18T08:56:59.765" v="240" actId="1076"/>
        <pc:sldMkLst>
          <pc:docMk/>
          <pc:sldMk cId="498681139" sldId="295"/>
        </pc:sldMkLst>
        <pc:spChg chg="mod">
          <ac:chgData name="Kamp,Jo-An J.M." userId="0db54820-cc23-44e4-bd26-3f9465920ed1" providerId="ADAL" clId="{E41E3181-383B-4992-BFE2-72C8E900FE12}" dt="2021-05-18T08:56:55.303" v="239" actId="1076"/>
          <ac:spMkLst>
            <pc:docMk/>
            <pc:sldMk cId="498681139" sldId="295"/>
            <ac:spMk id="2" creationId="{00000000-0000-0000-0000-000000000000}"/>
          </ac:spMkLst>
        </pc:spChg>
        <pc:spChg chg="mod">
          <ac:chgData name="Kamp,Jo-An J.M." userId="0db54820-cc23-44e4-bd26-3f9465920ed1" providerId="ADAL" clId="{E41E3181-383B-4992-BFE2-72C8E900FE12}" dt="2021-05-18T08:56:59.765" v="240" actId="1076"/>
          <ac:spMkLst>
            <pc:docMk/>
            <pc:sldMk cId="498681139" sldId="295"/>
            <ac:spMk id="3" creationId="{00000000-0000-0000-0000-000000000000}"/>
          </ac:spMkLst>
        </pc:spChg>
        <pc:picChg chg="add mod ord">
          <ac:chgData name="Kamp,Jo-An J.M." userId="0db54820-cc23-44e4-bd26-3f9465920ed1" providerId="ADAL" clId="{E41E3181-383B-4992-BFE2-72C8E900FE12}" dt="2021-05-18T08:56:37.577" v="233" actId="1076"/>
          <ac:picMkLst>
            <pc:docMk/>
            <pc:sldMk cId="498681139" sldId="295"/>
            <ac:picMk id="6" creationId="{AAF38E5F-B690-40A0-BDEE-63FAB7778E04}"/>
          </ac:picMkLst>
        </pc:picChg>
        <pc:picChg chg="add mod ord modCrop">
          <ac:chgData name="Kamp,Jo-An J.M." userId="0db54820-cc23-44e4-bd26-3f9465920ed1" providerId="ADAL" clId="{E41E3181-383B-4992-BFE2-72C8E900FE12}" dt="2021-05-18T08:56:30.445" v="232" actId="1076"/>
          <ac:picMkLst>
            <pc:docMk/>
            <pc:sldMk cId="498681139" sldId="295"/>
            <ac:picMk id="8" creationId="{2E39E692-8E76-425F-BB61-48F44A0CD921}"/>
          </ac:picMkLst>
        </pc:picChg>
      </pc:sldChg>
      <pc:sldChg chg="modNotesTx">
        <pc:chgData name="Kamp,Jo-An J.M." userId="0db54820-cc23-44e4-bd26-3f9465920ed1" providerId="ADAL" clId="{E41E3181-383B-4992-BFE2-72C8E900FE12}" dt="2021-05-18T09:53:47.851" v="1248" actId="20577"/>
        <pc:sldMkLst>
          <pc:docMk/>
          <pc:sldMk cId="273079469" sldId="452"/>
        </pc:sldMkLst>
      </pc:sldChg>
      <pc:sldChg chg="modSp mod">
        <pc:chgData name="Kamp,Jo-An J.M." userId="0db54820-cc23-44e4-bd26-3f9465920ed1" providerId="ADAL" clId="{E41E3181-383B-4992-BFE2-72C8E900FE12}" dt="2021-05-18T12:42:51.054" v="1380" actId="20577"/>
        <pc:sldMkLst>
          <pc:docMk/>
          <pc:sldMk cId="2553595848" sldId="453"/>
        </pc:sldMkLst>
        <pc:spChg chg="mod">
          <ac:chgData name="Kamp,Jo-An J.M." userId="0db54820-cc23-44e4-bd26-3f9465920ed1" providerId="ADAL" clId="{E41E3181-383B-4992-BFE2-72C8E900FE12}" dt="2021-05-18T12:42:51.054" v="1380" actId="20577"/>
          <ac:spMkLst>
            <pc:docMk/>
            <pc:sldMk cId="2553595848" sldId="453"/>
            <ac:spMk id="4" creationId="{71E9346F-77B3-1C4F-86DF-54BD323A97B7}"/>
          </ac:spMkLst>
        </pc:spChg>
      </pc:sldChg>
      <pc:sldChg chg="modSp mod">
        <pc:chgData name="Kamp,Jo-An J.M." userId="0db54820-cc23-44e4-bd26-3f9465920ed1" providerId="ADAL" clId="{E41E3181-383B-4992-BFE2-72C8E900FE12}" dt="2021-05-18T09:24:59.478" v="516" actId="20577"/>
        <pc:sldMkLst>
          <pc:docMk/>
          <pc:sldMk cId="2471286020" sldId="455"/>
        </pc:sldMkLst>
        <pc:spChg chg="mod">
          <ac:chgData name="Kamp,Jo-An J.M." userId="0db54820-cc23-44e4-bd26-3f9465920ed1" providerId="ADAL" clId="{E41E3181-383B-4992-BFE2-72C8E900FE12}" dt="2021-05-18T09:24:59.478" v="516" actId="20577"/>
          <ac:spMkLst>
            <pc:docMk/>
            <pc:sldMk cId="2471286020" sldId="455"/>
            <ac:spMk id="4" creationId="{CAD4A6F4-A0F7-A946-8513-3F3C14F78828}"/>
          </ac:spMkLst>
        </pc:spChg>
      </pc:sldChg>
      <pc:sldChg chg="del">
        <pc:chgData name="Kamp,Jo-An J.M." userId="0db54820-cc23-44e4-bd26-3f9465920ed1" providerId="ADAL" clId="{E41E3181-383B-4992-BFE2-72C8E900FE12}" dt="2021-05-18T09:35:27.212" v="554" actId="47"/>
        <pc:sldMkLst>
          <pc:docMk/>
          <pc:sldMk cId="1585280074" sldId="458"/>
        </pc:sldMkLst>
      </pc:sldChg>
      <pc:sldChg chg="addSp delSp modSp mod">
        <pc:chgData name="Kamp,Jo-An J.M." userId="0db54820-cc23-44e4-bd26-3f9465920ed1" providerId="ADAL" clId="{E41E3181-383B-4992-BFE2-72C8E900FE12}" dt="2021-05-18T12:02:03.265" v="1349" actId="1076"/>
        <pc:sldMkLst>
          <pc:docMk/>
          <pc:sldMk cId="1026126385" sldId="462"/>
        </pc:sldMkLst>
        <pc:spChg chg="mod">
          <ac:chgData name="Kamp,Jo-An J.M." userId="0db54820-cc23-44e4-bd26-3f9465920ed1" providerId="ADAL" clId="{E41E3181-383B-4992-BFE2-72C8E900FE12}" dt="2021-05-18T09:24:11.389" v="503" actId="20577"/>
          <ac:spMkLst>
            <pc:docMk/>
            <pc:sldMk cId="1026126385" sldId="462"/>
            <ac:spMk id="2" creationId="{4BC41EA6-7195-004F-8FD2-B443B17FEA07}"/>
          </ac:spMkLst>
        </pc:spChg>
        <pc:spChg chg="del">
          <ac:chgData name="Kamp,Jo-An J.M." userId="0db54820-cc23-44e4-bd26-3f9465920ed1" providerId="ADAL" clId="{E41E3181-383B-4992-BFE2-72C8E900FE12}" dt="2021-05-18T08:23:20.987" v="101"/>
          <ac:spMkLst>
            <pc:docMk/>
            <pc:sldMk cId="1026126385" sldId="462"/>
            <ac:spMk id="3" creationId="{2D0FF351-8033-CF49-962C-65A3F66BDF69}"/>
          </ac:spMkLst>
        </pc:spChg>
        <pc:spChg chg="mod">
          <ac:chgData name="Kamp,Jo-An J.M." userId="0db54820-cc23-44e4-bd26-3f9465920ed1" providerId="ADAL" clId="{E41E3181-383B-4992-BFE2-72C8E900FE12}" dt="2021-05-18T09:00:00.098" v="250" actId="1076"/>
          <ac:spMkLst>
            <pc:docMk/>
            <pc:sldMk cId="1026126385" sldId="462"/>
            <ac:spMk id="4" creationId="{BCDF57FA-6B06-554E-9141-7B9B99A38455}"/>
          </ac:spMkLst>
        </pc:spChg>
        <pc:picChg chg="del">
          <ac:chgData name="Kamp,Jo-An J.M." userId="0db54820-cc23-44e4-bd26-3f9465920ed1" providerId="ADAL" clId="{E41E3181-383B-4992-BFE2-72C8E900FE12}" dt="2021-05-18T08:23:24.115" v="102" actId="478"/>
          <ac:picMkLst>
            <pc:docMk/>
            <pc:sldMk cId="1026126385" sldId="462"/>
            <ac:picMk id="6" creationId="{73C992D4-5CB7-954B-A1DD-ECFA20EB76E9}"/>
          </ac:picMkLst>
        </pc:picChg>
        <pc:picChg chg="add mod">
          <ac:chgData name="Kamp,Jo-An J.M." userId="0db54820-cc23-44e4-bd26-3f9465920ed1" providerId="ADAL" clId="{E41E3181-383B-4992-BFE2-72C8E900FE12}" dt="2021-05-18T09:00:04.224" v="251" actId="1076"/>
          <ac:picMkLst>
            <pc:docMk/>
            <pc:sldMk cId="1026126385" sldId="462"/>
            <ac:picMk id="8" creationId="{6BD25C82-96ED-4DBB-B959-336C9414B193}"/>
          </ac:picMkLst>
        </pc:picChg>
        <pc:picChg chg="add mod ord modCrop">
          <ac:chgData name="Kamp,Jo-An J.M." userId="0db54820-cc23-44e4-bd26-3f9465920ed1" providerId="ADAL" clId="{E41E3181-383B-4992-BFE2-72C8E900FE12}" dt="2021-05-18T12:02:03.265" v="1349" actId="1076"/>
          <ac:picMkLst>
            <pc:docMk/>
            <pc:sldMk cId="1026126385" sldId="462"/>
            <ac:picMk id="10" creationId="{7FA0B80F-ECBC-41F6-A2F6-5AFCD32D5B1C}"/>
          </ac:picMkLst>
        </pc:picChg>
        <pc:picChg chg="add mod">
          <ac:chgData name="Kamp,Jo-An J.M." userId="0db54820-cc23-44e4-bd26-3f9465920ed1" providerId="ADAL" clId="{E41E3181-383B-4992-BFE2-72C8E900FE12}" dt="2021-05-18T12:01:57.500" v="1347" actId="1076"/>
          <ac:picMkLst>
            <pc:docMk/>
            <pc:sldMk cId="1026126385" sldId="462"/>
            <ac:picMk id="12" creationId="{BCBCF5F4-105C-415A-A233-B9336D80F5ED}"/>
          </ac:picMkLst>
        </pc:picChg>
        <pc:picChg chg="add mod">
          <ac:chgData name="Kamp,Jo-An J.M." userId="0db54820-cc23-44e4-bd26-3f9465920ed1" providerId="ADAL" clId="{E41E3181-383B-4992-BFE2-72C8E900FE12}" dt="2021-05-18T09:00:26.180" v="256" actId="1076"/>
          <ac:picMkLst>
            <pc:docMk/>
            <pc:sldMk cId="1026126385" sldId="462"/>
            <ac:picMk id="14" creationId="{14A22647-F3D3-4B42-A364-AD474E5A1E01}"/>
          </ac:picMkLst>
        </pc:picChg>
        <pc:picChg chg="add mod modCrop">
          <ac:chgData name="Kamp,Jo-An J.M." userId="0db54820-cc23-44e4-bd26-3f9465920ed1" providerId="ADAL" clId="{E41E3181-383B-4992-BFE2-72C8E900FE12}" dt="2021-05-18T09:32:21.566" v="544" actId="1076"/>
          <ac:picMkLst>
            <pc:docMk/>
            <pc:sldMk cId="1026126385" sldId="462"/>
            <ac:picMk id="16" creationId="{8E4BF590-7BD3-445D-92C0-B052513C0F01}"/>
          </ac:picMkLst>
        </pc:picChg>
      </pc:sldChg>
      <pc:sldChg chg="addSp delSp modSp mod">
        <pc:chgData name="Kamp,Jo-An J.M." userId="0db54820-cc23-44e4-bd26-3f9465920ed1" providerId="ADAL" clId="{E41E3181-383B-4992-BFE2-72C8E900FE12}" dt="2021-05-18T12:43:40.332" v="1387" actId="1076"/>
        <pc:sldMkLst>
          <pc:docMk/>
          <pc:sldMk cId="4111467563" sldId="463"/>
        </pc:sldMkLst>
        <pc:spChg chg="mod">
          <ac:chgData name="Kamp,Jo-An J.M." userId="0db54820-cc23-44e4-bd26-3f9465920ed1" providerId="ADAL" clId="{E41E3181-383B-4992-BFE2-72C8E900FE12}" dt="2021-05-18T09:05:21.013" v="267" actId="20577"/>
          <ac:spMkLst>
            <pc:docMk/>
            <pc:sldMk cId="4111467563" sldId="463"/>
            <ac:spMk id="2" creationId="{2A89EF44-4DA7-1A40-896C-91A407AC79C8}"/>
          </ac:spMkLst>
        </pc:spChg>
        <pc:spChg chg="mod">
          <ac:chgData name="Kamp,Jo-An J.M." userId="0db54820-cc23-44e4-bd26-3f9465920ed1" providerId="ADAL" clId="{E41E3181-383B-4992-BFE2-72C8E900FE12}" dt="2021-05-18T09:06:33.241" v="408" actId="20577"/>
          <ac:spMkLst>
            <pc:docMk/>
            <pc:sldMk cId="4111467563" sldId="463"/>
            <ac:spMk id="3" creationId="{80F070B7-57AE-AC47-B946-17A0D7CEAB11}"/>
          </ac:spMkLst>
        </pc:spChg>
        <pc:spChg chg="add del mod">
          <ac:chgData name="Kamp,Jo-An J.M." userId="0db54820-cc23-44e4-bd26-3f9465920ed1" providerId="ADAL" clId="{E41E3181-383B-4992-BFE2-72C8E900FE12}" dt="2021-05-18T09:08:53.349" v="413" actId="478"/>
          <ac:spMkLst>
            <pc:docMk/>
            <pc:sldMk cId="4111467563" sldId="463"/>
            <ac:spMk id="6" creationId="{E8C3B97E-01CE-4C19-90B2-DB752D934180}"/>
          </ac:spMkLst>
        </pc:spChg>
        <pc:picChg chg="del mod">
          <ac:chgData name="Kamp,Jo-An J.M." userId="0db54820-cc23-44e4-bd26-3f9465920ed1" providerId="ADAL" clId="{E41E3181-383B-4992-BFE2-72C8E900FE12}" dt="2021-05-18T09:06:45.428" v="409" actId="478"/>
          <ac:picMkLst>
            <pc:docMk/>
            <pc:sldMk cId="4111467563" sldId="463"/>
            <ac:picMk id="7" creationId="{EBBF4C62-855A-E74D-899C-C3E406E3C3C8}"/>
          </ac:picMkLst>
        </pc:picChg>
        <pc:picChg chg="add mod ord modCrop">
          <ac:chgData name="Kamp,Jo-An J.M." userId="0db54820-cc23-44e4-bd26-3f9465920ed1" providerId="ADAL" clId="{E41E3181-383B-4992-BFE2-72C8E900FE12}" dt="2021-05-18T12:43:33.637" v="1386" actId="1076"/>
          <ac:picMkLst>
            <pc:docMk/>
            <pc:sldMk cId="4111467563" sldId="463"/>
            <ac:picMk id="9" creationId="{16817EFA-4235-4A99-995D-C64DCF09927B}"/>
          </ac:picMkLst>
        </pc:picChg>
        <pc:picChg chg="add del mod modCrop">
          <ac:chgData name="Kamp,Jo-An J.M." userId="0db54820-cc23-44e4-bd26-3f9465920ed1" providerId="ADAL" clId="{E41E3181-383B-4992-BFE2-72C8E900FE12}" dt="2021-05-18T12:29:43.406" v="1364" actId="478"/>
          <ac:picMkLst>
            <pc:docMk/>
            <pc:sldMk cId="4111467563" sldId="463"/>
            <ac:picMk id="11" creationId="{544F300A-AE51-4B42-B62E-43EADE590E93}"/>
          </ac:picMkLst>
        </pc:picChg>
        <pc:picChg chg="add del mod modCrop">
          <ac:chgData name="Kamp,Jo-An J.M." userId="0db54820-cc23-44e4-bd26-3f9465920ed1" providerId="ADAL" clId="{E41E3181-383B-4992-BFE2-72C8E900FE12}" dt="2021-05-18T09:19:40.124" v="478" actId="478"/>
          <ac:picMkLst>
            <pc:docMk/>
            <pc:sldMk cId="4111467563" sldId="463"/>
            <ac:picMk id="13" creationId="{BB48C0D0-F04C-49CC-84EF-3939E37899EE}"/>
          </ac:picMkLst>
        </pc:picChg>
        <pc:picChg chg="add mod ord">
          <ac:chgData name="Kamp,Jo-An J.M." userId="0db54820-cc23-44e4-bd26-3f9465920ed1" providerId="ADAL" clId="{E41E3181-383B-4992-BFE2-72C8E900FE12}" dt="2021-05-18T12:43:40.332" v="1387" actId="1076"/>
          <ac:picMkLst>
            <pc:docMk/>
            <pc:sldMk cId="4111467563" sldId="463"/>
            <ac:picMk id="15" creationId="{D7B2E9FA-B6DF-42FD-8EC8-3473BA0BDA99}"/>
          </ac:picMkLst>
        </pc:picChg>
      </pc:sldChg>
      <pc:sldChg chg="addSp delSp modSp mod modNotesTx">
        <pc:chgData name="Kamp,Jo-An J.M." userId="0db54820-cc23-44e4-bd26-3f9465920ed1" providerId="ADAL" clId="{E41E3181-383B-4992-BFE2-72C8E900FE12}" dt="2021-05-18T15:33:16.088" v="1388" actId="6549"/>
        <pc:sldMkLst>
          <pc:docMk/>
          <pc:sldMk cId="980273458" sldId="464"/>
        </pc:sldMkLst>
        <pc:spChg chg="mod">
          <ac:chgData name="Kamp,Jo-An J.M." userId="0db54820-cc23-44e4-bd26-3f9465920ed1" providerId="ADAL" clId="{E41E3181-383B-4992-BFE2-72C8E900FE12}" dt="2021-05-18T09:33:37.224" v="549" actId="114"/>
          <ac:spMkLst>
            <pc:docMk/>
            <pc:sldMk cId="980273458" sldId="464"/>
            <ac:spMk id="2" creationId="{2D43C133-D973-AA40-9C1B-D4908634C615}"/>
          </ac:spMkLst>
        </pc:spChg>
        <pc:picChg chg="add del mod modCrop">
          <ac:chgData name="Kamp,Jo-An J.M." userId="0db54820-cc23-44e4-bd26-3f9465920ed1" providerId="ADAL" clId="{E41E3181-383B-4992-BFE2-72C8E900FE12}" dt="2021-05-18T09:33:45.818" v="550" actId="478"/>
          <ac:picMkLst>
            <pc:docMk/>
            <pc:sldMk cId="980273458" sldId="464"/>
            <ac:picMk id="6" creationId="{4B3282E3-E4B8-4C08-A8F5-A6ECFAD8D1BD}"/>
          </ac:picMkLst>
        </pc:picChg>
        <pc:picChg chg="mod modCrop">
          <ac:chgData name="Kamp,Jo-An J.M." userId="0db54820-cc23-44e4-bd26-3f9465920ed1" providerId="ADAL" clId="{E41E3181-383B-4992-BFE2-72C8E900FE12}" dt="2021-05-18T12:05:24.560" v="1354" actId="1076"/>
          <ac:picMkLst>
            <pc:docMk/>
            <pc:sldMk cId="980273458" sldId="464"/>
            <ac:picMk id="7" creationId="{0C65834B-7F5E-E845-B6EC-EF3F21D1D7E4}"/>
          </ac:picMkLst>
        </pc:picChg>
        <pc:picChg chg="add mod">
          <ac:chgData name="Kamp,Jo-An J.M." userId="0db54820-cc23-44e4-bd26-3f9465920ed1" providerId="ADAL" clId="{E41E3181-383B-4992-BFE2-72C8E900FE12}" dt="2021-05-18T12:05:29.022" v="1355" actId="1076"/>
          <ac:picMkLst>
            <pc:docMk/>
            <pc:sldMk cId="980273458" sldId="464"/>
            <ac:picMk id="1026" creationId="{5ADE3DFB-B5C6-4729-9984-F45A425BDA45}"/>
          </ac:picMkLst>
        </pc:picChg>
      </pc:sldChg>
      <pc:sldChg chg="addSp delSp modSp add mod">
        <pc:chgData name="Kamp,Jo-An J.M." userId="0db54820-cc23-44e4-bd26-3f9465920ed1" providerId="ADAL" clId="{E41E3181-383B-4992-BFE2-72C8E900FE12}" dt="2021-05-18T12:18:16.409" v="1357" actId="20577"/>
        <pc:sldMkLst>
          <pc:docMk/>
          <pc:sldMk cId="902211702" sldId="465"/>
        </pc:sldMkLst>
        <pc:spChg chg="mod">
          <ac:chgData name="Kamp,Jo-An J.M." userId="0db54820-cc23-44e4-bd26-3f9465920ed1" providerId="ADAL" clId="{E41E3181-383B-4992-BFE2-72C8E900FE12}" dt="2021-05-18T09:05:27.507" v="271" actId="20577"/>
          <ac:spMkLst>
            <pc:docMk/>
            <pc:sldMk cId="902211702" sldId="465"/>
            <ac:spMk id="2" creationId="{2A89EF44-4DA7-1A40-896C-91A407AC79C8}"/>
          </ac:spMkLst>
        </pc:spChg>
        <pc:spChg chg="mod">
          <ac:chgData name="Kamp,Jo-An J.M." userId="0db54820-cc23-44e4-bd26-3f9465920ed1" providerId="ADAL" clId="{E41E3181-383B-4992-BFE2-72C8E900FE12}" dt="2021-05-18T12:18:16.409" v="1357" actId="20577"/>
          <ac:spMkLst>
            <pc:docMk/>
            <pc:sldMk cId="902211702" sldId="465"/>
            <ac:spMk id="3" creationId="{80F070B7-57AE-AC47-B946-17A0D7CEAB11}"/>
          </ac:spMkLst>
        </pc:spChg>
        <pc:spChg chg="add del mod">
          <ac:chgData name="Kamp,Jo-An J.M." userId="0db54820-cc23-44e4-bd26-3f9465920ed1" providerId="ADAL" clId="{E41E3181-383B-4992-BFE2-72C8E900FE12}" dt="2021-05-18T09:22:48.180" v="483" actId="478"/>
          <ac:spMkLst>
            <pc:docMk/>
            <pc:sldMk cId="902211702" sldId="465"/>
            <ac:spMk id="6" creationId="{7BE35145-62B9-4DE8-92C7-B00342EB878C}"/>
          </ac:spMkLst>
        </pc:spChg>
        <pc:picChg chg="del">
          <ac:chgData name="Kamp,Jo-An J.M." userId="0db54820-cc23-44e4-bd26-3f9465920ed1" providerId="ADAL" clId="{E41E3181-383B-4992-BFE2-72C8E900FE12}" dt="2021-05-18T09:22:31.057" v="479" actId="478"/>
          <ac:picMkLst>
            <pc:docMk/>
            <pc:sldMk cId="902211702" sldId="465"/>
            <ac:picMk id="7" creationId="{EBBF4C62-855A-E74D-899C-C3E406E3C3C8}"/>
          </ac:picMkLst>
        </pc:picChg>
        <pc:picChg chg="add mod modCrop">
          <ac:chgData name="Kamp,Jo-An J.M." userId="0db54820-cc23-44e4-bd26-3f9465920ed1" providerId="ADAL" clId="{E41E3181-383B-4992-BFE2-72C8E900FE12}" dt="2021-05-18T09:28:14.824" v="518" actId="732"/>
          <ac:picMkLst>
            <pc:docMk/>
            <pc:sldMk cId="902211702" sldId="465"/>
            <ac:picMk id="9" creationId="{C71EDDF2-3864-4A6D-8DA4-60DC941B149B}"/>
          </ac:picMkLst>
        </pc:picChg>
      </pc:sldChg>
      <pc:sldChg chg="modSp add del mod">
        <pc:chgData name="Kamp,Jo-An J.M." userId="0db54820-cc23-44e4-bd26-3f9465920ed1" providerId="ADAL" clId="{E41E3181-383B-4992-BFE2-72C8E900FE12}" dt="2021-05-18T08:38:52.467" v="214" actId="47"/>
        <pc:sldMkLst>
          <pc:docMk/>
          <pc:sldMk cId="4117282609" sldId="465"/>
        </pc:sldMkLst>
        <pc:spChg chg="mod">
          <ac:chgData name="Kamp,Jo-An J.M." userId="0db54820-cc23-44e4-bd26-3f9465920ed1" providerId="ADAL" clId="{E41E3181-383B-4992-BFE2-72C8E900FE12}" dt="2021-05-18T08:38:24.608" v="204" actId="313"/>
          <ac:spMkLst>
            <pc:docMk/>
            <pc:sldMk cId="4117282609" sldId="465"/>
            <ac:spMk id="4" creationId="{71E9346F-77B3-1C4F-86DF-54BD323A97B7}"/>
          </ac:spMkLst>
        </pc:spChg>
      </pc:sldChg>
      <pc:sldChg chg="addSp modSp add modNotesTx">
        <pc:chgData name="Kamp,Jo-An J.M." userId="0db54820-cc23-44e4-bd26-3f9465920ed1" providerId="ADAL" clId="{E41E3181-383B-4992-BFE2-72C8E900FE12}" dt="2021-05-18T12:18:34.919" v="1363" actId="20577"/>
        <pc:sldMkLst>
          <pc:docMk/>
          <pc:sldMk cId="4007166833" sldId="474"/>
        </pc:sldMkLst>
        <pc:spChg chg="add mod">
          <ac:chgData name="Kamp,Jo-An J.M." userId="0db54820-cc23-44e4-bd26-3f9465920ed1" providerId="ADAL" clId="{E41E3181-383B-4992-BFE2-72C8E900FE12}" dt="2021-05-18T10:23:25.611" v="1342"/>
          <ac:spMkLst>
            <pc:docMk/>
            <pc:sldMk cId="4007166833" sldId="474"/>
            <ac:spMk id="6" creationId="{F929B4F8-7801-41B1-8BD1-332EA5F70BAF}"/>
          </ac:spMkLst>
        </pc:spChg>
      </pc:sldChg>
      <pc:sldChg chg="addSp modSp add mod modNotesTx">
        <pc:chgData name="Kamp,Jo-An J.M." userId="0db54820-cc23-44e4-bd26-3f9465920ed1" providerId="ADAL" clId="{E41E3181-383B-4992-BFE2-72C8E900FE12}" dt="2021-05-18T10:23:31.911" v="1344"/>
        <pc:sldMkLst>
          <pc:docMk/>
          <pc:sldMk cId="950619637" sldId="479"/>
        </pc:sldMkLst>
        <pc:spChg chg="add mod">
          <ac:chgData name="Kamp,Jo-An J.M." userId="0db54820-cc23-44e4-bd26-3f9465920ed1" providerId="ADAL" clId="{E41E3181-383B-4992-BFE2-72C8E900FE12}" dt="2021-05-18T10:23:31.911" v="1344"/>
          <ac:spMkLst>
            <pc:docMk/>
            <pc:sldMk cId="950619637" sldId="479"/>
            <ac:spMk id="3" creationId="{E5FD56FE-D3F2-44B2-9385-0C39702A1451}"/>
          </ac:spMkLst>
        </pc:spChg>
        <pc:picChg chg="mod">
          <ac:chgData name="Kamp,Jo-An J.M." userId="0db54820-cc23-44e4-bd26-3f9465920ed1" providerId="ADAL" clId="{E41E3181-383B-4992-BFE2-72C8E900FE12}" dt="2021-05-18T09:56:01.961" v="1321" actId="1076"/>
          <ac:picMkLst>
            <pc:docMk/>
            <pc:sldMk cId="950619637" sldId="479"/>
            <ac:picMk id="2" creationId="{593833BF-4BBA-4E8D-BB6B-9EC0644B1F58}"/>
          </ac:picMkLst>
        </pc:picChg>
      </pc:sldChg>
      <pc:sldChg chg="add del">
        <pc:chgData name="Kamp,Jo-An J.M." userId="0db54820-cc23-44e4-bd26-3f9465920ed1" providerId="ADAL" clId="{E41E3181-383B-4992-BFE2-72C8E900FE12}" dt="2021-05-18T09:42:45.145" v="661" actId="47"/>
        <pc:sldMkLst>
          <pc:docMk/>
          <pc:sldMk cId="3741665123" sldId="486"/>
        </pc:sldMkLst>
      </pc:sldChg>
      <pc:sldChg chg="modSp add del mod">
        <pc:chgData name="Kamp,Jo-An J.M." userId="0db54820-cc23-44e4-bd26-3f9465920ed1" providerId="ADAL" clId="{E41E3181-383B-4992-BFE2-72C8E900FE12}" dt="2021-05-18T09:47:51.237" v="963" actId="47"/>
        <pc:sldMkLst>
          <pc:docMk/>
          <pc:sldMk cId="528708413" sldId="493"/>
        </pc:sldMkLst>
        <pc:spChg chg="mod">
          <ac:chgData name="Kamp,Jo-An J.M." userId="0db54820-cc23-44e4-bd26-3f9465920ed1" providerId="ADAL" clId="{E41E3181-383B-4992-BFE2-72C8E900FE12}" dt="2021-05-18T09:42:01.386" v="660" actId="1076"/>
          <ac:spMkLst>
            <pc:docMk/>
            <pc:sldMk cId="528708413" sldId="493"/>
            <ac:spMk id="4" creationId="{92D139AA-B5B6-4F4F-BA27-04A87BBD194B}"/>
          </ac:spMkLst>
        </pc:spChg>
        <pc:picChg chg="mod">
          <ac:chgData name="Kamp,Jo-An J.M." userId="0db54820-cc23-44e4-bd26-3f9465920ed1" providerId="ADAL" clId="{E41E3181-383B-4992-BFE2-72C8E900FE12}" dt="2021-05-18T09:41:55.006" v="659" actId="1076"/>
          <ac:picMkLst>
            <pc:docMk/>
            <pc:sldMk cId="528708413" sldId="493"/>
            <ac:picMk id="6" creationId="{67322DDF-BF5E-4944-A5B9-E206318ABCE2}"/>
          </ac:picMkLst>
        </pc:picChg>
      </pc:sldChg>
      <pc:sldChg chg="addSp modSp add mod ord">
        <pc:chgData name="Kamp,Jo-An J.M." userId="0db54820-cc23-44e4-bd26-3f9465920ed1" providerId="ADAL" clId="{E41E3181-383B-4992-BFE2-72C8E900FE12}" dt="2021-05-18T10:23:34.537" v="1345"/>
        <pc:sldMkLst>
          <pc:docMk/>
          <pc:sldMk cId="1153690543" sldId="498"/>
        </pc:sldMkLst>
        <pc:spChg chg="mod">
          <ac:chgData name="Kamp,Jo-An J.M." userId="0db54820-cc23-44e4-bd26-3f9465920ed1" providerId="ADAL" clId="{E41E3181-383B-4992-BFE2-72C8E900FE12}" dt="2021-05-18T09:41:01.823" v="654" actId="20577"/>
          <ac:spMkLst>
            <pc:docMk/>
            <pc:sldMk cId="1153690543" sldId="498"/>
            <ac:spMk id="3" creationId="{FDD609A8-7420-489C-86E5-420FD67BBD3D}"/>
          </ac:spMkLst>
        </pc:spChg>
        <pc:spChg chg="mod">
          <ac:chgData name="Kamp,Jo-An J.M." userId="0db54820-cc23-44e4-bd26-3f9465920ed1" providerId="ADAL" clId="{E41E3181-383B-4992-BFE2-72C8E900FE12}" dt="2021-05-18T09:41:17.903" v="657" actId="1076"/>
          <ac:spMkLst>
            <pc:docMk/>
            <pc:sldMk cId="1153690543" sldId="498"/>
            <ac:spMk id="19" creationId="{3F0B4A26-93E3-47F7-90C6-789A4A04EF91}"/>
          </ac:spMkLst>
        </pc:spChg>
        <pc:spChg chg="add mod">
          <ac:chgData name="Kamp,Jo-An J.M." userId="0db54820-cc23-44e4-bd26-3f9465920ed1" providerId="ADAL" clId="{E41E3181-383B-4992-BFE2-72C8E900FE12}" dt="2021-05-18T10:23:34.537" v="1345"/>
          <ac:spMkLst>
            <pc:docMk/>
            <pc:sldMk cId="1153690543" sldId="498"/>
            <ac:spMk id="44" creationId="{595DE69E-821E-450B-ACE9-6A73FDD6D264}"/>
          </ac:spMkLst>
        </pc:spChg>
        <pc:picChg chg="mod">
          <ac:chgData name="Kamp,Jo-An J.M." userId="0db54820-cc23-44e4-bd26-3f9465920ed1" providerId="ADAL" clId="{E41E3181-383B-4992-BFE2-72C8E900FE12}" dt="2021-05-18T09:41:13.235" v="656" actId="1076"/>
          <ac:picMkLst>
            <pc:docMk/>
            <pc:sldMk cId="1153690543" sldId="498"/>
            <ac:picMk id="1032" creationId="{7BE450B0-6234-4657-9162-7319685718E5}"/>
          </ac:picMkLst>
        </pc:picChg>
        <pc:picChg chg="mod">
          <ac:chgData name="Kamp,Jo-An J.M." userId="0db54820-cc23-44e4-bd26-3f9465920ed1" providerId="ADAL" clId="{E41E3181-383B-4992-BFE2-72C8E900FE12}" dt="2021-05-18T09:41:13.235" v="656" actId="1076"/>
          <ac:picMkLst>
            <pc:docMk/>
            <pc:sldMk cId="1153690543" sldId="498"/>
            <ac:picMk id="1034" creationId="{5586EC57-882F-4E45-9F25-EBF2C702D98C}"/>
          </ac:picMkLst>
        </pc:picChg>
        <pc:picChg chg="mod">
          <ac:chgData name="Kamp,Jo-An J.M." userId="0db54820-cc23-44e4-bd26-3f9465920ed1" providerId="ADAL" clId="{E41E3181-383B-4992-BFE2-72C8E900FE12}" dt="2021-05-18T09:41:13.235" v="656" actId="1076"/>
          <ac:picMkLst>
            <pc:docMk/>
            <pc:sldMk cId="1153690543" sldId="498"/>
            <ac:picMk id="1036" creationId="{D3E94924-9F15-4F1C-9E44-201E70302DF2}"/>
          </ac:picMkLst>
        </pc:picChg>
        <pc:picChg chg="mod">
          <ac:chgData name="Kamp,Jo-An J.M." userId="0db54820-cc23-44e4-bd26-3f9465920ed1" providerId="ADAL" clId="{E41E3181-383B-4992-BFE2-72C8E900FE12}" dt="2021-05-18T09:41:13.235" v="656" actId="1076"/>
          <ac:picMkLst>
            <pc:docMk/>
            <pc:sldMk cId="1153690543" sldId="498"/>
            <ac:picMk id="1038" creationId="{6E19A409-438B-4584-A32B-08DE31BE4C84}"/>
          </ac:picMkLst>
        </pc:picChg>
        <pc:picChg chg="mod">
          <ac:chgData name="Kamp,Jo-An J.M." userId="0db54820-cc23-44e4-bd26-3f9465920ed1" providerId="ADAL" clId="{E41E3181-383B-4992-BFE2-72C8E900FE12}" dt="2021-05-18T09:41:13.235" v="656" actId="1076"/>
          <ac:picMkLst>
            <pc:docMk/>
            <pc:sldMk cId="1153690543" sldId="498"/>
            <ac:picMk id="1042" creationId="{1B4E6751-CAEA-4109-A76B-38A596AB7C24}"/>
          </ac:picMkLst>
        </pc:picChg>
        <pc:picChg chg="mod">
          <ac:chgData name="Kamp,Jo-An J.M." userId="0db54820-cc23-44e4-bd26-3f9465920ed1" providerId="ADAL" clId="{E41E3181-383B-4992-BFE2-72C8E900FE12}" dt="2021-05-18T09:41:13.235" v="656" actId="1076"/>
          <ac:picMkLst>
            <pc:docMk/>
            <pc:sldMk cId="1153690543" sldId="498"/>
            <ac:picMk id="1044" creationId="{0FF3E237-6A14-40FC-9DC1-C185D6BC75BE}"/>
          </ac:picMkLst>
        </pc:picChg>
        <pc:picChg chg="mod">
          <ac:chgData name="Kamp,Jo-An J.M." userId="0db54820-cc23-44e4-bd26-3f9465920ed1" providerId="ADAL" clId="{E41E3181-383B-4992-BFE2-72C8E900FE12}" dt="2021-05-18T09:41:13.235" v="656" actId="1076"/>
          <ac:picMkLst>
            <pc:docMk/>
            <pc:sldMk cId="1153690543" sldId="498"/>
            <ac:picMk id="1046" creationId="{95B4BFCC-1D7E-4952-971F-E51843A637FF}"/>
          </ac:picMkLst>
        </pc:picChg>
        <pc:picChg chg="mod">
          <ac:chgData name="Kamp,Jo-An J.M." userId="0db54820-cc23-44e4-bd26-3f9465920ed1" providerId="ADAL" clId="{E41E3181-383B-4992-BFE2-72C8E900FE12}" dt="2021-05-18T09:41:13.235" v="656" actId="1076"/>
          <ac:picMkLst>
            <pc:docMk/>
            <pc:sldMk cId="1153690543" sldId="498"/>
            <ac:picMk id="1048" creationId="{827E0888-CE84-4048-970C-636661887C50}"/>
          </ac:picMkLst>
        </pc:picChg>
        <pc:picChg chg="mod">
          <ac:chgData name="Kamp,Jo-An J.M." userId="0db54820-cc23-44e4-bd26-3f9465920ed1" providerId="ADAL" clId="{E41E3181-383B-4992-BFE2-72C8E900FE12}" dt="2021-05-18T09:41:13.235" v="656" actId="1076"/>
          <ac:picMkLst>
            <pc:docMk/>
            <pc:sldMk cId="1153690543" sldId="498"/>
            <ac:picMk id="1050" creationId="{62A598A0-49E5-4501-8F2E-10B185CE03B9}"/>
          </ac:picMkLst>
        </pc:picChg>
        <pc:picChg chg="mod">
          <ac:chgData name="Kamp,Jo-An J.M." userId="0db54820-cc23-44e4-bd26-3f9465920ed1" providerId="ADAL" clId="{E41E3181-383B-4992-BFE2-72C8E900FE12}" dt="2021-05-18T09:41:13.235" v="656" actId="1076"/>
          <ac:picMkLst>
            <pc:docMk/>
            <pc:sldMk cId="1153690543" sldId="498"/>
            <ac:picMk id="1052" creationId="{AAC493E9-498D-40C4-9822-B32F26DE7E62}"/>
          </ac:picMkLst>
        </pc:picChg>
      </pc:sldChg>
      <pc:sldChg chg="addSp modSp add mod">
        <pc:chgData name="Kamp,Jo-An J.M." userId="0db54820-cc23-44e4-bd26-3f9465920ed1" providerId="ADAL" clId="{E41E3181-383B-4992-BFE2-72C8E900FE12}" dt="2021-05-18T10:23:28.506" v="1343"/>
        <pc:sldMkLst>
          <pc:docMk/>
          <pc:sldMk cId="537665350" sldId="511"/>
        </pc:sldMkLst>
        <pc:spChg chg="mod">
          <ac:chgData name="Kamp,Jo-An J.M." userId="0db54820-cc23-44e4-bd26-3f9465920ed1" providerId="ADAL" clId="{E41E3181-383B-4992-BFE2-72C8E900FE12}" dt="2021-05-18T09:35:19.991" v="553" actId="27636"/>
          <ac:spMkLst>
            <pc:docMk/>
            <pc:sldMk cId="537665350" sldId="511"/>
            <ac:spMk id="3" creationId="{CFF6DB3A-49CF-4830-81E2-117374083953}"/>
          </ac:spMkLst>
        </pc:spChg>
        <pc:spChg chg="add mod">
          <ac:chgData name="Kamp,Jo-An J.M." userId="0db54820-cc23-44e4-bd26-3f9465920ed1" providerId="ADAL" clId="{E41E3181-383B-4992-BFE2-72C8E900FE12}" dt="2021-05-18T10:23:28.506" v="1343"/>
          <ac:spMkLst>
            <pc:docMk/>
            <pc:sldMk cId="537665350" sldId="511"/>
            <ac:spMk id="14" creationId="{748F71AF-9906-486F-AF00-9A4D2B6C7B72}"/>
          </ac:spMkLst>
        </pc:spChg>
        <pc:grpChg chg="mod">
          <ac:chgData name="Kamp,Jo-An J.M." userId="0db54820-cc23-44e4-bd26-3f9465920ed1" providerId="ADAL" clId="{E41E3181-383B-4992-BFE2-72C8E900FE12}" dt="2021-05-18T09:35:39.265" v="555" actId="1076"/>
          <ac:grpSpMkLst>
            <pc:docMk/>
            <pc:sldMk cId="537665350" sldId="511"/>
            <ac:grpSpMk id="8" creationId="{AD0EE4A4-8EA0-4430-ACA3-FE2B6E9748CA}"/>
          </ac:grpSpMkLst>
        </pc:grpChg>
      </pc:sldChg>
      <pc:sldChg chg="delSp modSp add mod">
        <pc:chgData name="Kamp,Jo-An J.M." userId="0db54820-cc23-44e4-bd26-3f9465920ed1" providerId="ADAL" clId="{E41E3181-383B-4992-BFE2-72C8E900FE12}" dt="2021-05-18T10:21:55.028" v="1341" actId="20577"/>
        <pc:sldMkLst>
          <pc:docMk/>
          <pc:sldMk cId="3964406177" sldId="512"/>
        </pc:sldMkLst>
        <pc:spChg chg="mod">
          <ac:chgData name="Kamp,Jo-An J.M." userId="0db54820-cc23-44e4-bd26-3f9465920ed1" providerId="ADAL" clId="{E41E3181-383B-4992-BFE2-72C8E900FE12}" dt="2021-05-18T10:21:45.921" v="1339" actId="20577"/>
          <ac:spMkLst>
            <pc:docMk/>
            <pc:sldMk cId="3964406177" sldId="512"/>
            <ac:spMk id="2" creationId="{2A89EF44-4DA7-1A40-896C-91A407AC79C8}"/>
          </ac:spMkLst>
        </pc:spChg>
        <pc:spChg chg="mod">
          <ac:chgData name="Kamp,Jo-An J.M." userId="0db54820-cc23-44e4-bd26-3f9465920ed1" providerId="ADAL" clId="{E41E3181-383B-4992-BFE2-72C8E900FE12}" dt="2021-05-18T10:21:55.028" v="1341" actId="20577"/>
          <ac:spMkLst>
            <pc:docMk/>
            <pc:sldMk cId="3964406177" sldId="512"/>
            <ac:spMk id="3" creationId="{80F070B7-57AE-AC47-B946-17A0D7CEAB11}"/>
          </ac:spMkLst>
        </pc:spChg>
        <pc:picChg chg="del">
          <ac:chgData name="Kamp,Jo-An J.M." userId="0db54820-cc23-44e4-bd26-3f9465920ed1" providerId="ADAL" clId="{E41E3181-383B-4992-BFE2-72C8E900FE12}" dt="2021-05-18T09:43:21.549" v="663" actId="478"/>
          <ac:picMkLst>
            <pc:docMk/>
            <pc:sldMk cId="3964406177" sldId="512"/>
            <ac:picMk id="9" creationId="{C71EDDF2-3864-4A6D-8DA4-60DC941B149B}"/>
          </ac:picMkLst>
        </pc:picChg>
      </pc:sldChg>
      <pc:sldMasterChg chg="delSldLayout">
        <pc:chgData name="Kamp,Jo-An J.M." userId="0db54820-cc23-44e4-bd26-3f9465920ed1" providerId="ADAL" clId="{E41E3181-383B-4992-BFE2-72C8E900FE12}" dt="2021-05-18T09:47:51.237" v="963" actId="47"/>
        <pc:sldMasterMkLst>
          <pc:docMk/>
          <pc:sldMasterMk cId="3299562382" sldId="2147483821"/>
        </pc:sldMasterMkLst>
        <pc:sldLayoutChg chg="del">
          <pc:chgData name="Kamp,Jo-An J.M." userId="0db54820-cc23-44e4-bd26-3f9465920ed1" providerId="ADAL" clId="{E41E3181-383B-4992-BFE2-72C8E900FE12}" dt="2021-05-18T09:42:45.145" v="661" actId="47"/>
          <pc:sldLayoutMkLst>
            <pc:docMk/>
            <pc:sldMasterMk cId="3299562382" sldId="2147483821"/>
            <pc:sldLayoutMk cId="1206217536" sldId="2147483835"/>
          </pc:sldLayoutMkLst>
        </pc:sldLayoutChg>
        <pc:sldLayoutChg chg="del">
          <pc:chgData name="Kamp,Jo-An J.M." userId="0db54820-cc23-44e4-bd26-3f9465920ed1" providerId="ADAL" clId="{E41E3181-383B-4992-BFE2-72C8E900FE12}" dt="2021-05-18T09:47:51.237" v="963" actId="47"/>
          <pc:sldLayoutMkLst>
            <pc:docMk/>
            <pc:sldMasterMk cId="3299562382" sldId="2147483821"/>
            <pc:sldLayoutMk cId="464769448" sldId="2147483836"/>
          </pc:sldLayoutMkLst>
        </pc:sldLayoutChg>
      </pc:sldMasterChg>
    </pc:docChg>
  </pc:docChgLst>
  <pc:docChgLst>
    <pc:chgData name="Kamp,Jo-An J.M." userId="0db54820-cc23-44e4-bd26-3f9465920ed1" providerId="ADAL" clId="{3FDA18B2-F978-47E2-B30A-377937EB7487}"/>
    <pc:docChg chg="undo custSel modSld sldOrd">
      <pc:chgData name="Kamp,Jo-An J.M." userId="0db54820-cc23-44e4-bd26-3f9465920ed1" providerId="ADAL" clId="{3FDA18B2-F978-47E2-B30A-377937EB7487}" dt="2021-05-20T09:13:22.658" v="115"/>
      <pc:docMkLst>
        <pc:docMk/>
      </pc:docMkLst>
      <pc:sldChg chg="modSp mod">
        <pc:chgData name="Kamp,Jo-An J.M." userId="0db54820-cc23-44e4-bd26-3f9465920ed1" providerId="ADAL" clId="{3FDA18B2-F978-47E2-B30A-377937EB7487}" dt="2021-05-20T09:12:31.111" v="113" actId="1076"/>
        <pc:sldMkLst>
          <pc:docMk/>
          <pc:sldMk cId="498681139" sldId="295"/>
        </pc:sldMkLst>
        <pc:spChg chg="mod">
          <ac:chgData name="Kamp,Jo-An J.M." userId="0db54820-cc23-44e4-bd26-3f9465920ed1" providerId="ADAL" clId="{3FDA18B2-F978-47E2-B30A-377937EB7487}" dt="2021-05-20T09:12:31.111" v="113" actId="1076"/>
          <ac:spMkLst>
            <pc:docMk/>
            <pc:sldMk cId="498681139" sldId="295"/>
            <ac:spMk id="3" creationId="{00000000-0000-0000-0000-000000000000}"/>
          </ac:spMkLst>
        </pc:spChg>
      </pc:sldChg>
      <pc:sldChg chg="ord">
        <pc:chgData name="Kamp,Jo-An J.M." userId="0db54820-cc23-44e4-bd26-3f9465920ed1" providerId="ADAL" clId="{3FDA18B2-F978-47E2-B30A-377937EB7487}" dt="2021-05-20T09:13:22.658" v="115"/>
        <pc:sldMkLst>
          <pc:docMk/>
          <pc:sldMk cId="4111467563" sldId="463"/>
        </pc:sldMkLst>
      </pc:sldChg>
      <pc:sldChg chg="addSp modSp mod">
        <pc:chgData name="Kamp,Jo-An J.M." userId="0db54820-cc23-44e4-bd26-3f9465920ed1" providerId="ADAL" clId="{3FDA18B2-F978-47E2-B30A-377937EB7487}" dt="2021-05-20T08:57:34.532" v="102" actId="20577"/>
        <pc:sldMkLst>
          <pc:docMk/>
          <pc:sldMk cId="3964406177" sldId="512"/>
        </pc:sldMkLst>
        <pc:spChg chg="mod">
          <ac:chgData name="Kamp,Jo-An J.M." userId="0db54820-cc23-44e4-bd26-3f9465920ed1" providerId="ADAL" clId="{3FDA18B2-F978-47E2-B30A-377937EB7487}" dt="2021-05-20T08:57:34.532" v="102" actId="20577"/>
          <ac:spMkLst>
            <pc:docMk/>
            <pc:sldMk cId="3964406177" sldId="512"/>
            <ac:spMk id="3" creationId="{80F070B7-57AE-AC47-B946-17A0D7CEAB11}"/>
          </ac:spMkLst>
        </pc:spChg>
        <pc:picChg chg="add mod ord">
          <ac:chgData name="Kamp,Jo-An J.M." userId="0db54820-cc23-44e4-bd26-3f9465920ed1" providerId="ADAL" clId="{3FDA18B2-F978-47E2-B30A-377937EB7487}" dt="2021-05-20T08:31:17.921" v="21" actId="1076"/>
          <ac:picMkLst>
            <pc:docMk/>
            <pc:sldMk cId="3964406177" sldId="512"/>
            <ac:picMk id="6" creationId="{0DD6AA2A-2682-4522-9EA4-CF0E1B1A3FD0}"/>
          </ac:picMkLst>
        </pc:picChg>
        <pc:picChg chg="add mod ord">
          <ac:chgData name="Kamp,Jo-An J.M." userId="0db54820-cc23-44e4-bd26-3f9465920ed1" providerId="ADAL" clId="{3FDA18B2-F978-47E2-B30A-377937EB7487}" dt="2021-05-20T08:31:55.373" v="29" actId="1076"/>
          <ac:picMkLst>
            <pc:docMk/>
            <pc:sldMk cId="3964406177" sldId="512"/>
            <ac:picMk id="7" creationId="{1BD880C3-5C11-45FB-8D87-2F3F86CC500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rPr lang="en-NL"/>
              <a:t>05/20/2021</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rPr/>
              <a:t>‹nr.›</a:t>
            </a:fld>
            <a:endParaRPr lang="nl-NL"/>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47B21-E721-E94E-8C0A-F0532555091A}" type="datetimeFigureOut">
              <a:rPr lang="nl-NL" smtClean="0"/>
              <a:t>20-5-2021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ABE2E-621C-5C4E-A155-8FB9D216AC83}" type="slidenum">
              <a:rPr lang="nl-NL" smtClean="0"/>
              <a:t>‹nr.›</a:t>
            </a:fld>
            <a:endParaRPr lang="nl-NL"/>
          </a:p>
        </p:txBody>
      </p:sp>
    </p:spTree>
    <p:extLst>
      <p:ext uri="{BB962C8B-B14F-4D97-AF65-F5344CB8AC3E}">
        <p14:creationId xmlns:p14="http://schemas.microsoft.com/office/powerpoint/2010/main" val="174360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Research </a:t>
            </a:r>
            <a:r>
              <a:rPr lang="nl-NL" dirty="0" err="1"/>
              <a:t>by</a:t>
            </a:r>
            <a:r>
              <a:rPr lang="nl-NL" dirty="0"/>
              <a:t> </a:t>
            </a:r>
            <a:r>
              <a:rPr lang="nl-NL" dirty="0" err="1"/>
              <a:t>Fontys</a:t>
            </a:r>
            <a:r>
              <a:rPr lang="nl-NL" dirty="0"/>
              <a:t> University </a:t>
            </a:r>
            <a:r>
              <a:rPr lang="nl-NL" dirty="0" err="1"/>
              <a:t>Applied</a:t>
            </a:r>
            <a:r>
              <a:rPr lang="nl-NL" dirty="0"/>
              <a:t> </a:t>
            </a:r>
            <a:r>
              <a:rPr lang="nl-NL" dirty="0" err="1"/>
              <a:t>Science</a:t>
            </a:r>
            <a:r>
              <a:rPr lang="nl-NL" dirty="0"/>
              <a:t>; </a:t>
            </a:r>
            <a:r>
              <a:rPr lang="nl-NL" dirty="0" err="1"/>
              <a:t>collaboration</a:t>
            </a:r>
            <a:r>
              <a:rPr lang="nl-NL" dirty="0"/>
              <a:t> </a:t>
            </a:r>
            <a:r>
              <a:rPr lang="nl-NL" dirty="0" err="1"/>
              <a:t>Readership</a:t>
            </a:r>
            <a:r>
              <a:rPr lang="nl-NL" dirty="0"/>
              <a:t> AI &amp; Big Data </a:t>
            </a:r>
            <a:r>
              <a:rPr lang="nl-NL" dirty="0" err="1"/>
              <a:t>and</a:t>
            </a:r>
            <a:r>
              <a:rPr lang="nl-NL" dirty="0"/>
              <a:t> </a:t>
            </a:r>
            <a:r>
              <a:rPr lang="nl-NL" dirty="0" err="1"/>
              <a:t>Journalism</a:t>
            </a:r>
            <a:r>
              <a:rPr lang="nl-NL" dirty="0"/>
              <a:t> </a:t>
            </a:r>
            <a:r>
              <a:rPr lang="nl-NL" dirty="0" err="1"/>
              <a:t>and</a:t>
            </a:r>
            <a:r>
              <a:rPr lang="nl-NL" dirty="0"/>
              <a:t> </a:t>
            </a:r>
            <a:r>
              <a:rPr lang="nl-NL" dirty="0" err="1"/>
              <a:t>Responsible</a:t>
            </a:r>
            <a:r>
              <a:rPr lang="nl-NL" dirty="0"/>
              <a:t> </a:t>
            </a:r>
            <a:r>
              <a:rPr lang="nl-NL" dirty="0" err="1"/>
              <a:t>Innovation</a:t>
            </a:r>
            <a:r>
              <a:rPr lang="nl-NL" dirty="0"/>
              <a:t> (</a:t>
            </a:r>
            <a:r>
              <a:rPr lang="nl-NL" dirty="0" err="1"/>
              <a:t>January</a:t>
            </a:r>
            <a:r>
              <a:rPr lang="nl-NL" dirty="0"/>
              <a:t> 2019 - December 2019)</a:t>
            </a:r>
          </a:p>
        </p:txBody>
      </p:sp>
      <p:sp>
        <p:nvSpPr>
          <p:cNvPr id="4" name="Tijdelijke aanduiding voor dianummer 3"/>
          <p:cNvSpPr>
            <a:spLocks noGrp="1"/>
          </p:cNvSpPr>
          <p:nvPr>
            <p:ph type="sldNum" sz="quarter" idx="5"/>
          </p:nvPr>
        </p:nvSpPr>
        <p:spPr/>
        <p:txBody>
          <a:bodyPr/>
          <a:lstStyle/>
          <a:p>
            <a:fld id="{138ABE2E-621C-5C4E-A155-8FB9D216AC83}" type="slidenum">
              <a:rPr lang="nl-NL" smtClean="0"/>
              <a:t>1</a:t>
            </a:fld>
            <a:endParaRPr lang="nl-NL"/>
          </a:p>
        </p:txBody>
      </p:sp>
    </p:spTree>
    <p:extLst>
      <p:ext uri="{BB962C8B-B14F-4D97-AF65-F5344CB8AC3E}">
        <p14:creationId xmlns:p14="http://schemas.microsoft.com/office/powerpoint/2010/main" val="301682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lot </a:t>
            </a:r>
            <a:r>
              <a:rPr lang="nl-NL" dirty="0" err="1"/>
              <a:t>about</a:t>
            </a:r>
            <a:r>
              <a:rPr lang="nl-NL" dirty="0"/>
              <a:t> </a:t>
            </a:r>
            <a:r>
              <a:rPr lang="nl-NL" dirty="0" err="1"/>
              <a:t>technology</a:t>
            </a:r>
            <a:r>
              <a:rPr lang="nl-NL" dirty="0"/>
              <a:t>, but </a:t>
            </a:r>
            <a:r>
              <a:rPr lang="nl-NL" dirty="0" err="1"/>
              <a:t>also</a:t>
            </a:r>
            <a:r>
              <a:rPr lang="nl-NL" dirty="0"/>
              <a:t> a lot </a:t>
            </a:r>
            <a:r>
              <a:rPr lang="nl-NL" dirty="0" err="1"/>
              <a:t>about</a:t>
            </a:r>
            <a:r>
              <a:rPr lang="nl-NL" dirty="0"/>
              <a:t> </a:t>
            </a:r>
            <a:r>
              <a:rPr lang="nl-NL" dirty="0" err="1"/>
              <a:t>the</a:t>
            </a:r>
            <a:r>
              <a:rPr lang="nl-NL" dirty="0"/>
              <a:t> human side of </a:t>
            </a:r>
            <a:r>
              <a:rPr lang="nl-NL" dirty="0" err="1"/>
              <a:t>that</a:t>
            </a:r>
            <a:r>
              <a:rPr lang="nl-NL" dirty="0"/>
              <a:t>…</a:t>
            </a:r>
          </a:p>
        </p:txBody>
      </p:sp>
      <p:sp>
        <p:nvSpPr>
          <p:cNvPr id="4" name="Tijdelijke aanduiding voor dianummer 3"/>
          <p:cNvSpPr>
            <a:spLocks noGrp="1"/>
          </p:cNvSpPr>
          <p:nvPr>
            <p:ph type="sldNum" sz="quarter" idx="5"/>
          </p:nvPr>
        </p:nvSpPr>
        <p:spPr/>
        <p:txBody>
          <a:bodyPr/>
          <a:lstStyle/>
          <a:p>
            <a:fld id="{15BD3654-9A79-4B47-9CF7-D6BAF450FCC7}" type="slidenum">
              <a:rPr lang="nl-NL" smtClean="0"/>
              <a:t>12</a:t>
            </a:fld>
            <a:endParaRPr lang="nl-NL"/>
          </a:p>
        </p:txBody>
      </p:sp>
    </p:spTree>
    <p:extLst>
      <p:ext uri="{BB962C8B-B14F-4D97-AF65-F5344CB8AC3E}">
        <p14:creationId xmlns:p14="http://schemas.microsoft.com/office/powerpoint/2010/main" val="372664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Jo-An Kamp (ICT AND ETHICS), Danielle Arets (JOURNALISM), Gerard Schouten (AI), Leon Heuts (PHYLOSOPHY AND ETHICS), Martina Huynh (DESIGN AND DATA)</a:t>
            </a:r>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2</a:t>
            </a:fld>
            <a:endParaRPr lang="nl-NL"/>
          </a:p>
        </p:txBody>
      </p:sp>
    </p:spTree>
    <p:extLst>
      <p:ext uri="{BB962C8B-B14F-4D97-AF65-F5344CB8AC3E}">
        <p14:creationId xmlns:p14="http://schemas.microsoft.com/office/powerpoint/2010/main" val="425506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err="1">
                <a:solidFill>
                  <a:schemeClr val="tx1"/>
                </a:solidFill>
                <a:effectLst/>
                <a:latin typeface="+mn-lt"/>
                <a:ea typeface="+mn-ea"/>
                <a:cs typeface="+mn-cs"/>
              </a:rPr>
              <a:t>Although</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growing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number</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cities</a:t>
            </a:r>
            <a:r>
              <a:rPr lang="nl-NL" sz="1200" b="0" i="0" u="none" strike="noStrike" kern="1200" dirty="0">
                <a:solidFill>
                  <a:schemeClr val="tx1"/>
                </a:solidFill>
                <a:effectLst/>
                <a:latin typeface="+mn-lt"/>
                <a:ea typeface="+mn-ea"/>
                <a:cs typeface="+mn-cs"/>
              </a:rPr>
              <a:t> have </a:t>
            </a:r>
            <a:r>
              <a:rPr lang="nl-NL" sz="1200" b="0" i="0" u="none" strike="noStrike" kern="1200" dirty="0" err="1">
                <a:solidFill>
                  <a:schemeClr val="tx1"/>
                </a:solidFill>
                <a:effectLst/>
                <a:latin typeface="+mn-lt"/>
                <a:ea typeface="+mn-ea"/>
                <a:cs typeface="+mn-cs"/>
              </a:rPr>
              <a:t>embraced</a:t>
            </a:r>
            <a:r>
              <a:rPr lang="nl-NL" sz="1200" b="0" i="0" u="none" strike="noStrike" kern="1200" dirty="0">
                <a:solidFill>
                  <a:schemeClr val="tx1"/>
                </a:solidFill>
                <a:effectLst/>
                <a:latin typeface="+mn-lt"/>
                <a:ea typeface="+mn-ea"/>
                <a:cs typeface="+mn-cs"/>
              </a:rPr>
              <a:t> a Smart City </a:t>
            </a:r>
            <a:r>
              <a:rPr lang="nl-NL" sz="1200" b="0" i="0" u="none" strike="noStrike" kern="1200" dirty="0" err="1">
                <a:solidFill>
                  <a:schemeClr val="tx1"/>
                </a:solidFill>
                <a:effectLst/>
                <a:latin typeface="+mn-lt"/>
                <a:ea typeface="+mn-ea"/>
                <a:cs typeface="+mn-cs"/>
              </a:rPr>
              <a:t>Strategy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is </a:t>
            </a:r>
            <a:r>
              <a:rPr lang="nl-NL" sz="1200" b="0" i="0" u="none" strike="noStrike" kern="1200" dirty="0" err="1">
                <a:solidFill>
                  <a:schemeClr val="tx1"/>
                </a:solidFill>
                <a:effectLst/>
                <a:latin typeface="+mn-lt"/>
                <a:ea typeface="+mn-ea"/>
                <a:cs typeface="+mn-cs"/>
              </a:rPr>
              <a:t>not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accompanied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with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undivided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enthusiasm</a:t>
            </a:r>
            <a:r>
              <a:rPr lang="nl-NL" sz="1200" b="0" i="0" u="none" strike="noStrike" kern="1200" dirty="0">
                <a:solidFill>
                  <a:schemeClr val="tx1"/>
                </a:solidFill>
                <a:effectLst/>
                <a:latin typeface="+mn-lt"/>
                <a:ea typeface="+mn-ea"/>
                <a:cs typeface="+mn-cs"/>
              </a:rPr>
              <a:t>. Over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past decades, a </a:t>
            </a:r>
            <a:r>
              <a:rPr lang="nl-NL" sz="1200" b="0" i="0" u="none" strike="noStrike" kern="1200" dirty="0" err="1">
                <a:solidFill>
                  <a:schemeClr val="tx1"/>
                </a:solidFill>
                <a:effectLst/>
                <a:latin typeface="+mn-lt"/>
                <a:ea typeface="+mn-ea"/>
                <a:cs typeface="+mn-cs"/>
              </a:rPr>
              <a:t>growing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number</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scholars</a:t>
            </a:r>
            <a:r>
              <a:rPr lang="nl-NL" sz="1200" b="0" i="0" u="none" strike="noStrike" kern="1200" dirty="0">
                <a:solidFill>
                  <a:schemeClr val="tx1"/>
                </a:solidFill>
                <a:effectLst/>
                <a:latin typeface="+mn-lt"/>
                <a:ea typeface="+mn-ea"/>
                <a:cs typeface="+mn-cs"/>
              </a:rPr>
              <a:t> have </a:t>
            </a:r>
            <a:r>
              <a:rPr lang="nl-NL" sz="1200" b="0" i="0" u="none" strike="noStrike" kern="1200" dirty="0" err="1">
                <a:solidFill>
                  <a:schemeClr val="tx1"/>
                </a:solidFill>
                <a:effectLst/>
                <a:latin typeface="+mn-lt"/>
                <a:ea typeface="+mn-ea"/>
                <a:cs typeface="+mn-cs"/>
              </a:rPr>
              <a:t>pointed</a:t>
            </a:r>
            <a:r>
              <a:rPr lang="nl-NL" sz="1200" b="0" i="0" u="none" strike="noStrike" kern="1200" dirty="0">
                <a:solidFill>
                  <a:schemeClr val="tx1"/>
                </a:solidFill>
                <a:effectLst/>
                <a:latin typeface="+mn-lt"/>
                <a:ea typeface="+mn-ea"/>
                <a:cs typeface="+mn-cs"/>
              </a:rPr>
              <a:t> out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business </a:t>
            </a:r>
            <a:r>
              <a:rPr lang="nl-NL" sz="1200" b="0" i="0" u="none" strike="noStrike" kern="1200" dirty="0" err="1">
                <a:solidFill>
                  <a:schemeClr val="tx1"/>
                </a:solidFill>
                <a:effectLst/>
                <a:latin typeface="+mn-lt"/>
                <a:ea typeface="+mn-ea"/>
                <a:cs typeface="+mn-cs"/>
              </a:rPr>
              <a:t>interests</a:t>
            </a:r>
            <a:r>
              <a:rPr lang="nl-NL" sz="1200" b="0" i="0" u="none" strike="noStrike" kern="1200" dirty="0">
                <a:solidFill>
                  <a:schemeClr val="tx1"/>
                </a:solidFill>
                <a:effectLst/>
                <a:latin typeface="+mn-lt"/>
                <a:ea typeface="+mn-ea"/>
                <a:cs typeface="+mn-cs"/>
              </a:rPr>
              <a:t> have taken </a:t>
            </a:r>
            <a:r>
              <a:rPr lang="nl-NL" sz="1200" b="0" i="0" u="none" strike="noStrike" kern="1200" dirty="0" err="1">
                <a:solidFill>
                  <a:schemeClr val="tx1"/>
                </a:solidFill>
                <a:effectLst/>
                <a:latin typeface="+mn-lt"/>
                <a:ea typeface="+mn-ea"/>
                <a:cs typeface="+mn-cs"/>
              </a:rPr>
              <a:t>precedence</a:t>
            </a:r>
            <a:r>
              <a:rPr lang="nl-NL" sz="1200" b="0" i="0" u="none" strike="noStrike" kern="1200" dirty="0">
                <a:solidFill>
                  <a:schemeClr val="tx1"/>
                </a:solidFill>
                <a:effectLst/>
                <a:latin typeface="+mn-lt"/>
                <a:ea typeface="+mn-ea"/>
                <a:cs typeface="+mn-cs"/>
              </a:rPr>
              <a:t> over </a:t>
            </a:r>
            <a:r>
              <a:rPr lang="nl-NL" sz="1200" b="0" i="0" u="none" strike="noStrike" kern="1200" dirty="0" err="1">
                <a:solidFill>
                  <a:schemeClr val="tx1"/>
                </a:solidFill>
                <a:effectLst/>
                <a:latin typeface="+mn-lt"/>
                <a:ea typeface="+mn-ea"/>
                <a:cs typeface="+mn-cs"/>
              </a:rPr>
              <a:t>social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cultural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interests</a:t>
            </a:r>
            <a:r>
              <a:rPr lang="nl-NL" sz="1200" b="0" i="0" u="none" strike="noStrike" kern="1200" dirty="0">
                <a:solidFill>
                  <a:schemeClr val="tx1"/>
                </a:solidFill>
                <a:effectLst/>
                <a:latin typeface="+mn-lt"/>
                <a:ea typeface="+mn-ea"/>
                <a:cs typeface="+mn-cs"/>
              </a:rPr>
              <a:t> in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Cities</a:t>
            </a:r>
            <a:r>
              <a:rPr lang="nl-NL" sz="1200" b="0" i="0" u="none" strike="noStrike" kern="1200" dirty="0">
                <a:solidFill>
                  <a:schemeClr val="tx1"/>
                </a:solidFill>
                <a:effectLst/>
                <a:latin typeface="+mn-lt"/>
                <a:ea typeface="+mn-ea"/>
                <a:cs typeface="+mn-cs"/>
              </a:rPr>
              <a:t> (Harvey, 200).  </a:t>
            </a:r>
            <a:r>
              <a:rPr lang="nl-NL" sz="1200" b="0" i="0" u="none" strike="noStrike" kern="1200" dirty="0" err="1">
                <a:solidFill>
                  <a:schemeClr val="tx1"/>
                </a:solidFill>
                <a:effectLst/>
                <a:latin typeface="+mn-lt"/>
                <a:ea typeface="+mn-ea"/>
                <a:cs typeface="+mn-cs"/>
              </a:rPr>
              <a:t>Because</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potential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for</a:t>
            </a:r>
            <a:r>
              <a:rPr lang="nl-NL" sz="1200" b="0" i="0" u="none" strike="noStrike" kern="1200" dirty="0">
                <a:solidFill>
                  <a:schemeClr val="tx1"/>
                </a:solidFill>
                <a:effectLst/>
                <a:latin typeface="+mn-lt"/>
                <a:ea typeface="+mn-ea"/>
                <a:cs typeface="+mn-cs"/>
              </a:rPr>
              <a:t> new services, </a:t>
            </a:r>
            <a:r>
              <a:rPr lang="nl-NL" sz="1200" b="0" i="0" u="none" strike="noStrike" kern="1200" dirty="0" err="1">
                <a:solidFill>
                  <a:schemeClr val="tx1"/>
                </a:solidFill>
                <a:effectLst/>
                <a:latin typeface="+mn-lt"/>
                <a:ea typeface="+mn-ea"/>
                <a:cs typeface="+mn-cs"/>
              </a:rPr>
              <a:t>many</a:t>
            </a:r>
            <a:r>
              <a:rPr lang="nl-NL" sz="1200" b="0" i="0" u="none" strike="noStrike" kern="1200" dirty="0">
                <a:solidFill>
                  <a:schemeClr val="tx1"/>
                </a:solidFill>
                <a:effectLst/>
                <a:latin typeface="+mn-lt"/>
                <a:ea typeface="+mn-ea"/>
                <a:cs typeface="+mn-cs"/>
              </a:rPr>
              <a:t> companies want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turn a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into</a:t>
            </a:r>
            <a:r>
              <a:rPr lang="nl-NL" sz="1200" b="0" i="0" u="none" strike="noStrike" kern="1200" dirty="0">
                <a:solidFill>
                  <a:schemeClr val="tx1"/>
                </a:solidFill>
                <a:effectLst/>
                <a:latin typeface="+mn-lt"/>
                <a:ea typeface="+mn-ea"/>
                <a:cs typeface="+mn-cs"/>
              </a:rPr>
              <a:t> a Smart City market (Chen et al, 2014, p. 175). </a:t>
            </a:r>
            <a:r>
              <a:rPr lang="nl-NL" sz="1200" b="0" i="0" u="none" strike="noStrike" kern="1200" dirty="0" err="1">
                <a:solidFill>
                  <a:schemeClr val="tx1"/>
                </a:solidFill>
                <a:effectLst/>
                <a:latin typeface="+mn-lt"/>
                <a:ea typeface="+mn-ea"/>
                <a:cs typeface="+mn-cs"/>
              </a:rPr>
              <a:t>With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eager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interference</a:t>
            </a:r>
            <a:r>
              <a:rPr lang="nl-NL" sz="1200" b="0" i="0" u="none" strike="noStrike" kern="1200" dirty="0">
                <a:solidFill>
                  <a:schemeClr val="tx1"/>
                </a:solidFill>
                <a:effectLst/>
                <a:latin typeface="+mn-lt"/>
                <a:ea typeface="+mn-ea"/>
                <a:cs typeface="+mn-cs"/>
              </a:rPr>
              <a:t> of companies in </a:t>
            </a:r>
            <a:r>
              <a:rPr lang="nl-NL" sz="1200" b="0" i="0" u="none" strike="noStrike" kern="1200" dirty="0" err="1">
                <a:solidFill>
                  <a:schemeClr val="tx1"/>
                </a:solidFill>
                <a:effectLst/>
                <a:latin typeface="+mn-lt"/>
                <a:ea typeface="+mn-ea"/>
                <a:cs typeface="+mn-cs"/>
              </a:rPr>
              <a:t>urban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dynamics</a:t>
            </a:r>
            <a:r>
              <a:rPr lang="nl-NL" sz="1200" b="0" i="0" u="none" strike="noStrike" kern="1200" dirty="0">
                <a:solidFill>
                  <a:schemeClr val="tx1"/>
                </a:solidFill>
                <a:effectLst/>
                <a:latin typeface="+mn-lt"/>
                <a:ea typeface="+mn-ea"/>
                <a:cs typeface="+mn-cs"/>
              </a:rPr>
              <a:t>, new power relations </a:t>
            </a:r>
            <a:r>
              <a:rPr lang="nl-NL" sz="1200" b="0" i="0" u="none" strike="noStrike" kern="1200" dirty="0" err="1">
                <a:solidFill>
                  <a:schemeClr val="tx1"/>
                </a:solidFill>
                <a:effectLst/>
                <a:latin typeface="+mn-lt"/>
                <a:ea typeface="+mn-ea"/>
                <a:cs typeface="+mn-cs"/>
              </a:rPr>
              <a:t>arise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need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critically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examined</a:t>
            </a:r>
            <a:r>
              <a:rPr lang="nl-NL" sz="1200" b="0" i="0" u="none" strike="noStrike" kern="1200" dirty="0">
                <a:solidFill>
                  <a:schemeClr val="tx1"/>
                </a:solidFill>
                <a:effectLst/>
                <a:latin typeface="+mn-lt"/>
                <a:ea typeface="+mn-ea"/>
                <a:cs typeface="+mn-cs"/>
              </a:rPr>
              <a:t> (Hollands, 2008). </a:t>
            </a:r>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concerns </a:t>
            </a:r>
            <a:r>
              <a:rPr lang="nl-NL" sz="1200" b="0" i="0" u="none" strike="noStrike" kern="1200" dirty="0" err="1">
                <a:solidFill>
                  <a:schemeClr val="tx1"/>
                </a:solidFill>
                <a:effectLst/>
                <a:latin typeface="+mn-lt"/>
                <a:ea typeface="+mn-ea"/>
                <a:cs typeface="+mn-cs"/>
              </a:rPr>
              <a:t>questions</a:t>
            </a:r>
            <a:r>
              <a:rPr lang="nl-NL" sz="1200" b="0" i="0" u="none" strike="noStrike" kern="1200" dirty="0">
                <a:solidFill>
                  <a:schemeClr val="tx1"/>
                </a:solidFill>
                <a:effectLst/>
                <a:latin typeface="+mn-lt"/>
                <a:ea typeface="+mn-ea"/>
                <a:cs typeface="+mn-cs"/>
              </a:rPr>
              <a:t> like </a:t>
            </a:r>
            <a:r>
              <a:rPr lang="nl-NL" sz="1200" b="0" i="0" u="none" strike="noStrike" kern="1200" dirty="0" err="1">
                <a:solidFill>
                  <a:schemeClr val="tx1"/>
                </a:solidFill>
                <a:effectLst/>
                <a:latin typeface="+mn-lt"/>
                <a:ea typeface="+mn-ea"/>
                <a:cs typeface="+mn-cs"/>
              </a:rPr>
              <a:t>for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instance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questions</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who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data </a:t>
            </a:r>
            <a:r>
              <a:rPr lang="nl-NL" sz="1200" b="0" i="0" u="none" strike="noStrike" kern="1200" dirty="0" err="1">
                <a:solidFill>
                  <a:schemeClr val="tx1"/>
                </a:solidFill>
                <a:effectLst/>
                <a:latin typeface="+mn-lt"/>
                <a:ea typeface="+mn-ea"/>
                <a:cs typeface="+mn-cs"/>
              </a:rPr>
              <a:t>belongs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These </a:t>
            </a:r>
            <a:r>
              <a:rPr lang="nl-NL" sz="1200" b="0" i="0" u="none" strike="noStrike" kern="1200" dirty="0" err="1">
                <a:solidFill>
                  <a:schemeClr val="tx1"/>
                </a:solidFill>
                <a:effectLst/>
                <a:latin typeface="+mn-lt"/>
                <a:ea typeface="+mn-ea"/>
                <a:cs typeface="+mn-cs"/>
              </a:rPr>
              <a:t>questions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often</a:t>
            </a:r>
            <a:r>
              <a:rPr lang="nl-NL" sz="1200" b="0" i="0" u="none" strike="noStrike" kern="1200" dirty="0">
                <a:solidFill>
                  <a:schemeClr val="tx1"/>
                </a:solidFill>
                <a:effectLst/>
                <a:latin typeface="+mn-lt"/>
                <a:ea typeface="+mn-ea"/>
                <a:cs typeface="+mn-cs"/>
              </a:rPr>
              <a:t> lead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great</a:t>
            </a:r>
            <a:r>
              <a:rPr lang="nl-NL" sz="1200" b="0" i="0" u="none" strike="noStrike" kern="1200" dirty="0">
                <a:solidFill>
                  <a:schemeClr val="tx1"/>
                </a:solidFill>
                <a:effectLst/>
                <a:latin typeface="+mn-lt"/>
                <a:ea typeface="+mn-ea"/>
                <a:cs typeface="+mn-cs"/>
              </a:rPr>
              <a:t> deal of </a:t>
            </a:r>
            <a:r>
              <a:rPr lang="nl-NL" sz="1200" b="0" i="0" u="none" strike="noStrike" kern="1200" dirty="0" err="1">
                <a:solidFill>
                  <a:schemeClr val="tx1"/>
                </a:solidFill>
                <a:effectLst/>
                <a:latin typeface="+mn-lt"/>
                <a:ea typeface="+mn-ea"/>
                <a:cs typeface="+mn-cs"/>
              </a:rPr>
              <a:t>uncertainty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both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politically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legally</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clear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rules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guidelines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lacking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Thierer</a:t>
            </a:r>
            <a:r>
              <a:rPr lang="nl-NL" sz="1200" b="0" i="0" u="none" strike="noStrike" kern="1200" dirty="0">
                <a:solidFill>
                  <a:schemeClr val="tx1"/>
                </a:solidFill>
                <a:effectLst/>
                <a:latin typeface="+mn-lt"/>
                <a:ea typeface="+mn-ea"/>
                <a:cs typeface="+mn-cs"/>
              </a:rPr>
              <a:t>, 2014).  </a:t>
            </a:r>
            <a:endParaRPr lang="nl-NL" b="0" dirty="0">
              <a:effectLst/>
            </a:endParaRPr>
          </a:p>
          <a:p>
            <a:pPr rtl="0"/>
            <a:r>
              <a:rPr lang="nl-NL" sz="1200" b="0" i="0" u="none" strike="noStrike" kern="1200" dirty="0">
                <a:solidFill>
                  <a:schemeClr val="tx1"/>
                </a:solidFill>
                <a:effectLst/>
                <a:latin typeface="+mn-lt"/>
                <a:ea typeface="+mn-ea"/>
                <a:cs typeface="+mn-cs"/>
              </a:rPr>
              <a:t>On top of </a:t>
            </a:r>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citizens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hardly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consulted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about</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growing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number</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scholars</a:t>
            </a:r>
            <a:r>
              <a:rPr lang="nl-NL" sz="1200" b="0" i="0" u="none" strike="noStrike" kern="1200" dirty="0">
                <a:solidFill>
                  <a:schemeClr val="tx1"/>
                </a:solidFill>
                <a:effectLst/>
                <a:latin typeface="+mn-lt"/>
                <a:ea typeface="+mn-ea"/>
                <a:cs typeface="+mn-cs"/>
              </a:rPr>
              <a:t> stress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citizens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should</a:t>
            </a:r>
            <a:r>
              <a:rPr lang="nl-NL" sz="1200" b="0" i="0" u="none" strike="noStrike" kern="1200" dirty="0">
                <a:solidFill>
                  <a:schemeClr val="tx1"/>
                </a:solidFill>
                <a:effectLst/>
                <a:latin typeface="+mn-lt"/>
                <a:ea typeface="+mn-ea"/>
                <a:cs typeface="+mn-cs"/>
              </a:rPr>
              <a:t> have a </a:t>
            </a:r>
            <a:r>
              <a:rPr lang="nl-NL" sz="1200" b="0" i="0" u="none" strike="noStrike" kern="1200" dirty="0" err="1">
                <a:solidFill>
                  <a:schemeClr val="tx1"/>
                </a:solidFill>
                <a:effectLst/>
                <a:latin typeface="+mn-lt"/>
                <a:ea typeface="+mn-ea"/>
                <a:cs typeface="+mn-cs"/>
              </a:rPr>
              <a:t>stronger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voice</a:t>
            </a:r>
            <a:r>
              <a:rPr lang="nl-NL" sz="1200" b="0" i="0" u="none" strike="noStrike" kern="1200" dirty="0">
                <a:solidFill>
                  <a:schemeClr val="tx1"/>
                </a:solidFill>
                <a:effectLst/>
                <a:latin typeface="+mn-lt"/>
                <a:ea typeface="+mn-ea"/>
                <a:cs typeface="+mn-cs"/>
              </a:rPr>
              <a:t> in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eg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discuss</a:t>
            </a:r>
            <a:r>
              <a:rPr lang="nl-NL" sz="1200" b="0" i="0" u="none" strike="noStrike" kern="1200" dirty="0">
                <a:solidFill>
                  <a:schemeClr val="tx1"/>
                </a:solidFill>
                <a:effectLst/>
                <a:latin typeface="+mn-lt"/>
                <a:ea typeface="+mn-ea"/>
                <a:cs typeface="+mn-cs"/>
              </a:rPr>
              <a:t> smart new </a:t>
            </a:r>
            <a:r>
              <a:rPr lang="nl-NL" sz="1200" b="0" i="0" u="none" strike="noStrike" kern="1200" dirty="0" err="1">
                <a:solidFill>
                  <a:schemeClr val="tx1"/>
                </a:solidFill>
                <a:effectLst/>
                <a:latin typeface="+mn-lt"/>
                <a:ea typeface="+mn-ea"/>
                <a:cs typeface="+mn-cs"/>
              </a:rPr>
              <a:t>forms</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administration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manners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responsible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use</a:t>
            </a:r>
            <a:r>
              <a:rPr lang="nl-NL" sz="1200" b="0" i="0" u="none" strike="noStrike" kern="1200" dirty="0">
                <a:solidFill>
                  <a:schemeClr val="tx1"/>
                </a:solidFill>
                <a:effectLst/>
                <a:latin typeface="+mn-lt"/>
                <a:ea typeface="+mn-ea"/>
                <a:cs typeface="+mn-cs"/>
              </a:rPr>
              <a:t> of data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above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consider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how</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citizen</a:t>
            </a:r>
            <a:r>
              <a:rPr lang="nl-NL" sz="1200" b="0" i="0" u="none" strike="noStrike" kern="1200" dirty="0">
                <a:solidFill>
                  <a:schemeClr val="tx1"/>
                </a:solidFill>
                <a:effectLst/>
                <a:latin typeface="+mn-lt"/>
                <a:ea typeface="+mn-ea"/>
                <a:cs typeface="+mn-cs"/>
              </a:rPr>
              <a:t>' wants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operate</a:t>
            </a:r>
            <a:r>
              <a:rPr lang="nl-NL" sz="1200" b="0" i="0" u="none" strike="noStrike" kern="1200" dirty="0">
                <a:solidFill>
                  <a:schemeClr val="tx1"/>
                </a:solidFill>
                <a:effectLst/>
                <a:latin typeface="+mn-lt"/>
                <a:ea typeface="+mn-ea"/>
                <a:cs typeface="+mn-cs"/>
              </a:rPr>
              <a:t> in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(Frissen et al, 2018, Leonard, 2016, Van Dijk et al, 2016. </a:t>
            </a:r>
            <a:r>
              <a:rPr lang="nl-NL" sz="1200" b="0" i="0" u="none" strike="noStrike" kern="1200" dirty="0" err="1">
                <a:solidFill>
                  <a:schemeClr val="tx1"/>
                </a:solidFill>
                <a:effectLst/>
                <a:latin typeface="+mn-lt"/>
                <a:ea typeface="+mn-ea"/>
                <a:cs typeface="+mn-cs"/>
              </a:rPr>
              <a:t>Schaefer</a:t>
            </a:r>
            <a:r>
              <a:rPr lang="nl-NL" sz="1200" b="0" i="0" u="none" strike="noStrike" kern="1200" dirty="0">
                <a:solidFill>
                  <a:schemeClr val="tx1"/>
                </a:solidFill>
                <a:effectLst/>
                <a:latin typeface="+mn-lt"/>
                <a:ea typeface="+mn-ea"/>
                <a:cs typeface="+mn-cs"/>
              </a:rPr>
              <a:t>, Van Es, Meijer, 2016). </a:t>
            </a:r>
          </a:p>
          <a:p>
            <a:pPr rtl="0"/>
            <a:r>
              <a:rPr lang="nl-NL" sz="1200" b="0" i="0" u="none" strike="noStrike" kern="1200" dirty="0">
                <a:solidFill>
                  <a:schemeClr val="tx1"/>
                </a:solidFill>
                <a:effectLst/>
                <a:latin typeface="+mn-lt"/>
                <a:ea typeface="+mn-ea"/>
                <a:cs typeface="+mn-cs"/>
              </a:rPr>
              <a:t>In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research project Smart Thorn in a Digital Side we </a:t>
            </a:r>
            <a:r>
              <a:rPr lang="nl-NL" sz="1200" b="0" i="0" u="none" strike="noStrike" kern="1200" dirty="0" err="1">
                <a:solidFill>
                  <a:schemeClr val="tx1"/>
                </a:solidFill>
                <a:effectLst/>
                <a:latin typeface="+mn-lt"/>
                <a:ea typeface="+mn-ea"/>
                <a:cs typeface="+mn-cs"/>
              </a:rPr>
              <a:t>explored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if</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how</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journalists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reporting</a:t>
            </a:r>
            <a:r>
              <a:rPr lang="nl-NL" sz="1200" b="0" i="0" u="none" strike="noStrike" kern="1200" dirty="0">
                <a:solidFill>
                  <a:schemeClr val="tx1"/>
                </a:solidFill>
                <a:effectLst/>
                <a:latin typeface="+mn-lt"/>
                <a:ea typeface="+mn-ea"/>
                <a:cs typeface="+mn-cs"/>
              </a:rPr>
              <a:t> on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they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able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stimulate</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meaningful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debate</a:t>
            </a:r>
            <a:r>
              <a:rPr lang="nl-NL" sz="1200" b="0" i="0" u="none" strike="noStrike" kern="1200" dirty="0">
                <a:solidFill>
                  <a:schemeClr val="tx1"/>
                </a:solidFill>
                <a:effectLst/>
                <a:latin typeface="+mn-lt"/>
                <a:ea typeface="+mn-ea"/>
                <a:cs typeface="+mn-cs"/>
              </a:rPr>
              <a:t> on these </a:t>
            </a:r>
            <a:r>
              <a:rPr lang="nl-NL" sz="1200" b="0" i="0" u="none" strike="noStrike" kern="1200" dirty="0" err="1">
                <a:solidFill>
                  <a:schemeClr val="tx1"/>
                </a:solidFill>
                <a:effectLst/>
                <a:latin typeface="+mn-lt"/>
                <a:ea typeface="+mn-ea"/>
                <a:cs typeface="+mn-cs"/>
              </a:rPr>
              <a:t>matters</a:t>
            </a:r>
            <a:r>
              <a:rPr lang="nl-NL" sz="1200" b="0" i="0" u="none" strike="noStrike" kern="1200" dirty="0">
                <a:solidFill>
                  <a:schemeClr val="tx1"/>
                </a:solidFill>
                <a:effectLst/>
                <a:latin typeface="+mn-lt"/>
                <a:ea typeface="+mn-ea"/>
                <a:cs typeface="+mn-cs"/>
              </a:rPr>
              <a:t>?</a:t>
            </a:r>
            <a:endParaRPr lang="nl-NL" b="0" dirty="0">
              <a:effectLst/>
            </a:endParaRPr>
          </a:p>
          <a:p>
            <a:endParaRPr lang="nl-NL" dirty="0"/>
          </a:p>
        </p:txBody>
      </p:sp>
      <p:sp>
        <p:nvSpPr>
          <p:cNvPr id="4" name="Tijdelijke aanduiding voor dianummer 3"/>
          <p:cNvSpPr>
            <a:spLocks noGrp="1"/>
          </p:cNvSpPr>
          <p:nvPr>
            <p:ph type="sldNum" sz="quarter" idx="5"/>
          </p:nvPr>
        </p:nvSpPr>
        <p:spPr/>
        <p:txBody>
          <a:bodyPr/>
          <a:lstStyle/>
          <a:p>
            <a:fld id="{138ABE2E-621C-5C4E-A155-8FB9D216AC83}" type="slidenum">
              <a:rPr lang="nl-NL" smtClean="0"/>
              <a:t>3</a:t>
            </a:fld>
            <a:endParaRPr lang="nl-NL"/>
          </a:p>
        </p:txBody>
      </p:sp>
    </p:spTree>
    <p:extLst>
      <p:ext uri="{BB962C8B-B14F-4D97-AF65-F5344CB8AC3E}">
        <p14:creationId xmlns:p14="http://schemas.microsoft.com/office/powerpoint/2010/main" val="363535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38ABE2E-621C-5C4E-A155-8FB9D216AC83}" type="slidenum">
              <a:rPr lang="nl-NL" smtClean="0"/>
              <a:t>4</a:t>
            </a:fld>
            <a:endParaRPr lang="nl-NL"/>
          </a:p>
        </p:txBody>
      </p:sp>
    </p:spTree>
    <p:extLst>
      <p:ext uri="{BB962C8B-B14F-4D97-AF65-F5344CB8AC3E}">
        <p14:creationId xmlns:p14="http://schemas.microsoft.com/office/powerpoint/2010/main" val="229752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NL" dirty="0"/>
            </a:br>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5</a:t>
            </a:fld>
            <a:endParaRPr lang="nl-NL"/>
          </a:p>
        </p:txBody>
      </p:sp>
    </p:spTree>
    <p:extLst>
      <p:ext uri="{BB962C8B-B14F-4D97-AF65-F5344CB8AC3E}">
        <p14:creationId xmlns:p14="http://schemas.microsoft.com/office/powerpoint/2010/main" val="330760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In </a:t>
            </a:r>
            <a:r>
              <a:rPr lang="nl-NL" sz="1200" b="0" i="0" u="none" strike="noStrike" kern="1200" dirty="0" err="1">
                <a:solidFill>
                  <a:schemeClr val="tx1"/>
                </a:solidFill>
                <a:effectLst/>
                <a:latin typeface="+mn-lt"/>
                <a:ea typeface="+mn-ea"/>
                <a:cs typeface="+mn-cs"/>
              </a:rPr>
              <a:t>our</a:t>
            </a:r>
            <a:r>
              <a:rPr lang="nl-NL" sz="1200" b="0" i="0" u="none" strike="noStrike" kern="1200" dirty="0">
                <a:solidFill>
                  <a:schemeClr val="tx1"/>
                </a:solidFill>
                <a:effectLst/>
                <a:latin typeface="+mn-lt"/>
                <a:ea typeface="+mn-ea"/>
                <a:cs typeface="+mn-cs"/>
              </a:rPr>
              <a:t> first </a:t>
            </a:r>
            <a:r>
              <a:rPr lang="nl-NL" sz="1200" b="0" i="0" u="none" strike="noStrike" kern="1200" dirty="0" err="1">
                <a:solidFill>
                  <a:schemeClr val="tx1"/>
                </a:solidFill>
                <a:effectLst/>
                <a:latin typeface="+mn-lt"/>
                <a:ea typeface="+mn-ea"/>
                <a:cs typeface="+mn-cs"/>
              </a:rPr>
              <a:t>phase</a:t>
            </a:r>
            <a:r>
              <a:rPr lang="nl-NL" sz="1200" b="0" i="0" u="none" strike="noStrike" kern="1200" dirty="0">
                <a:solidFill>
                  <a:schemeClr val="tx1"/>
                </a:solidFill>
                <a:effectLst/>
                <a:latin typeface="+mn-lt"/>
                <a:ea typeface="+mn-ea"/>
                <a:cs typeface="+mn-cs"/>
              </a:rPr>
              <a:t>, we </a:t>
            </a:r>
            <a:r>
              <a:rPr lang="nl-NL" sz="1200" b="0" i="0" u="none" strike="noStrike" kern="1200" dirty="0" err="1">
                <a:solidFill>
                  <a:schemeClr val="tx1"/>
                </a:solidFill>
                <a:effectLst/>
                <a:latin typeface="+mn-lt"/>
                <a:ea typeface="+mn-ea"/>
                <a:cs typeface="+mn-cs"/>
              </a:rPr>
              <a:t>examined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journalistic</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articles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between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January</a:t>
            </a:r>
            <a:r>
              <a:rPr lang="nl-NL" sz="1200" b="0" i="0" u="none" strike="noStrike" kern="1200" dirty="0">
                <a:solidFill>
                  <a:schemeClr val="tx1"/>
                </a:solidFill>
                <a:effectLst/>
                <a:latin typeface="+mn-lt"/>
                <a:ea typeface="+mn-ea"/>
                <a:cs typeface="+mn-cs"/>
              </a:rPr>
              <a:t> 2015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December 2019, in </a:t>
            </a:r>
            <a:r>
              <a:rPr lang="nl-NL" sz="1200" b="0" i="0" u="none" strike="noStrike" kern="1200" dirty="0" err="1">
                <a:solidFill>
                  <a:schemeClr val="tx1"/>
                </a:solidFill>
                <a:effectLst/>
                <a:latin typeface="+mn-lt"/>
                <a:ea typeface="+mn-ea"/>
                <a:cs typeface="+mn-cs"/>
              </a:rPr>
              <a:t>both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national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local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newspapers</a:t>
            </a:r>
            <a:r>
              <a:rPr lang="nl-NL" sz="1200" b="0" i="0" u="none" strike="noStrike" kern="1200" dirty="0">
                <a:solidFill>
                  <a:schemeClr val="tx1"/>
                </a:solidFill>
                <a:effectLst/>
                <a:latin typeface="+mn-lt"/>
                <a:ea typeface="+mn-ea"/>
                <a:cs typeface="+mn-cs"/>
              </a:rPr>
              <a:t> making </a:t>
            </a:r>
            <a:r>
              <a:rPr lang="nl-NL" sz="1200" b="0" i="0" u="none" strike="noStrike" kern="1200" dirty="0" err="1">
                <a:solidFill>
                  <a:schemeClr val="tx1"/>
                </a:solidFill>
                <a:effectLst/>
                <a:latin typeface="+mn-lt"/>
                <a:ea typeface="+mn-ea"/>
                <a:cs typeface="+mn-cs"/>
              </a:rPr>
              <a:t>use</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journalistic</a:t>
            </a:r>
            <a:r>
              <a:rPr lang="nl-NL" sz="1200" b="0" i="0" u="none" strike="noStrike" kern="1200" dirty="0">
                <a:solidFill>
                  <a:schemeClr val="tx1"/>
                </a:solidFill>
                <a:effectLst/>
                <a:latin typeface="+mn-lt"/>
                <a:ea typeface="+mn-ea"/>
                <a:cs typeface="+mn-cs"/>
              </a:rPr>
              <a:t> database </a:t>
            </a:r>
            <a:r>
              <a:rPr lang="nl-NL" sz="1200" b="0" i="0" u="none" strike="noStrike" kern="1200" dirty="0" err="1">
                <a:solidFill>
                  <a:schemeClr val="tx1"/>
                </a:solidFill>
                <a:effectLst/>
                <a:latin typeface="+mn-lt"/>
                <a:ea typeface="+mn-ea"/>
                <a:cs typeface="+mn-cs"/>
              </a:rPr>
              <a:t>Lexis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Nexis</a:t>
            </a:r>
            <a:r>
              <a:rPr lang="nl-NL" sz="1200" b="0" i="0" u="none" strike="noStrike" kern="1200" dirty="0">
                <a:solidFill>
                  <a:schemeClr val="tx1"/>
                </a:solidFill>
                <a:effectLst/>
                <a:latin typeface="+mn-lt"/>
                <a:ea typeface="+mn-ea"/>
                <a:cs typeface="+mn-cs"/>
              </a:rPr>
              <a:t>. </a:t>
            </a:r>
            <a:endParaRPr lang="nl-NL" b="0" dirty="0">
              <a:effectLst/>
            </a:endParaRPr>
          </a:p>
          <a:p>
            <a:pPr rtl="0"/>
            <a:r>
              <a:rPr lang="nl-NL" sz="1200" b="0" i="0" u="none" strike="noStrike" kern="1200" dirty="0">
                <a:solidFill>
                  <a:schemeClr val="tx1"/>
                </a:solidFill>
                <a:effectLst/>
                <a:latin typeface="+mn-lt"/>
                <a:ea typeface="+mn-ea"/>
                <a:cs typeface="+mn-cs"/>
              </a:rPr>
              <a:t>National </a:t>
            </a:r>
            <a:r>
              <a:rPr lang="nl-NL" sz="1200" b="0" i="0" u="none" strike="noStrike" kern="1200" dirty="0" err="1">
                <a:solidFill>
                  <a:schemeClr val="tx1"/>
                </a:solidFill>
                <a:effectLst/>
                <a:latin typeface="+mn-lt"/>
                <a:ea typeface="+mn-ea"/>
                <a:cs typeface="+mn-cs"/>
              </a:rPr>
              <a:t>news</a:t>
            </a:r>
            <a:r>
              <a:rPr lang="nl-NL" sz="1200" b="0" i="0" u="none" strike="noStrike" kern="1200" dirty="0">
                <a:solidFill>
                  <a:schemeClr val="tx1"/>
                </a:solidFill>
                <a:effectLst/>
                <a:latin typeface="+mn-lt"/>
                <a:ea typeface="+mn-ea"/>
                <a:cs typeface="+mn-cs"/>
              </a:rPr>
              <a:t> outlets cover topics </a:t>
            </a:r>
            <a:r>
              <a:rPr lang="nl-NL" sz="1200" b="0" i="0" u="none" strike="noStrike" kern="1200" dirty="0" err="1">
                <a:solidFill>
                  <a:schemeClr val="tx1"/>
                </a:solidFill>
                <a:effectLst/>
                <a:latin typeface="+mn-lt"/>
                <a:ea typeface="+mn-ea"/>
                <a:cs typeface="+mn-cs"/>
              </a:rPr>
              <a:t>around</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in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aforementioned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three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cities</a:t>
            </a:r>
            <a:r>
              <a:rPr lang="nl-NL" sz="1200" b="0" i="0" u="none" strike="noStrike" kern="1200" dirty="0">
                <a:solidFill>
                  <a:schemeClr val="tx1"/>
                </a:solidFill>
                <a:effectLst/>
                <a:latin typeface="+mn-lt"/>
                <a:ea typeface="+mn-ea"/>
                <a:cs typeface="+mn-cs"/>
              </a:rPr>
              <a:t> more </a:t>
            </a:r>
            <a:r>
              <a:rPr lang="nl-NL" sz="1200" b="0" i="0" u="none" strike="noStrike" kern="1200" dirty="0" err="1">
                <a:solidFill>
                  <a:schemeClr val="tx1"/>
                </a:solidFill>
                <a:effectLst/>
                <a:latin typeface="+mn-lt"/>
                <a:ea typeface="+mn-ea"/>
                <a:cs typeface="+mn-cs"/>
              </a:rPr>
              <a:t>frequently</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opposed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local</a:t>
            </a:r>
            <a:r>
              <a:rPr lang="nl-NL" sz="1200" b="0" i="0" u="none" strike="noStrike" kern="1200" dirty="0">
                <a:solidFill>
                  <a:schemeClr val="tx1"/>
                </a:solidFill>
                <a:effectLst/>
                <a:latin typeface="+mn-lt"/>
                <a:ea typeface="+mn-ea"/>
                <a:cs typeface="+mn-cs"/>
              </a:rPr>
              <a:t> outlets. In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period</a:t>
            </a:r>
            <a:r>
              <a:rPr lang="nl-NL" sz="1200" b="0" i="0" u="none" strike="noStrike" kern="1200" dirty="0">
                <a:solidFill>
                  <a:schemeClr val="tx1"/>
                </a:solidFill>
                <a:effectLst/>
                <a:latin typeface="+mn-lt"/>
                <a:ea typeface="+mn-ea"/>
                <a:cs typeface="+mn-cs"/>
              </a:rPr>
              <a:t> (2015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2018), a </a:t>
            </a:r>
            <a:r>
              <a:rPr lang="nl-NL" sz="1200" b="0" i="0" u="none" strike="noStrike" kern="1200" dirty="0" err="1">
                <a:solidFill>
                  <a:schemeClr val="tx1"/>
                </a:solidFill>
                <a:effectLst/>
                <a:latin typeface="+mn-lt"/>
                <a:ea typeface="+mn-ea"/>
                <a:cs typeface="+mn-cs"/>
              </a:rPr>
              <a:t>total</a:t>
            </a:r>
            <a:r>
              <a:rPr lang="nl-NL" sz="1200" b="0" i="0" u="none" strike="noStrike" kern="1200" dirty="0">
                <a:solidFill>
                  <a:schemeClr val="tx1"/>
                </a:solidFill>
                <a:effectLst/>
                <a:latin typeface="+mn-lt"/>
                <a:ea typeface="+mn-ea"/>
                <a:cs typeface="+mn-cs"/>
              </a:rPr>
              <a:t> of 903 </a:t>
            </a:r>
            <a:r>
              <a:rPr lang="nl-NL" sz="1200" b="0" i="0" u="none" strike="noStrike" kern="1200" dirty="0" err="1">
                <a:solidFill>
                  <a:schemeClr val="tx1"/>
                </a:solidFill>
                <a:effectLst/>
                <a:latin typeface="+mn-lt"/>
                <a:ea typeface="+mn-ea"/>
                <a:cs typeface="+mn-cs"/>
              </a:rPr>
              <a:t>articles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appeared</a:t>
            </a:r>
            <a:r>
              <a:rPr lang="nl-NL" sz="1200" b="0" i="0" u="none" strike="noStrike" kern="1200" dirty="0">
                <a:solidFill>
                  <a:schemeClr val="tx1"/>
                </a:solidFill>
                <a:effectLst/>
                <a:latin typeface="+mn-lt"/>
                <a:ea typeface="+mn-ea"/>
                <a:cs typeface="+mn-cs"/>
              </a:rPr>
              <a:t> in Dutch </a:t>
            </a:r>
            <a:r>
              <a:rPr lang="nl-NL" sz="1200" b="0" i="0" u="none" strike="noStrike" kern="1200" dirty="0" err="1">
                <a:solidFill>
                  <a:schemeClr val="tx1"/>
                </a:solidFill>
                <a:effectLst/>
                <a:latin typeface="+mn-lt"/>
                <a:ea typeface="+mn-ea"/>
                <a:cs typeface="+mn-cs"/>
              </a:rPr>
              <a:t>news</a:t>
            </a:r>
            <a:r>
              <a:rPr lang="nl-NL" sz="1200" b="0" i="0" u="none" strike="noStrike" kern="1200" dirty="0">
                <a:solidFill>
                  <a:schemeClr val="tx1"/>
                </a:solidFill>
                <a:effectLst/>
                <a:latin typeface="+mn-lt"/>
                <a:ea typeface="+mn-ea"/>
                <a:cs typeface="+mn-cs"/>
              </a:rPr>
              <a:t> media on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theme</a:t>
            </a:r>
            <a:r>
              <a:rPr lang="nl-NL" sz="1200" b="0" i="0" u="none" strike="noStrike" kern="1200" dirty="0">
                <a:solidFill>
                  <a:schemeClr val="tx1"/>
                </a:solidFill>
                <a:effectLst/>
                <a:latin typeface="+mn-lt"/>
                <a:ea typeface="+mn-ea"/>
                <a:cs typeface="+mn-cs"/>
              </a:rPr>
              <a:t> of Smart City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Digital City (search </a:t>
            </a:r>
            <a:r>
              <a:rPr lang="nl-NL" sz="1200" b="0" i="0" u="none" strike="noStrike" kern="1200" dirty="0" err="1">
                <a:solidFill>
                  <a:schemeClr val="tx1"/>
                </a:solidFill>
                <a:effectLst/>
                <a:latin typeface="+mn-lt"/>
                <a:ea typeface="+mn-ea"/>
                <a:cs typeface="+mn-cs"/>
              </a:rPr>
              <a:t>terms</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data-</a:t>
            </a:r>
            <a:r>
              <a:rPr lang="nl-NL" sz="1200" b="0" i="0" u="none" strike="noStrike" kern="1200" dirty="0" err="1">
                <a:solidFill>
                  <a:schemeClr val="tx1"/>
                </a:solidFill>
                <a:effectLst/>
                <a:latin typeface="+mn-lt"/>
                <a:ea typeface="+mn-ea"/>
                <a:cs typeface="+mn-cs"/>
              </a:rPr>
              <a:t>driven</a:t>
            </a:r>
            <a:r>
              <a:rPr lang="nl-NL" sz="1200" b="0" i="0" u="none" strike="noStrike" kern="1200" dirty="0">
                <a:solidFill>
                  <a:schemeClr val="tx1"/>
                </a:solidFill>
                <a:effectLst/>
                <a:latin typeface="+mn-lt"/>
                <a:ea typeface="+mn-ea"/>
                <a:cs typeface="+mn-cs"/>
              </a:rPr>
              <a:t>, data &amp;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digital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a:t>
            </a:r>
          </a:p>
          <a:p>
            <a:pPr rtl="0"/>
            <a:r>
              <a:rPr lang="nl-NL" sz="1200" b="0" i="0" u="none" strike="noStrike" kern="1200" dirty="0">
                <a:solidFill>
                  <a:schemeClr val="tx1"/>
                </a:solidFill>
                <a:effectLst/>
                <a:latin typeface="+mn-lt"/>
                <a:ea typeface="+mn-ea"/>
                <a:cs typeface="+mn-cs"/>
              </a:rPr>
              <a:t>The </a:t>
            </a:r>
            <a:r>
              <a:rPr lang="nl-NL" sz="1200" b="0" i="0" u="none" strike="noStrike" kern="1200" dirty="0" err="1">
                <a:solidFill>
                  <a:schemeClr val="tx1"/>
                </a:solidFill>
                <a:effectLst/>
                <a:latin typeface="+mn-lt"/>
                <a:ea typeface="+mn-ea"/>
                <a:cs typeface="+mn-cs"/>
              </a:rPr>
              <a:t>number</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articles</a:t>
            </a:r>
            <a:r>
              <a:rPr lang="nl-NL" sz="1200" b="0" i="0" u="none" strike="noStrike" kern="1200" dirty="0">
                <a:solidFill>
                  <a:schemeClr val="tx1"/>
                </a:solidFill>
                <a:effectLst/>
                <a:latin typeface="+mn-lt"/>
                <a:ea typeface="+mn-ea"/>
                <a:cs typeface="+mn-cs"/>
              </a:rPr>
              <a:t> has </a:t>
            </a:r>
            <a:r>
              <a:rPr lang="nl-NL" sz="1200" b="0" i="0" u="none" strike="noStrike" kern="1200" dirty="0" err="1">
                <a:solidFill>
                  <a:schemeClr val="tx1"/>
                </a:solidFill>
                <a:effectLst/>
                <a:latin typeface="+mn-lt"/>
                <a:ea typeface="+mn-ea"/>
                <a:cs typeface="+mn-cs"/>
              </a:rPr>
              <a:t>remained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almost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same</a:t>
            </a:r>
            <a:r>
              <a:rPr lang="nl-NL" sz="1200" b="0" i="0" u="none" strike="noStrike" kern="1200" dirty="0">
                <a:solidFill>
                  <a:schemeClr val="tx1"/>
                </a:solidFill>
                <a:effectLst/>
                <a:latin typeface="+mn-lt"/>
                <a:ea typeface="+mn-ea"/>
                <a:cs typeface="+mn-cs"/>
              </a:rPr>
              <a:t> in </a:t>
            </a:r>
            <a:r>
              <a:rPr lang="nl-NL" sz="1200" b="0" i="0" u="none" strike="noStrike" kern="1200" dirty="0" err="1">
                <a:solidFill>
                  <a:schemeClr val="tx1"/>
                </a:solidFill>
                <a:effectLst/>
                <a:latin typeface="+mn-lt"/>
                <a:ea typeface="+mn-ea"/>
                <a:cs typeface="+mn-cs"/>
              </a:rPr>
              <a:t>four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years</a:t>
            </a:r>
            <a:r>
              <a:rPr lang="nl-NL" sz="1200" b="0" i="0" u="none" strike="noStrike" kern="1200" dirty="0">
                <a:solidFill>
                  <a:schemeClr val="tx1"/>
                </a:solidFill>
                <a:effectLst/>
                <a:latin typeface="+mn-lt"/>
                <a:ea typeface="+mn-ea"/>
                <a:cs typeface="+mn-cs"/>
              </a:rPr>
              <a:t>:</a:t>
            </a:r>
          </a:p>
          <a:p>
            <a:pPr rtl="0"/>
            <a:r>
              <a:rPr lang="nl-NL" sz="1200" b="0" i="0" u="none" strike="noStrike" kern="1200" dirty="0" err="1">
                <a:solidFill>
                  <a:schemeClr val="tx1"/>
                </a:solidFill>
                <a:effectLst/>
                <a:latin typeface="+mn-lt"/>
                <a:ea typeface="+mn-ea"/>
                <a:cs typeface="+mn-cs"/>
              </a:rPr>
              <a:t>year</a:t>
            </a:r>
            <a:endParaRPr lang="nl-NL" sz="1200" b="0" i="0" u="none" strike="noStrike" kern="1200" dirty="0">
              <a:solidFill>
                <a:schemeClr val="tx1"/>
              </a:solidFill>
              <a:effectLst/>
              <a:latin typeface="+mn-lt"/>
              <a:ea typeface="+mn-ea"/>
              <a:cs typeface="+mn-cs"/>
            </a:endParaRPr>
          </a:p>
          <a:p>
            <a:pPr rtl="0"/>
            <a:r>
              <a:rPr lang="nl-NL" sz="1200" b="0" i="0" u="none" strike="noStrike" kern="1200" dirty="0">
                <a:solidFill>
                  <a:schemeClr val="tx1"/>
                </a:solidFill>
                <a:effectLst/>
                <a:latin typeface="+mn-lt"/>
                <a:ea typeface="+mn-ea"/>
                <a:cs typeface="+mn-cs"/>
              </a:rPr>
              <a:t>2015: 244</a:t>
            </a:r>
          </a:p>
          <a:p>
            <a:pPr rtl="0"/>
            <a:r>
              <a:rPr lang="nl-NL" sz="1200" b="0" i="0" u="none" strike="noStrike" kern="1200" dirty="0">
                <a:solidFill>
                  <a:schemeClr val="tx1"/>
                </a:solidFill>
                <a:effectLst/>
                <a:latin typeface="+mn-lt"/>
                <a:ea typeface="+mn-ea"/>
                <a:cs typeface="+mn-cs"/>
              </a:rPr>
              <a:t>2016: 216 items</a:t>
            </a:r>
          </a:p>
          <a:p>
            <a:pPr rtl="0"/>
            <a:r>
              <a:rPr lang="nl-NL" sz="1200" b="0" i="0" u="none" strike="noStrike" kern="1200" dirty="0">
                <a:solidFill>
                  <a:schemeClr val="tx1"/>
                </a:solidFill>
                <a:effectLst/>
                <a:latin typeface="+mn-lt"/>
                <a:ea typeface="+mn-ea"/>
                <a:cs typeface="+mn-cs"/>
              </a:rPr>
              <a:t>2017: 202 items</a:t>
            </a:r>
          </a:p>
          <a:p>
            <a:pPr rtl="0"/>
            <a:r>
              <a:rPr lang="nl-NL" sz="1200" b="0" i="0" u="none" strike="noStrike" kern="1200" dirty="0">
                <a:solidFill>
                  <a:schemeClr val="tx1"/>
                </a:solidFill>
                <a:effectLst/>
                <a:latin typeface="+mn-lt"/>
                <a:ea typeface="+mn-ea"/>
                <a:cs typeface="+mn-cs"/>
              </a:rPr>
              <a:t>2018: 231 items</a:t>
            </a:r>
          </a:p>
          <a:p>
            <a:pPr rtl="0"/>
            <a:r>
              <a:rPr lang="nl-NL" sz="1200" b="0" i="0" u="none" strike="noStrike" kern="1200" dirty="0">
                <a:solidFill>
                  <a:schemeClr val="tx1"/>
                </a:solidFill>
                <a:effectLst/>
                <a:latin typeface="+mn-lt"/>
                <a:ea typeface="+mn-ea"/>
                <a:cs typeface="+mn-cs"/>
              </a:rPr>
              <a:t>A sentiment analysis was made </a:t>
            </a:r>
            <a:r>
              <a:rPr lang="nl-NL" sz="1200" b="0" i="0" u="none" strike="noStrike" kern="1200" dirty="0" err="1">
                <a:solidFill>
                  <a:schemeClr val="tx1"/>
                </a:solidFill>
                <a:effectLst/>
                <a:latin typeface="+mn-lt"/>
                <a:ea typeface="+mn-ea"/>
                <a:cs typeface="+mn-cs"/>
              </a:rPr>
              <a:t>using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Phython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textblob</a:t>
            </a:r>
            <a:r>
              <a:rPr lang="nl-NL" sz="1200" b="0" i="0" u="none" strike="noStrike" kern="1200" dirty="0">
                <a:solidFill>
                  <a:schemeClr val="tx1"/>
                </a:solidFill>
                <a:effectLst/>
                <a:latin typeface="+mn-lt"/>
                <a:ea typeface="+mn-ea"/>
                <a:cs typeface="+mn-cs"/>
              </a:rPr>
              <a:t> (a basic </a:t>
            </a:r>
            <a:r>
              <a:rPr lang="nl-NL" sz="1200" b="0" i="0" u="none" strike="noStrike" kern="1200" dirty="0" err="1">
                <a:solidFill>
                  <a:schemeClr val="tx1"/>
                </a:solidFill>
                <a:effectLst/>
                <a:latin typeface="+mn-lt"/>
                <a:ea typeface="+mn-ea"/>
                <a:cs typeface="+mn-cs"/>
              </a:rPr>
              <a:t>programme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within</a:t>
            </a:r>
            <a:r>
              <a:rPr lang="nl-NL" sz="1200" b="0" i="0" u="none" strike="noStrike" kern="1200" dirty="0">
                <a:solidFill>
                  <a:schemeClr val="tx1"/>
                </a:solidFill>
                <a:effectLst/>
                <a:latin typeface="+mn-lt"/>
                <a:ea typeface="+mn-ea"/>
                <a:cs typeface="+mn-cs"/>
              </a:rPr>
              <a:t> Natural Language Processing). Machine </a:t>
            </a:r>
            <a:r>
              <a:rPr lang="nl-NL" sz="1200" b="0" i="0" u="none" strike="noStrike" kern="1200" dirty="0" err="1">
                <a:solidFill>
                  <a:schemeClr val="tx1"/>
                </a:solidFill>
                <a:effectLst/>
                <a:latin typeface="+mn-lt"/>
                <a:ea typeface="+mn-ea"/>
                <a:cs typeface="+mn-cs"/>
              </a:rPr>
              <a:t>learning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can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used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determine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which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words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positively</a:t>
            </a:r>
            <a:r>
              <a:rPr lang="nl-NL" sz="1200" b="0" i="0" u="none" strike="noStrike" kern="1200" dirty="0">
                <a:solidFill>
                  <a:schemeClr val="tx1"/>
                </a:solidFill>
                <a:effectLst/>
                <a:latin typeface="+mn-lt"/>
                <a:ea typeface="+mn-ea"/>
                <a:cs typeface="+mn-cs"/>
              </a:rPr>
              <a:t> or </a:t>
            </a:r>
            <a:r>
              <a:rPr lang="nl-NL" sz="1200" b="0" i="0" u="none" strike="noStrike" kern="1200" dirty="0" err="1">
                <a:solidFill>
                  <a:schemeClr val="tx1"/>
                </a:solidFill>
                <a:effectLst/>
                <a:latin typeface="+mn-lt"/>
                <a:ea typeface="+mn-ea"/>
                <a:cs typeface="+mn-cs"/>
              </a:rPr>
              <a:t>negatively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charged</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many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words</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possible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especially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verbs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adjectives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were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analysed</a:t>
            </a:r>
            <a:r>
              <a:rPr lang="nl-NL" sz="1200" b="0" i="0" u="none" strike="noStrike" kern="1200" dirty="0">
                <a:solidFill>
                  <a:schemeClr val="tx1"/>
                </a:solidFill>
                <a:effectLst/>
                <a:latin typeface="+mn-lt"/>
                <a:ea typeface="+mn-ea"/>
                <a:cs typeface="+mn-cs"/>
              </a:rPr>
              <a:t>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individual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text</a:t>
            </a:r>
            <a:r>
              <a:rPr lang="nl-NL" sz="1200" b="0" i="0" u="none" strike="noStrike" kern="1200" dirty="0">
                <a:solidFill>
                  <a:schemeClr val="tx1"/>
                </a:solidFill>
                <a:effectLst/>
                <a:latin typeface="+mn-lt"/>
                <a:ea typeface="+mn-ea"/>
                <a:cs typeface="+mn-cs"/>
              </a:rPr>
              <a:t> level, on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basis of </a:t>
            </a:r>
            <a:r>
              <a:rPr lang="nl-NL" sz="1200" b="0" i="0" u="none" strike="noStrike" kern="1200" dirty="0" err="1">
                <a:solidFill>
                  <a:schemeClr val="tx1"/>
                </a:solidFill>
                <a:effectLst/>
                <a:latin typeface="+mn-lt"/>
                <a:ea typeface="+mn-ea"/>
                <a:cs typeface="+mn-cs"/>
              </a:rPr>
              <a:t>which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level of </a:t>
            </a:r>
            <a:r>
              <a:rPr lang="nl-NL" sz="1200" b="0" i="0" u="none" strike="noStrike" kern="1200" dirty="0" err="1">
                <a:solidFill>
                  <a:schemeClr val="tx1"/>
                </a:solidFill>
                <a:effectLst/>
                <a:latin typeface="+mn-lt"/>
                <a:ea typeface="+mn-ea"/>
                <a:cs typeface="+mn-cs"/>
              </a:rPr>
              <a:t>polarity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subjectivity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could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determined</a:t>
            </a:r>
            <a:r>
              <a:rPr lang="nl-NL" sz="1200" b="0" i="0" u="none" strike="noStrike" kern="1200" dirty="0">
                <a:solidFill>
                  <a:schemeClr val="tx1"/>
                </a:solidFill>
                <a:effectLst/>
                <a:latin typeface="+mn-lt"/>
                <a:ea typeface="+mn-ea"/>
                <a:cs typeface="+mn-cs"/>
              </a:rPr>
              <a:t>.</a:t>
            </a:r>
          </a:p>
          <a:p>
            <a:pPr rtl="0"/>
            <a:endParaRPr lang="nl-NL" sz="1200" b="0" i="0" u="none" strike="noStrike" kern="1200" dirty="0">
              <a:solidFill>
                <a:schemeClr val="tx1"/>
              </a:solidFill>
              <a:effectLst/>
              <a:latin typeface="+mn-lt"/>
              <a:ea typeface="+mn-ea"/>
              <a:cs typeface="+mn-cs"/>
            </a:endParaRPr>
          </a:p>
          <a:p>
            <a:pPr rtl="0"/>
            <a:r>
              <a:rPr lang="nl-NL" sz="1200" b="0" i="0" u="none" strike="noStrike" kern="1200" dirty="0" err="1">
                <a:solidFill>
                  <a:schemeClr val="tx1"/>
                </a:solidFill>
                <a:effectLst/>
                <a:latin typeface="+mn-lt"/>
                <a:ea typeface="+mn-ea"/>
                <a:cs typeface="+mn-cs"/>
              </a:rPr>
              <a:t>Between</a:t>
            </a:r>
            <a:r>
              <a:rPr lang="nl-NL" sz="1200" b="0" i="0" u="none" strike="noStrike" kern="1200" dirty="0">
                <a:solidFill>
                  <a:schemeClr val="tx1"/>
                </a:solidFill>
                <a:effectLst/>
                <a:latin typeface="+mn-lt"/>
                <a:ea typeface="+mn-ea"/>
                <a:cs typeface="+mn-cs"/>
              </a:rPr>
              <a:t> 2015 and 2018,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theme</a:t>
            </a:r>
            <a:r>
              <a:rPr lang="nl-NL" sz="1200" b="0" i="0" u="none" strike="noStrike" kern="1200" dirty="0">
                <a:solidFill>
                  <a:schemeClr val="tx1"/>
                </a:solidFill>
                <a:effectLst/>
                <a:latin typeface="+mn-lt"/>
                <a:ea typeface="+mn-ea"/>
                <a:cs typeface="+mn-cs"/>
              </a:rPr>
              <a:t> of data-</a:t>
            </a:r>
            <a:r>
              <a:rPr lang="nl-NL" sz="1200" b="0" i="0" u="none" strike="noStrike" kern="1200" dirty="0" err="1">
                <a:solidFill>
                  <a:schemeClr val="tx1"/>
                </a:solidFill>
                <a:effectLst/>
                <a:latin typeface="+mn-lt"/>
                <a:ea typeface="+mn-ea"/>
                <a:cs typeface="+mn-cs"/>
              </a:rPr>
              <a:t>driven</a:t>
            </a:r>
            <a:r>
              <a:rPr lang="nl-NL" sz="1200" b="0" i="0" u="none" strike="noStrike" kern="1200" dirty="0">
                <a:solidFill>
                  <a:schemeClr val="tx1"/>
                </a:solidFill>
                <a:effectLst/>
                <a:latin typeface="+mn-lt"/>
                <a:ea typeface="+mn-ea"/>
                <a:cs typeface="+mn-cs"/>
              </a:rPr>
              <a:t> control, as </a:t>
            </a:r>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analysis shows, was </a:t>
            </a:r>
            <a:r>
              <a:rPr lang="nl-NL" sz="1200" b="0" i="0" u="none" strike="noStrike" kern="1200" dirty="0" err="1">
                <a:solidFill>
                  <a:schemeClr val="tx1"/>
                </a:solidFill>
                <a:effectLst/>
                <a:latin typeface="+mn-lt"/>
                <a:ea typeface="+mn-ea"/>
                <a:cs typeface="+mn-cs"/>
              </a:rPr>
              <a:t>predominantly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reported</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neutral</a:t>
            </a:r>
            <a:r>
              <a:rPr lang="nl-NL" sz="1200" b="0" i="0" u="none" strike="noStrike"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138ABE2E-621C-5C4E-A155-8FB9D216AC83}" type="slidenum">
              <a:rPr lang="nl-NL" smtClean="0"/>
              <a:t>6</a:t>
            </a:fld>
            <a:endParaRPr lang="nl-NL"/>
          </a:p>
        </p:txBody>
      </p:sp>
    </p:spTree>
    <p:extLst>
      <p:ext uri="{BB962C8B-B14F-4D97-AF65-F5344CB8AC3E}">
        <p14:creationId xmlns:p14="http://schemas.microsoft.com/office/powerpoint/2010/main" val="3225475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In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second </a:t>
            </a:r>
            <a:r>
              <a:rPr lang="nl-NL" sz="1200" b="0" i="0" u="none" strike="noStrike" kern="1200" dirty="0" err="1">
                <a:solidFill>
                  <a:schemeClr val="tx1"/>
                </a:solidFill>
                <a:effectLst/>
                <a:latin typeface="+mn-lt"/>
                <a:ea typeface="+mn-ea"/>
                <a:cs typeface="+mn-cs"/>
              </a:rPr>
              <a:t>phase</a:t>
            </a:r>
            <a:r>
              <a:rPr lang="nl-NL" sz="1200" b="0" i="0" u="none" strike="noStrike" kern="1200" dirty="0">
                <a:solidFill>
                  <a:schemeClr val="tx1"/>
                </a:solidFill>
                <a:effectLst/>
                <a:latin typeface="+mn-lt"/>
                <a:ea typeface="+mn-ea"/>
                <a:cs typeface="+mn-cs"/>
              </a:rPr>
              <a:t>, semi-</a:t>
            </a:r>
            <a:r>
              <a:rPr lang="nl-NL" sz="1200" b="0" i="0" u="none" strike="noStrike" kern="1200" dirty="0" err="1">
                <a:solidFill>
                  <a:schemeClr val="tx1"/>
                </a:solidFill>
                <a:effectLst/>
                <a:latin typeface="+mn-lt"/>
                <a:ea typeface="+mn-ea"/>
                <a:cs typeface="+mn-cs"/>
              </a:rPr>
              <a:t>structured</a:t>
            </a:r>
            <a:r>
              <a:rPr lang="nl-NL" sz="1200" b="0" i="0" u="none" strike="noStrike" kern="1200" dirty="0">
                <a:solidFill>
                  <a:schemeClr val="tx1"/>
                </a:solidFill>
                <a:effectLst/>
                <a:latin typeface="+mn-lt"/>
                <a:ea typeface="+mn-ea"/>
                <a:cs typeface="+mn-cs"/>
              </a:rPr>
              <a:t> interviews </a:t>
            </a:r>
            <a:r>
              <a:rPr lang="nl-NL" sz="1200" b="0" i="0" u="none" strike="noStrike" kern="1200" dirty="0" err="1">
                <a:solidFill>
                  <a:schemeClr val="tx1"/>
                </a:solidFill>
                <a:effectLst/>
                <a:latin typeface="+mn-lt"/>
                <a:ea typeface="+mn-ea"/>
                <a:cs typeface="+mn-cs"/>
              </a:rPr>
              <a:t>were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conducted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with</a:t>
            </a:r>
            <a:r>
              <a:rPr lang="nl-NL" sz="1200" b="0" i="0" u="none" strike="noStrike" kern="1200" dirty="0">
                <a:solidFill>
                  <a:schemeClr val="tx1"/>
                </a:solidFill>
                <a:effectLst/>
                <a:latin typeface="+mn-lt"/>
                <a:ea typeface="+mn-ea"/>
                <a:cs typeface="+mn-cs"/>
              </a:rPr>
              <a:t> 6 </a:t>
            </a:r>
            <a:r>
              <a:rPr lang="nl-NL" sz="1200" b="0" i="0" u="none" strike="noStrike" kern="1200" dirty="0" err="1">
                <a:solidFill>
                  <a:schemeClr val="tx1"/>
                </a:solidFill>
                <a:effectLst/>
                <a:latin typeface="+mn-lt"/>
                <a:ea typeface="+mn-ea"/>
                <a:cs typeface="+mn-cs"/>
              </a:rPr>
              <a:t>journalists</a:t>
            </a:r>
            <a:r>
              <a:rPr lang="nl-NL" sz="1200" b="0" i="0" u="none" strike="noStrike" kern="1200" dirty="0">
                <a:solidFill>
                  <a:schemeClr val="tx1"/>
                </a:solidFill>
                <a:effectLst/>
                <a:latin typeface="+mn-lt"/>
                <a:ea typeface="+mn-ea"/>
                <a:cs typeface="+mn-cs"/>
              </a:rPr>
              <a:t>, 2 chief editors, 2 </a:t>
            </a:r>
            <a:r>
              <a:rPr lang="nl-NL" sz="1200" b="0" i="0" u="none" strike="noStrike" kern="1200" dirty="0" err="1">
                <a:solidFill>
                  <a:schemeClr val="tx1"/>
                </a:solidFill>
                <a:effectLst/>
                <a:latin typeface="+mn-lt"/>
                <a:ea typeface="+mn-ea"/>
                <a:cs typeface="+mn-cs"/>
              </a:rPr>
              <a:t>alderman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3 policy makers of </a:t>
            </a:r>
            <a:r>
              <a:rPr lang="nl-NL" sz="1200" b="0" i="0" u="none" strike="noStrike" kern="1200" dirty="0" err="1">
                <a:solidFill>
                  <a:schemeClr val="tx1"/>
                </a:solidFill>
                <a:effectLst/>
                <a:latin typeface="+mn-lt"/>
                <a:ea typeface="+mn-ea"/>
                <a:cs typeface="+mn-cs"/>
              </a:rPr>
              <a:t>local</a:t>
            </a:r>
            <a:r>
              <a:rPr lang="nl-NL" sz="1200" b="0" i="0" u="none" strike="noStrike" kern="1200" dirty="0">
                <a:solidFill>
                  <a:schemeClr val="tx1"/>
                </a:solidFill>
                <a:effectLst/>
                <a:latin typeface="+mn-lt"/>
                <a:ea typeface="+mn-ea"/>
                <a:cs typeface="+mn-cs"/>
              </a:rPr>
              <a:t> outlets in Eindhoven, Tilburg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Helmond. Topics </a:t>
            </a:r>
            <a:r>
              <a:rPr lang="nl-NL" sz="1200" b="0" i="0" u="none" strike="noStrike" kern="1200" dirty="0" err="1">
                <a:solidFill>
                  <a:schemeClr val="tx1"/>
                </a:solidFill>
                <a:effectLst/>
                <a:latin typeface="+mn-lt"/>
                <a:ea typeface="+mn-ea"/>
                <a:cs typeface="+mn-cs"/>
              </a:rPr>
              <a:t>that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were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touched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upon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were</a:t>
            </a:r>
            <a:r>
              <a:rPr lang="nl-NL" sz="1200" b="0" i="0" u="none" strike="noStrike" kern="1200" dirty="0">
                <a:solidFill>
                  <a:schemeClr val="tx1"/>
                </a:solidFill>
                <a:effectLst/>
                <a:latin typeface="+mn-lt"/>
                <a:ea typeface="+mn-ea"/>
                <a:cs typeface="+mn-cs"/>
              </a:rPr>
              <a:t> interest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knowledge</a:t>
            </a:r>
            <a:r>
              <a:rPr lang="nl-NL" sz="1200" b="0" i="0" u="none" strike="noStrike" kern="1200" dirty="0">
                <a:solidFill>
                  <a:schemeClr val="tx1"/>
                </a:solidFill>
                <a:effectLst/>
                <a:latin typeface="+mn-lt"/>
                <a:ea typeface="+mn-ea"/>
                <a:cs typeface="+mn-cs"/>
              </a:rPr>
              <a:t> on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personal </a:t>
            </a:r>
            <a:r>
              <a:rPr lang="nl-NL" sz="1200" b="0" i="0" u="none" strike="noStrike" kern="1200" dirty="0" err="1">
                <a:solidFill>
                  <a:schemeClr val="tx1"/>
                </a:solidFill>
                <a:effectLst/>
                <a:latin typeface="+mn-lt"/>
                <a:ea typeface="+mn-ea"/>
                <a:cs typeface="+mn-cs"/>
              </a:rPr>
              <a:t>opinions</a:t>
            </a:r>
            <a:r>
              <a:rPr lang="nl-NL" sz="1200" b="0" i="0" u="none" strike="noStrike" kern="1200" dirty="0">
                <a:solidFill>
                  <a:schemeClr val="tx1"/>
                </a:solidFill>
                <a:effectLst/>
                <a:latin typeface="+mn-lt"/>
                <a:ea typeface="+mn-ea"/>
                <a:cs typeface="+mn-cs"/>
              </a:rPr>
              <a:t> on these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role</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journalism</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within</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transformations</a:t>
            </a:r>
            <a:r>
              <a:rPr lang="nl-NL" sz="1200" b="0" i="0" u="none" strike="noStrike" kern="1200" dirty="0">
                <a:solidFill>
                  <a:schemeClr val="tx1"/>
                </a:solidFill>
                <a:effectLst/>
                <a:latin typeface="+mn-lt"/>
                <a:ea typeface="+mn-ea"/>
                <a:cs typeface="+mn-cs"/>
              </a:rPr>
              <a:t>.</a:t>
            </a:r>
            <a:endParaRPr lang="nl-NL" b="0" dirty="0">
              <a:effectLst/>
            </a:endParaRPr>
          </a:p>
          <a:p>
            <a:pPr rtl="0"/>
            <a:r>
              <a:rPr lang="nl-NL" sz="1200" b="0" i="0" u="none" strike="noStrike" kern="1200" dirty="0">
                <a:solidFill>
                  <a:schemeClr val="tx1"/>
                </a:solidFill>
                <a:effectLst/>
                <a:latin typeface="+mn-lt"/>
                <a:ea typeface="+mn-ea"/>
                <a:cs typeface="+mn-cs"/>
              </a:rPr>
              <a:t>The interviews </a:t>
            </a:r>
            <a:r>
              <a:rPr lang="nl-NL" sz="1200" b="0" i="0" u="none" strike="noStrike" kern="1200" dirty="0" err="1">
                <a:solidFill>
                  <a:schemeClr val="tx1"/>
                </a:solidFill>
                <a:effectLst/>
                <a:latin typeface="+mn-lt"/>
                <a:ea typeface="+mn-ea"/>
                <a:cs typeface="+mn-cs"/>
              </a:rPr>
              <a:t>revealed</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great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lack</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knowledge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digital skills. 5 out of 6 </a:t>
            </a:r>
            <a:r>
              <a:rPr lang="nl-NL" sz="1200" b="0" i="0" u="none" strike="noStrike" kern="1200" dirty="0" err="1">
                <a:solidFill>
                  <a:schemeClr val="tx1"/>
                </a:solidFill>
                <a:effectLst/>
                <a:latin typeface="+mn-lt"/>
                <a:ea typeface="+mn-ea"/>
                <a:cs typeface="+mn-cs"/>
              </a:rPr>
              <a:t>consulted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Journalists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chief editors </a:t>
            </a:r>
            <a:r>
              <a:rPr lang="nl-NL" sz="1200" b="0" i="0" u="none" strike="noStrike" kern="1200" dirty="0" err="1">
                <a:solidFill>
                  <a:schemeClr val="tx1"/>
                </a:solidFill>
                <a:effectLst/>
                <a:latin typeface="+mn-lt"/>
                <a:ea typeface="+mn-ea"/>
                <a:cs typeface="+mn-cs"/>
              </a:rPr>
              <a:t>mention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were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hardly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aware</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discussions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around</a:t>
            </a:r>
            <a:r>
              <a:rPr lang="nl-NL" sz="1200" b="0" i="0" u="none" strike="noStrike" kern="1200" dirty="0">
                <a:solidFill>
                  <a:schemeClr val="tx1"/>
                </a:solidFill>
                <a:effectLst/>
                <a:latin typeface="+mn-lt"/>
                <a:ea typeface="+mn-ea"/>
                <a:cs typeface="+mn-cs"/>
              </a:rPr>
              <a:t> smart </a:t>
            </a:r>
            <a:r>
              <a:rPr lang="nl-NL" sz="1200" b="0" i="0" u="none" strike="noStrike" kern="1200" dirty="0" err="1">
                <a:solidFill>
                  <a:schemeClr val="tx1"/>
                </a:solidFill>
                <a:effectLst/>
                <a:latin typeface="+mn-lt"/>
                <a:ea typeface="+mn-ea"/>
                <a:cs typeface="+mn-cs"/>
              </a:rPr>
              <a:t>city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Furthermore</a:t>
            </a:r>
            <a:r>
              <a:rPr lang="nl-NL" sz="1200" b="0" i="0" u="none" strike="noStrike" kern="1200" dirty="0">
                <a:solidFill>
                  <a:schemeClr val="tx1"/>
                </a:solidFill>
                <a:effectLst/>
                <a:latin typeface="+mn-lt"/>
                <a:ea typeface="+mn-ea"/>
                <a:cs typeface="+mn-cs"/>
              </a:rPr>
              <a:t>, 2 of </a:t>
            </a:r>
            <a:r>
              <a:rPr lang="nl-NL" sz="1200" b="0" i="0" u="none" strike="noStrike" kern="1200" dirty="0" err="1">
                <a:solidFill>
                  <a:schemeClr val="tx1"/>
                </a:solidFill>
                <a:effectLst/>
                <a:latin typeface="+mn-lt"/>
                <a:ea typeface="+mn-ea"/>
                <a:cs typeface="+mn-cs"/>
              </a:rPr>
              <a:t>them</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mention</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lack</a:t>
            </a:r>
            <a:r>
              <a:rPr lang="nl-NL" sz="1200" b="0" i="0" u="none" strike="noStrike" kern="1200" dirty="0">
                <a:solidFill>
                  <a:schemeClr val="tx1"/>
                </a:solidFill>
                <a:effectLst/>
                <a:latin typeface="+mn-lt"/>
                <a:ea typeface="+mn-ea"/>
                <a:cs typeface="+mn-cs"/>
              </a:rPr>
              <a:t> of interest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critically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examine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public </a:t>
            </a:r>
            <a:r>
              <a:rPr lang="nl-NL" sz="1200" b="0" i="0" u="none" strike="noStrike" kern="1200" dirty="0" err="1">
                <a:solidFill>
                  <a:schemeClr val="tx1"/>
                </a:solidFill>
                <a:effectLst/>
                <a:latin typeface="+mn-lt"/>
                <a:ea typeface="+mn-ea"/>
                <a:cs typeface="+mn-cs"/>
              </a:rPr>
              <a:t>would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not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interested</a:t>
            </a:r>
            <a:r>
              <a:rPr lang="nl-NL" sz="1200" b="0" i="0" u="none" strike="noStrike" kern="1200" dirty="0">
                <a:solidFill>
                  <a:schemeClr val="tx1"/>
                </a:solidFill>
                <a:effectLst/>
                <a:latin typeface="+mn-lt"/>
                <a:ea typeface="+mn-ea"/>
                <a:cs typeface="+mn-cs"/>
              </a:rPr>
              <a:t>’ or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‘topic is </a:t>
            </a:r>
            <a:r>
              <a:rPr lang="nl-NL" sz="1200" b="0" i="0" u="none" strike="noStrike" kern="1200" dirty="0" err="1">
                <a:solidFill>
                  <a:schemeClr val="tx1"/>
                </a:solidFill>
                <a:effectLst/>
                <a:latin typeface="+mn-lt"/>
                <a:ea typeface="+mn-ea"/>
                <a:cs typeface="+mn-cs"/>
              </a:rPr>
              <a:t>too</a:t>
            </a:r>
            <a:r>
              <a:rPr lang="nl-NL" sz="1200" b="0" i="0" u="none" strike="noStrike" kern="1200" dirty="0">
                <a:solidFill>
                  <a:schemeClr val="tx1"/>
                </a:solidFill>
                <a:effectLst/>
                <a:latin typeface="+mn-lt"/>
                <a:ea typeface="+mn-ea"/>
                <a:cs typeface="+mn-cs"/>
              </a:rPr>
              <a:t> abstract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translate </a:t>
            </a:r>
            <a:r>
              <a:rPr lang="nl-NL" sz="1200" b="0" i="0" u="none" strike="noStrike" kern="1200" dirty="0" err="1">
                <a:solidFill>
                  <a:schemeClr val="tx1"/>
                </a:solidFill>
                <a:effectLst/>
                <a:latin typeface="+mn-lt"/>
                <a:ea typeface="+mn-ea"/>
                <a:cs typeface="+mn-cs"/>
              </a:rPr>
              <a:t>into</a:t>
            </a:r>
            <a:r>
              <a:rPr lang="nl-NL" sz="1200" b="0" i="0" u="none" strike="noStrike" kern="1200" dirty="0">
                <a:solidFill>
                  <a:schemeClr val="tx1"/>
                </a:solidFill>
                <a:effectLst/>
                <a:latin typeface="+mn-lt"/>
                <a:ea typeface="+mn-ea"/>
                <a:cs typeface="+mn-cs"/>
              </a:rPr>
              <a:t> a </a:t>
            </a:r>
            <a:r>
              <a:rPr lang="nl-NL" sz="1200" b="0" i="0" u="none" strike="noStrike" kern="1200" dirty="0" err="1">
                <a:solidFill>
                  <a:schemeClr val="tx1"/>
                </a:solidFill>
                <a:effectLst/>
                <a:latin typeface="+mn-lt"/>
                <a:ea typeface="+mn-ea"/>
                <a:cs typeface="+mn-cs"/>
              </a:rPr>
              <a:t>good</a:t>
            </a:r>
            <a:r>
              <a:rPr lang="nl-NL" sz="1200" b="0" i="0" u="none" strike="noStrike" kern="1200" dirty="0">
                <a:solidFill>
                  <a:schemeClr val="tx1"/>
                </a:solidFill>
                <a:effectLst/>
                <a:latin typeface="+mn-lt"/>
                <a:ea typeface="+mn-ea"/>
                <a:cs typeface="+mn-cs"/>
              </a:rPr>
              <a:t> story’. </a:t>
            </a:r>
            <a:r>
              <a:rPr lang="nl-NL" sz="1200" b="0" i="0" u="none" strike="noStrike" kern="1200" dirty="0" err="1">
                <a:solidFill>
                  <a:schemeClr val="tx1"/>
                </a:solidFill>
                <a:effectLst/>
                <a:latin typeface="+mn-lt"/>
                <a:ea typeface="+mn-ea"/>
                <a:cs typeface="+mn-cs"/>
              </a:rPr>
              <a:t>When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bringing</a:t>
            </a:r>
            <a:r>
              <a:rPr lang="nl-NL" sz="1200" b="0" i="0" u="none" strike="noStrike" kern="1200" dirty="0">
                <a:solidFill>
                  <a:schemeClr val="tx1"/>
                </a:solidFill>
                <a:effectLst/>
                <a:latin typeface="+mn-lt"/>
                <a:ea typeface="+mn-ea"/>
                <a:cs typeface="+mn-cs"/>
              </a:rPr>
              <a:t> up </a:t>
            </a:r>
            <a:r>
              <a:rPr lang="nl-NL" sz="1200" b="0" i="0" u="none" strike="noStrike" kern="1200" dirty="0" err="1">
                <a:solidFill>
                  <a:schemeClr val="tx1"/>
                </a:solidFill>
                <a:effectLst/>
                <a:latin typeface="+mn-lt"/>
                <a:ea typeface="+mn-ea"/>
                <a:cs typeface="+mn-cs"/>
              </a:rPr>
              <a:t>specific</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GDPR, 2 journalist </a:t>
            </a:r>
            <a:r>
              <a:rPr lang="nl-NL" sz="1200" b="0" i="0" u="none" strike="noStrike" kern="1200" dirty="0" err="1">
                <a:solidFill>
                  <a:schemeClr val="tx1"/>
                </a:solidFill>
                <a:effectLst/>
                <a:latin typeface="+mn-lt"/>
                <a:ea typeface="+mn-ea"/>
                <a:cs typeface="+mn-cs"/>
              </a:rPr>
              <a:t>mentioned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hardly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knew</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what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it</a:t>
            </a:r>
            <a:r>
              <a:rPr lang="nl-NL" sz="1200" b="0" i="0" u="none" strike="noStrike" kern="1200" dirty="0">
                <a:solidFill>
                  <a:schemeClr val="tx1"/>
                </a:solidFill>
                <a:effectLst/>
                <a:latin typeface="+mn-lt"/>
                <a:ea typeface="+mn-ea"/>
                <a:cs typeface="+mn-cs"/>
              </a:rPr>
              <a:t> was </a:t>
            </a:r>
            <a:r>
              <a:rPr lang="nl-NL" sz="1200" b="0" i="0" u="none" strike="noStrike" kern="1200" dirty="0" err="1">
                <a:solidFill>
                  <a:schemeClr val="tx1"/>
                </a:solidFill>
                <a:effectLst/>
                <a:latin typeface="+mn-lt"/>
                <a:ea typeface="+mn-ea"/>
                <a:cs typeface="+mn-cs"/>
              </a:rPr>
              <a:t>about</a:t>
            </a:r>
            <a:r>
              <a:rPr lang="nl-NL" sz="1200" b="0" i="0" u="none" strike="noStrike" kern="1200" dirty="0">
                <a:solidFill>
                  <a:schemeClr val="tx1"/>
                </a:solidFill>
                <a:effectLst/>
                <a:latin typeface="+mn-lt"/>
                <a:ea typeface="+mn-ea"/>
                <a:cs typeface="+mn-cs"/>
              </a:rPr>
              <a:t>.</a:t>
            </a:r>
            <a:endParaRPr lang="nl-NL" b="0" dirty="0">
              <a:effectLst/>
            </a:endParaRPr>
          </a:p>
          <a:p>
            <a:pPr rtl="0"/>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lack</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knowledge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interest in these </a:t>
            </a:r>
            <a:r>
              <a:rPr lang="nl-NL" sz="1200" b="0" i="0" u="none" strike="noStrike" kern="1200" dirty="0" err="1">
                <a:solidFill>
                  <a:schemeClr val="tx1"/>
                </a:solidFill>
                <a:effectLst/>
                <a:latin typeface="+mn-lt"/>
                <a:ea typeface="+mn-ea"/>
                <a:cs typeface="+mn-cs"/>
              </a:rPr>
              <a:t>developments</a:t>
            </a:r>
            <a:r>
              <a:rPr lang="nl-NL" sz="1200" b="0" i="0" u="none" strike="noStrike" kern="1200" dirty="0">
                <a:solidFill>
                  <a:schemeClr val="tx1"/>
                </a:solidFill>
                <a:effectLst/>
                <a:latin typeface="+mn-lt"/>
                <a:ea typeface="+mn-ea"/>
                <a:cs typeface="+mn-cs"/>
              </a:rPr>
              <a:t> does </a:t>
            </a:r>
            <a:r>
              <a:rPr lang="nl-NL" sz="1200" b="0" i="0" u="none" strike="noStrike" kern="1200" dirty="0" err="1">
                <a:solidFill>
                  <a:schemeClr val="tx1"/>
                </a:solidFill>
                <a:effectLst/>
                <a:latin typeface="+mn-lt"/>
                <a:ea typeface="+mn-ea"/>
                <a:cs typeface="+mn-cs"/>
              </a:rPr>
              <a:t>not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only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apply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journalism</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Civil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servants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also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struggling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with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as well. The 2 </a:t>
            </a:r>
            <a:r>
              <a:rPr lang="nl-NL" sz="1200" b="0" i="0" u="none" strike="noStrike" kern="1200" dirty="0" err="1">
                <a:solidFill>
                  <a:schemeClr val="tx1"/>
                </a:solidFill>
                <a:effectLst/>
                <a:latin typeface="+mn-lt"/>
                <a:ea typeface="+mn-ea"/>
                <a:cs typeface="+mn-cs"/>
              </a:rPr>
              <a:t>civil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servants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aldermen</a:t>
            </a:r>
            <a:r>
              <a:rPr lang="nl-NL" sz="1200" b="0" i="0" u="none" strike="noStrike" kern="1200" dirty="0">
                <a:solidFill>
                  <a:schemeClr val="tx1"/>
                </a:solidFill>
                <a:effectLst/>
                <a:latin typeface="+mn-lt"/>
                <a:ea typeface="+mn-ea"/>
                <a:cs typeface="+mn-cs"/>
              </a:rPr>
              <a:t> we </a:t>
            </a:r>
            <a:r>
              <a:rPr lang="nl-NL" sz="1200" b="0" i="0" u="none" strike="noStrike" kern="1200" dirty="0" err="1">
                <a:solidFill>
                  <a:schemeClr val="tx1"/>
                </a:solidFill>
                <a:effectLst/>
                <a:latin typeface="+mn-lt"/>
                <a:ea typeface="+mn-ea"/>
                <a:cs typeface="+mn-cs"/>
              </a:rPr>
              <a:t>interviewed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mentioned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need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better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informed</a:t>
            </a:r>
            <a:r>
              <a:rPr lang="nl-NL" sz="1200" b="0" i="0" u="none" strike="noStrike" kern="1200" dirty="0">
                <a:solidFill>
                  <a:schemeClr val="tx1"/>
                </a:solidFill>
                <a:effectLst/>
                <a:latin typeface="+mn-lt"/>
                <a:ea typeface="+mn-ea"/>
                <a:cs typeface="+mn-cs"/>
              </a:rPr>
              <a:t> on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manner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Furthermore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appointed</a:t>
            </a:r>
            <a:r>
              <a:rPr lang="nl-NL" sz="1200" b="0" i="0" u="none" strike="noStrike" kern="1200" dirty="0">
                <a:solidFill>
                  <a:schemeClr val="tx1"/>
                </a:solidFill>
                <a:effectLst/>
                <a:latin typeface="+mn-lt"/>
                <a:ea typeface="+mn-ea"/>
                <a:cs typeface="+mn-cs"/>
              </a:rPr>
              <a:t>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need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for</a:t>
            </a:r>
            <a:r>
              <a:rPr lang="nl-NL" sz="1200" b="0" i="0" u="none" strike="noStrike" kern="1200" dirty="0">
                <a:solidFill>
                  <a:schemeClr val="tx1"/>
                </a:solidFill>
                <a:effectLst/>
                <a:latin typeface="+mn-lt"/>
                <a:ea typeface="+mn-ea"/>
                <a:cs typeface="+mn-cs"/>
              </a:rPr>
              <a:t> a more public </a:t>
            </a:r>
            <a:r>
              <a:rPr lang="nl-NL" sz="1200" b="0" i="0" u="none" strike="noStrike" kern="1200" dirty="0" err="1">
                <a:solidFill>
                  <a:schemeClr val="tx1"/>
                </a:solidFill>
                <a:effectLst/>
                <a:latin typeface="+mn-lt"/>
                <a:ea typeface="+mn-ea"/>
                <a:cs typeface="+mn-cs"/>
              </a:rPr>
              <a:t>debate</a:t>
            </a:r>
            <a:r>
              <a:rPr lang="nl-NL" sz="1200" b="0" i="0" u="none" strike="noStrike" kern="1200" dirty="0">
                <a:solidFill>
                  <a:schemeClr val="tx1"/>
                </a:solidFill>
                <a:effectLst/>
                <a:latin typeface="+mn-lt"/>
                <a:ea typeface="+mn-ea"/>
                <a:cs typeface="+mn-cs"/>
              </a:rPr>
              <a:t> as </a:t>
            </a:r>
            <a:r>
              <a:rPr lang="nl-NL" sz="1200" b="0" i="0" u="none" strike="noStrike" kern="1200" dirty="0" err="1">
                <a:solidFill>
                  <a:schemeClr val="tx1"/>
                </a:solidFill>
                <a:effectLst/>
                <a:latin typeface="+mn-lt"/>
                <a:ea typeface="+mn-ea"/>
                <a:cs typeface="+mn-cs"/>
              </a:rPr>
              <a:t>they</a:t>
            </a:r>
            <a:r>
              <a:rPr lang="nl-NL" sz="1200" b="0" i="0" u="none" strike="noStrike" kern="1200" dirty="0">
                <a:solidFill>
                  <a:schemeClr val="tx1"/>
                </a:solidFill>
                <a:effectLst/>
                <a:latin typeface="+mn-lt"/>
                <a:ea typeface="+mn-ea"/>
                <a:cs typeface="+mn-cs"/>
              </a:rPr>
              <a:t> feel important </a:t>
            </a:r>
            <a:r>
              <a:rPr lang="nl-NL" sz="1200" b="0" i="0" u="none" strike="noStrike" kern="1200" dirty="0" err="1">
                <a:solidFill>
                  <a:schemeClr val="tx1"/>
                </a:solidFill>
                <a:effectLst/>
                <a:latin typeface="+mn-lt"/>
                <a:ea typeface="+mn-ea"/>
                <a:cs typeface="+mn-cs"/>
              </a:rPr>
              <a:t>decisions</a:t>
            </a:r>
            <a:r>
              <a:rPr lang="nl-NL" sz="1200" b="0" i="0" u="none" strike="noStrike" kern="1200" dirty="0">
                <a:solidFill>
                  <a:schemeClr val="tx1"/>
                </a:solidFill>
                <a:effectLst/>
                <a:latin typeface="+mn-lt"/>
                <a:ea typeface="+mn-ea"/>
                <a:cs typeface="+mn-cs"/>
              </a:rPr>
              <a:t> are </a:t>
            </a:r>
            <a:r>
              <a:rPr lang="nl-NL" sz="1200" b="0" i="0" u="none" strike="noStrike" kern="1200" dirty="0" err="1">
                <a:solidFill>
                  <a:schemeClr val="tx1"/>
                </a:solidFill>
                <a:effectLst/>
                <a:latin typeface="+mn-lt"/>
                <a:ea typeface="+mn-ea"/>
                <a:cs typeface="+mn-cs"/>
              </a:rPr>
              <a:t>being</a:t>
            </a:r>
            <a:r>
              <a:rPr lang="nl-NL" sz="1200" b="0" i="0" u="none" strike="noStrike" kern="1200" dirty="0">
                <a:solidFill>
                  <a:schemeClr val="tx1"/>
                </a:solidFill>
                <a:effectLst/>
                <a:latin typeface="+mn-lt"/>
                <a:ea typeface="+mn-ea"/>
                <a:cs typeface="+mn-cs"/>
              </a:rPr>
              <a:t> made without </a:t>
            </a:r>
            <a:r>
              <a:rPr lang="nl-NL" sz="1200" b="0" i="0" u="none" strike="noStrike" kern="1200" dirty="0" err="1">
                <a:solidFill>
                  <a:schemeClr val="tx1"/>
                </a:solidFill>
                <a:effectLst/>
                <a:latin typeface="+mn-lt"/>
                <a:ea typeface="+mn-ea"/>
                <a:cs typeface="+mn-cs"/>
              </a:rPr>
              <a:t>good</a:t>
            </a:r>
            <a:r>
              <a:rPr lang="nl-NL" sz="1200" b="0" i="0" u="none" strike="noStrike" kern="1200" dirty="0">
                <a:solidFill>
                  <a:schemeClr val="tx1"/>
                </a:solidFill>
                <a:effectLst/>
                <a:latin typeface="+mn-lt"/>
                <a:ea typeface="+mn-ea"/>
                <a:cs typeface="+mn-cs"/>
              </a:rPr>
              <a:t> public </a:t>
            </a:r>
            <a:r>
              <a:rPr lang="nl-NL" sz="1200" b="0" i="0" u="none" strike="noStrike" kern="1200" dirty="0" err="1">
                <a:solidFill>
                  <a:schemeClr val="tx1"/>
                </a:solidFill>
                <a:effectLst/>
                <a:latin typeface="+mn-lt"/>
                <a:ea typeface="+mn-ea"/>
                <a:cs typeface="+mn-cs"/>
              </a:rPr>
              <a:t>deliberation</a:t>
            </a:r>
            <a:r>
              <a:rPr lang="nl-NL" sz="1200" b="0" i="0" u="none" strike="noStrike" kern="1200" dirty="0">
                <a:solidFill>
                  <a:schemeClr val="tx1"/>
                </a:solidFill>
                <a:effectLst/>
                <a:latin typeface="+mn-lt"/>
                <a:ea typeface="+mn-ea"/>
                <a:cs typeface="+mn-cs"/>
              </a:rPr>
              <a:t> on these </a:t>
            </a:r>
            <a:r>
              <a:rPr lang="nl-NL" sz="1200" b="0" i="0" u="none" strike="noStrike" kern="1200" dirty="0" err="1">
                <a:solidFill>
                  <a:schemeClr val="tx1"/>
                </a:solidFill>
                <a:effectLst/>
                <a:latin typeface="+mn-lt"/>
                <a:ea typeface="+mn-ea"/>
                <a:cs typeface="+mn-cs"/>
              </a:rPr>
              <a:t>matters</a:t>
            </a:r>
            <a:r>
              <a:rPr lang="nl-NL" sz="1200" b="0" i="0" u="none" strike="noStrike" kern="1200" dirty="0">
                <a:solidFill>
                  <a:schemeClr val="tx1"/>
                </a:solidFill>
                <a:effectLst/>
                <a:latin typeface="+mn-lt"/>
                <a:ea typeface="+mn-ea"/>
                <a:cs typeface="+mn-cs"/>
              </a:rPr>
              <a:t>. </a:t>
            </a:r>
            <a:endParaRPr lang="nl-NL" b="0" dirty="0">
              <a:effectLst/>
            </a:endParaRPr>
          </a:p>
          <a:p>
            <a:br>
              <a:rPr lang="nl-NL" dirty="0"/>
            </a:br>
            <a:br>
              <a:rPr lang="nl-NL" dirty="0"/>
            </a:br>
            <a:endParaRPr lang="nl-NL" dirty="0"/>
          </a:p>
        </p:txBody>
      </p:sp>
      <p:sp>
        <p:nvSpPr>
          <p:cNvPr id="4" name="Tijdelijke aanduiding voor dianummer 3"/>
          <p:cNvSpPr>
            <a:spLocks noGrp="1"/>
          </p:cNvSpPr>
          <p:nvPr>
            <p:ph type="sldNum" sz="quarter" idx="10"/>
          </p:nvPr>
        </p:nvSpPr>
        <p:spPr/>
        <p:txBody>
          <a:bodyPr/>
          <a:lstStyle/>
          <a:p>
            <a:fld id="{138ABE2E-621C-5C4E-A155-8FB9D216AC83}" type="slidenum">
              <a:rPr lang="nl-NL" smtClean="0"/>
              <a:t>8</a:t>
            </a:fld>
            <a:endParaRPr lang="nl-NL"/>
          </a:p>
        </p:txBody>
      </p:sp>
    </p:spTree>
    <p:extLst>
      <p:ext uri="{BB962C8B-B14F-4D97-AF65-F5344CB8AC3E}">
        <p14:creationId xmlns:p14="http://schemas.microsoft.com/office/powerpoint/2010/main" val="373966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Why</a:t>
            </a:r>
            <a:r>
              <a:rPr lang="nl-NL" dirty="0"/>
              <a:t> a toolkit?</a:t>
            </a:r>
            <a:r>
              <a:rPr lang="en-US" sz="1200" dirty="0">
                <a:solidFill>
                  <a:srgbClr val="333333"/>
                </a:solidFill>
                <a:latin typeface="Arial" panose="020B0604020202020204" pitchFamily="34" charset="0"/>
              </a:rPr>
              <a:t> Because we want to help you design, invent or use technology that makes a positive impact on society.</a:t>
            </a:r>
            <a:endParaRPr lang="nl-NL" sz="1200" dirty="0"/>
          </a:p>
          <a:p>
            <a:endParaRPr lang="nl-NL" dirty="0"/>
          </a:p>
        </p:txBody>
      </p:sp>
      <p:sp>
        <p:nvSpPr>
          <p:cNvPr id="4" name="Tijdelijke aanduiding voor dianummer 3"/>
          <p:cNvSpPr>
            <a:spLocks noGrp="1"/>
          </p:cNvSpPr>
          <p:nvPr>
            <p:ph type="sldNum" sz="quarter" idx="5"/>
          </p:nvPr>
        </p:nvSpPr>
        <p:spPr/>
        <p:txBody>
          <a:bodyPr/>
          <a:lstStyle/>
          <a:p>
            <a:fld id="{15BD3654-9A79-4B47-9CF7-D6BAF450FCC7}" type="slidenum">
              <a:rPr lang="nl-NL" smtClean="0"/>
              <a:t>10</a:t>
            </a:fld>
            <a:endParaRPr lang="nl-NL"/>
          </a:p>
        </p:txBody>
      </p:sp>
    </p:spTree>
    <p:extLst>
      <p:ext uri="{BB962C8B-B14F-4D97-AF65-F5344CB8AC3E}">
        <p14:creationId xmlns:p14="http://schemas.microsoft.com/office/powerpoint/2010/main" val="352357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2000" b="0" i="0" dirty="0">
                <a:solidFill>
                  <a:srgbClr val="292929"/>
                </a:solidFill>
                <a:effectLst/>
                <a:latin typeface="medium-content-serif-font"/>
              </a:rPr>
              <a:t>But, based on what should we go on? What should be our guiding lights? Here are my suggestions:</a:t>
            </a:r>
          </a:p>
          <a:p>
            <a:pPr algn="l"/>
            <a:r>
              <a:rPr lang="en-US" sz="2000" b="0" i="1" dirty="0">
                <a:solidFill>
                  <a:srgbClr val="292929"/>
                </a:solidFill>
                <a:effectLst/>
                <a:latin typeface="medium-content-serif-font"/>
              </a:rPr>
              <a:t>1.</a:t>
            </a:r>
            <a:r>
              <a:rPr lang="en-US" sz="2000" b="0" i="0" dirty="0">
                <a:solidFill>
                  <a:srgbClr val="292929"/>
                </a:solidFill>
                <a:effectLst/>
                <a:latin typeface="medium-content-serif-font"/>
              </a:rPr>
              <a:t> </a:t>
            </a:r>
            <a:r>
              <a:rPr lang="en-US" sz="2000" b="0" i="1" dirty="0">
                <a:solidFill>
                  <a:srgbClr val="292929"/>
                </a:solidFill>
                <a:effectLst/>
                <a:latin typeface="medium-content-serif-font"/>
              </a:rPr>
              <a:t>Technology should be multidisciplinary</a:t>
            </a:r>
            <a:endParaRPr lang="en-US" sz="2000" b="0" i="0" dirty="0">
              <a:solidFill>
                <a:srgbClr val="292929"/>
              </a:solidFill>
              <a:effectLst/>
              <a:latin typeface="medium-content-serif-font"/>
            </a:endParaRPr>
          </a:p>
          <a:p>
            <a:pPr algn="l"/>
            <a:r>
              <a:rPr lang="en-US" sz="2000" b="0" i="0" dirty="0">
                <a:solidFill>
                  <a:srgbClr val="292929"/>
                </a:solidFill>
                <a:effectLst/>
                <a:latin typeface="medium-content-serif-font"/>
              </a:rPr>
              <a:t>Thinking about the impact of technology is important for both tech and non-tech students as well as for professionals. Multidisciplinary teams with different backgrounds should be encouraged, because the people you make your products for might be diverse and possibly not represented by your team elsewise. Discussions from different viewpoints should be encouraged and if you disagree on things, it might just be an indication to dive deeper.</a:t>
            </a:r>
          </a:p>
          <a:p>
            <a:pPr algn="l"/>
            <a:r>
              <a:rPr lang="en-US" sz="2000" b="0" i="1" dirty="0">
                <a:solidFill>
                  <a:srgbClr val="292929"/>
                </a:solidFill>
                <a:effectLst/>
                <a:latin typeface="medium-content-serif-font"/>
              </a:rPr>
              <a:t>2.</a:t>
            </a:r>
            <a:r>
              <a:rPr lang="en-US" sz="2000" b="0" i="0" dirty="0">
                <a:solidFill>
                  <a:srgbClr val="292929"/>
                </a:solidFill>
                <a:effectLst/>
                <a:latin typeface="medium-content-serif-font"/>
              </a:rPr>
              <a:t> </a:t>
            </a:r>
            <a:r>
              <a:rPr lang="en-US" sz="2000" b="0" i="1" dirty="0">
                <a:solidFill>
                  <a:srgbClr val="292929"/>
                </a:solidFill>
                <a:effectLst/>
                <a:latin typeface="medium-content-serif-font"/>
              </a:rPr>
              <a:t>Ethics as a driving force for innovation</a:t>
            </a:r>
            <a:br>
              <a:rPr lang="en-US" sz="2000" b="0" i="1" dirty="0">
                <a:solidFill>
                  <a:srgbClr val="292929"/>
                </a:solidFill>
                <a:effectLst/>
                <a:latin typeface="medium-content-serif-font"/>
              </a:rPr>
            </a:br>
            <a:r>
              <a:rPr lang="en-US" sz="2000" b="0" i="0" dirty="0">
                <a:solidFill>
                  <a:srgbClr val="292929"/>
                </a:solidFill>
                <a:effectLst/>
                <a:latin typeface="medium-content-serif-font"/>
              </a:rPr>
              <a:t>An important thing we should avoid is to use ethics as a criterium for what not to make or what not to do. The case should be how to make or do things in a better sense. So, the question we have to ask here is not: “Are we pro or contra”? but “How are we going to design or redesign human-technology interactions in favor of our well-being?”</a:t>
            </a:r>
          </a:p>
          <a:p>
            <a:pPr algn="l"/>
            <a:r>
              <a:rPr lang="en-US" sz="2000" b="0" i="1" dirty="0">
                <a:solidFill>
                  <a:srgbClr val="292929"/>
                </a:solidFill>
                <a:effectLst/>
                <a:latin typeface="medium-content-serif-font"/>
              </a:rPr>
              <a:t>3.</a:t>
            </a:r>
            <a:r>
              <a:rPr lang="en-US" sz="2000" b="0" i="0" dirty="0">
                <a:solidFill>
                  <a:srgbClr val="292929"/>
                </a:solidFill>
                <a:effectLst/>
                <a:latin typeface="medium-content-serif-font"/>
              </a:rPr>
              <a:t> </a:t>
            </a:r>
            <a:r>
              <a:rPr lang="en-US" sz="2000" b="0" i="1" dirty="0">
                <a:solidFill>
                  <a:srgbClr val="292929"/>
                </a:solidFill>
                <a:effectLst/>
                <a:latin typeface="medium-content-serif-font"/>
              </a:rPr>
              <a:t>Non-normative</a:t>
            </a:r>
            <a:br>
              <a:rPr lang="en-US" sz="2000" b="0" i="1" dirty="0">
                <a:solidFill>
                  <a:srgbClr val="292929"/>
                </a:solidFill>
                <a:effectLst/>
                <a:latin typeface="medium-content-serif-font"/>
              </a:rPr>
            </a:br>
            <a:r>
              <a:rPr lang="en-US" sz="2000" b="0" i="0" dirty="0">
                <a:solidFill>
                  <a:srgbClr val="292929"/>
                </a:solidFill>
                <a:effectLst/>
                <a:latin typeface="medium-content-serif-font"/>
              </a:rPr>
              <a:t>Peter-Paul Verbeek argues not to judge but to guide technological development. I can add here that our role as a university is not to decide what our students should think or what the moral just answer should be to an ethical dilemma, but to let our students make up their own minds. The questions we ask should therefore be non-normative: there may not be such thing as an absolute wrong or right, there are just a lot of options and choices to make.</a:t>
            </a:r>
          </a:p>
          <a:p>
            <a:pPr algn="l"/>
            <a:r>
              <a:rPr lang="en-US" sz="2000" b="0" i="1" dirty="0">
                <a:solidFill>
                  <a:srgbClr val="292929"/>
                </a:solidFill>
                <a:effectLst/>
                <a:latin typeface="medium-content-serif-font"/>
              </a:rPr>
              <a:t>4.</a:t>
            </a:r>
            <a:r>
              <a:rPr lang="en-US" sz="2000" b="0" i="0" dirty="0">
                <a:solidFill>
                  <a:srgbClr val="292929"/>
                </a:solidFill>
                <a:effectLst/>
                <a:latin typeface="medium-content-serif-font"/>
              </a:rPr>
              <a:t> </a:t>
            </a:r>
            <a:r>
              <a:rPr lang="en-US" sz="2000" b="0" i="1" dirty="0">
                <a:solidFill>
                  <a:srgbClr val="292929"/>
                </a:solidFill>
                <a:effectLst/>
                <a:latin typeface="medium-content-serif-font"/>
              </a:rPr>
              <a:t>Part of the (design cycle) process</a:t>
            </a:r>
            <a:endParaRPr lang="en-US" sz="2000" b="0" i="0" dirty="0">
              <a:solidFill>
                <a:srgbClr val="292929"/>
              </a:solidFill>
              <a:effectLst/>
              <a:latin typeface="medium-content-serif-font"/>
            </a:endParaRPr>
          </a:p>
          <a:p>
            <a:pPr algn="l"/>
            <a:r>
              <a:rPr lang="en-US" sz="2000" b="0" i="0" dirty="0">
                <a:solidFill>
                  <a:srgbClr val="292929"/>
                </a:solidFill>
                <a:effectLst/>
                <a:latin typeface="medium-content-serif-font"/>
              </a:rPr>
              <a:t>Consciousness and discussion are important factors: recognizing human values, wondering whether your values ​​are central or at stake. And, as most design and development processes are cycles, asking questions should be a part of each stadium of the process. So, we have to apply ethics “from the inside out”, and not “from the outside in” or only at the end, as is often the case in ethical discussions (Lancee, Prüst, &amp; Kamp, yet to be published).</a:t>
            </a:r>
          </a:p>
          <a:p>
            <a:pPr algn="l"/>
            <a:r>
              <a:rPr lang="en-US" sz="2000" b="0" i="1" dirty="0">
                <a:solidFill>
                  <a:srgbClr val="292929"/>
                </a:solidFill>
                <a:effectLst/>
                <a:latin typeface="medium-content-serif-font"/>
              </a:rPr>
              <a:t>5.</a:t>
            </a:r>
            <a:r>
              <a:rPr lang="en-US" sz="2000" b="0" i="0" dirty="0">
                <a:solidFill>
                  <a:srgbClr val="292929"/>
                </a:solidFill>
                <a:effectLst/>
                <a:latin typeface="medium-content-serif-font"/>
              </a:rPr>
              <a:t> </a:t>
            </a:r>
            <a:r>
              <a:rPr lang="en-US" sz="2000" b="0" i="1" dirty="0">
                <a:solidFill>
                  <a:srgbClr val="292929"/>
                </a:solidFill>
                <a:effectLst/>
                <a:latin typeface="medium-content-serif-font"/>
              </a:rPr>
              <a:t>Context is king</a:t>
            </a:r>
            <a:endParaRPr lang="en-US" sz="2000" b="0" i="0" dirty="0">
              <a:solidFill>
                <a:srgbClr val="292929"/>
              </a:solidFill>
              <a:effectLst/>
              <a:latin typeface="medium-content-serif-font"/>
            </a:endParaRPr>
          </a:p>
          <a:p>
            <a:pPr algn="l"/>
            <a:r>
              <a:rPr lang="en-US" sz="2000" b="0" i="0" dirty="0">
                <a:solidFill>
                  <a:srgbClr val="292929"/>
                </a:solidFill>
                <a:effectLst/>
                <a:latin typeface="medium-content-serif-font"/>
              </a:rPr>
              <a:t>There are no ‘one size fits all’ solutions here, as every case has a different context. From the vision of Mediation Theory ethics should not be limited to whether or not a technology is acceptable (a yes/no question), but should be concerned with how a new technology could get a place in society and how that affects our human values, considering the impact of this specific technology within its applied context.</a:t>
            </a:r>
          </a:p>
          <a:p>
            <a:pPr algn="l"/>
            <a:r>
              <a:rPr lang="en-US" sz="2000" b="0" i="0" dirty="0">
                <a:solidFill>
                  <a:srgbClr val="292929"/>
                </a:solidFill>
                <a:effectLst/>
                <a:latin typeface="medium-content-serif-font"/>
              </a:rPr>
              <a:t>So, to avoid possible future tech regrets like Berners-Lee, Zuckerberg, Dorsey </a:t>
            </a:r>
            <a:r>
              <a:rPr lang="en-US" sz="2000" b="0" i="0" dirty="0" err="1">
                <a:solidFill>
                  <a:srgbClr val="292929"/>
                </a:solidFill>
                <a:effectLst/>
                <a:latin typeface="medium-content-serif-font"/>
              </a:rPr>
              <a:t>e.a.</a:t>
            </a:r>
            <a:r>
              <a:rPr lang="en-US" sz="2000" b="0" i="0" dirty="0">
                <a:solidFill>
                  <a:srgbClr val="292929"/>
                </a:solidFill>
                <a:effectLst/>
                <a:latin typeface="medium-content-serif-font"/>
              </a:rPr>
              <a:t>, we should ask ourselves a lot of questions and start discussions in each stage of the design process (called ethics from within). Doing so we can design, invent or use technology with positive impact on society!</a:t>
            </a:r>
          </a:p>
          <a:p>
            <a:endParaRPr lang="nl-NL" dirty="0"/>
          </a:p>
        </p:txBody>
      </p:sp>
      <p:sp>
        <p:nvSpPr>
          <p:cNvPr id="4" name="Tijdelijke aanduiding voor dianummer 3"/>
          <p:cNvSpPr>
            <a:spLocks noGrp="1"/>
          </p:cNvSpPr>
          <p:nvPr>
            <p:ph type="sldNum" sz="quarter" idx="5"/>
          </p:nvPr>
        </p:nvSpPr>
        <p:spPr/>
        <p:txBody>
          <a:bodyPr/>
          <a:lstStyle/>
          <a:p>
            <a:fld id="{15BD3654-9A79-4B47-9CF7-D6BAF450FCC7}" type="slidenum">
              <a:rPr lang="nl-NL" smtClean="0"/>
              <a:t>11</a:t>
            </a:fld>
            <a:endParaRPr lang="nl-NL"/>
          </a:p>
        </p:txBody>
      </p:sp>
    </p:spTree>
    <p:extLst>
      <p:ext uri="{BB962C8B-B14F-4D97-AF65-F5344CB8AC3E}">
        <p14:creationId xmlns:p14="http://schemas.microsoft.com/office/powerpoint/2010/main" val="30600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idx="1" hasCustomPrompt="1"/>
          </p:nvPr>
        </p:nvSpPr>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a:p>
        </p:txBody>
      </p:sp>
      <p:sp>
        <p:nvSpPr>
          <p:cNvPr id="8"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41306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457200" y="1200151"/>
            <a:ext cx="40386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Tijdelijke aanduiding voor inhoud 3"/>
          <p:cNvSpPr>
            <a:spLocks noGrp="1"/>
          </p:cNvSpPr>
          <p:nvPr>
            <p:ph sz="half" idx="2"/>
          </p:nvPr>
        </p:nvSpPr>
        <p:spPr>
          <a:xfrm>
            <a:off x="4648200" y="1200150"/>
            <a:ext cx="4038600"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298027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4" name="Tijdelijke aanduiding voor inhoud 3"/>
          <p:cNvSpPr>
            <a:spLocks noGrp="1"/>
          </p:cNvSpPr>
          <p:nvPr>
            <p:ph sz="half" idx="2"/>
          </p:nvPr>
        </p:nvSpPr>
        <p:spPr>
          <a:xfrm>
            <a:off x="457200" y="1285598"/>
            <a:ext cx="4040188"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6" name="Tijdelijke aanduiding voor inhoud 5"/>
          <p:cNvSpPr>
            <a:spLocks noGrp="1"/>
          </p:cNvSpPr>
          <p:nvPr>
            <p:ph sz="quarter" idx="4"/>
          </p:nvPr>
        </p:nvSpPr>
        <p:spPr>
          <a:xfrm>
            <a:off x="4645025" y="1285598"/>
            <a:ext cx="4041775"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7" name="Tijdelijke aanduiding voor datum 6"/>
          <p:cNvSpPr>
            <a:spLocks noGrp="1"/>
          </p:cNvSpPr>
          <p:nvPr>
            <p:ph type="dt" sz="half" idx="10"/>
          </p:nvPr>
        </p:nvSpPr>
        <p:spPr>
          <a:xfrm>
            <a:off x="457200" y="4767263"/>
            <a:ext cx="2133600" cy="274637"/>
          </a:xfrm>
          <a:prstGeom prst="rect">
            <a:avLst/>
          </a:prstGeom>
        </p:spPr>
        <p:txBody>
          <a:bodyPr/>
          <a:lstStyle/>
          <a:p>
            <a:endParaRPr lang="nl-NL"/>
          </a:p>
        </p:txBody>
      </p:sp>
      <p:sp>
        <p:nvSpPr>
          <p:cNvPr id="8" name="Tijdelijke aanduiding voor voettekst 7"/>
          <p:cNvSpPr>
            <a:spLocks noGrp="1"/>
          </p:cNvSpPr>
          <p:nvPr>
            <p:ph type="ftr" sz="quarter" idx="11"/>
          </p:nvPr>
        </p:nvSpPr>
        <p:spPr>
          <a:xfrm>
            <a:off x="1738642" y="4767263"/>
            <a:ext cx="4281158" cy="274637"/>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4767263"/>
            <a:ext cx="1610267" cy="274637"/>
          </a:xfrm>
          <a:prstGeom prst="rect">
            <a:avLst/>
          </a:prstGeom>
        </p:spPr>
        <p:txBody>
          <a:bodyPr/>
          <a:lstStyle/>
          <a:p>
            <a:fld id="{F3BC6476-EA18-C04A-BD06-B622CA55CE7C}" type="slidenum">
              <a:rPr lang="nl-NL" smtClean="0"/>
              <a:t>‹nr.›</a:t>
            </a:fld>
            <a:endParaRPr lang="nl-NL"/>
          </a:p>
        </p:txBody>
      </p:sp>
    </p:spTree>
    <p:extLst>
      <p:ext uri="{BB962C8B-B14F-4D97-AF65-F5344CB8AC3E}">
        <p14:creationId xmlns:p14="http://schemas.microsoft.com/office/powerpoint/2010/main" val="357815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noAutofit/>
          </a:bodyPr>
          <a:lstStyle>
            <a:lvl1pPr algn="l">
              <a:defRPr sz="2000" b="1"/>
            </a:lvl1pPr>
          </a:lstStyle>
          <a:p>
            <a:r>
              <a:rPr lang="en-US"/>
              <a:t>Click to edit Master title style</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2093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elblad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2029"/>
            <a:ext cx="9134075" cy="5139440"/>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en-US"/>
              <a:t>Click to edit Master title style</a:t>
            </a:r>
            <a:endParaRPr lang="nl-NL" dirty="0"/>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48047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blad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2029"/>
            <a:ext cx="9134075" cy="513943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en-US"/>
              <a:t>Click to edit Master title style</a:t>
            </a:r>
            <a:endParaRPr lang="nl-NL" dirty="0"/>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4" y="2029"/>
            <a:ext cx="9134075" cy="5139440"/>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endParaRPr lang="nl-NL"/>
          </a:p>
        </p:txBody>
      </p:sp>
      <p:sp>
        <p:nvSpPr>
          <p:cNvPr id="9" name="Tijdelijke aanduiding voor dianummer 5"/>
          <p:cNvSpPr>
            <a:spLocks noGrp="1"/>
          </p:cNvSpPr>
          <p:nvPr>
            <p:ph type="sldNum" sz="quarter" idx="12"/>
          </p:nvPr>
        </p:nvSpPr>
        <p:spPr>
          <a:xfrm>
            <a:off x="8046187" y="4641986"/>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204346"/>
            <a:ext cx="7199586" cy="857250"/>
          </a:xfrm>
        </p:spPr>
        <p:txBody>
          <a:bodyPr/>
          <a:lstStyle>
            <a:lvl1pPr algn="r">
              <a:defRPr/>
            </a:lvl1pPr>
          </a:lstStyle>
          <a:p>
            <a:r>
              <a:rPr lang="en-US"/>
              <a:t>Click to edit Master title style</a:t>
            </a:r>
            <a:endParaRPr lang="nl-NL" dirty="0"/>
          </a:p>
        </p:txBody>
      </p:sp>
      <p:sp>
        <p:nvSpPr>
          <p:cNvPr id="14" name="Tijdelijke aanduiding voor inhoud 2"/>
          <p:cNvSpPr>
            <a:spLocks noGrp="1"/>
          </p:cNvSpPr>
          <p:nvPr>
            <p:ph idx="1" hasCustomPrompt="1"/>
          </p:nvPr>
        </p:nvSpPr>
        <p:spPr>
          <a:xfrm>
            <a:off x="1676400" y="2107096"/>
            <a:ext cx="7199586" cy="2447865"/>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43737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597820"/>
            <a:ext cx="7704856" cy="1102519"/>
          </a:xfrm>
        </p:spPr>
        <p:txBody>
          <a:bodyPr/>
          <a:lstStyle>
            <a:lvl1pPr>
              <a:defRPr sz="2700"/>
            </a:lvl1pPr>
          </a:lstStyle>
          <a:p>
            <a:r>
              <a:rPr lang="en-US" dirty="0"/>
              <a:t>Click to edit Master title style</a:t>
            </a:r>
            <a:endParaRPr lang="nl-NL" dirty="0"/>
          </a:p>
        </p:txBody>
      </p:sp>
      <p:sp>
        <p:nvSpPr>
          <p:cNvPr id="3" name="Subtitle 2"/>
          <p:cNvSpPr>
            <a:spLocks noGrp="1"/>
          </p:cNvSpPr>
          <p:nvPr>
            <p:ph type="subTitle" idx="1" hasCustomPrompt="1"/>
          </p:nvPr>
        </p:nvSpPr>
        <p:spPr>
          <a:xfrm>
            <a:off x="903548" y="2841780"/>
            <a:ext cx="6400800" cy="131445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nl-NL" dirty="0"/>
          </a:p>
        </p:txBody>
      </p:sp>
      <p:sp>
        <p:nvSpPr>
          <p:cNvPr id="4" name="Date Placeholder 3"/>
          <p:cNvSpPr>
            <a:spLocks noGrp="1"/>
          </p:cNvSpPr>
          <p:nvPr>
            <p:ph type="dt" sz="half" idx="10"/>
          </p:nvPr>
        </p:nvSpPr>
        <p:spPr>
          <a:xfrm>
            <a:off x="251520" y="4767264"/>
            <a:ext cx="1296144" cy="273844"/>
          </a:xfrm>
        </p:spPr>
        <p:txBody>
          <a:bodyPr/>
          <a:lstStyle/>
          <a:p>
            <a:fld id="{9352B002-1032-497A-A690-67428BD6A599}" type="datetimeFigureOut">
              <a:rPr lang="nl-NL" smtClean="0"/>
              <a:t>20-5-2021</a:t>
            </a:fld>
            <a:endParaRPr lang="nl-NL" dirty="0"/>
          </a:p>
        </p:txBody>
      </p:sp>
      <p:sp>
        <p:nvSpPr>
          <p:cNvPr id="5" name="Footer Placeholder 4"/>
          <p:cNvSpPr>
            <a:spLocks noGrp="1"/>
          </p:cNvSpPr>
          <p:nvPr>
            <p:ph type="ftr" sz="quarter" idx="11"/>
          </p:nvPr>
        </p:nvSpPr>
        <p:spPr>
          <a:xfrm>
            <a:off x="1716701" y="4765099"/>
            <a:ext cx="5015539" cy="273844"/>
          </a:xfrm>
        </p:spPr>
        <p:txBody>
          <a:bodyPr/>
          <a:lstStyle/>
          <a:p>
            <a:endParaRPr lang="nl-NL"/>
          </a:p>
        </p:txBody>
      </p:sp>
      <p:sp>
        <p:nvSpPr>
          <p:cNvPr id="6" name="Slide Number Placeholder 5"/>
          <p:cNvSpPr>
            <a:spLocks noGrp="1"/>
          </p:cNvSpPr>
          <p:nvPr>
            <p:ph type="sldNum" sz="quarter" idx="12"/>
          </p:nvPr>
        </p:nvSpPr>
        <p:spPr>
          <a:xfrm>
            <a:off x="6913240" y="4771160"/>
            <a:ext cx="1043136" cy="273844"/>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89832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07" y="2030"/>
            <a:ext cx="9134076" cy="5139440"/>
          </a:xfrm>
          <a:prstGeom prst="rect">
            <a:avLst/>
          </a:prstGeom>
        </p:spPr>
      </p:pic>
      <p:sp>
        <p:nvSpPr>
          <p:cNvPr id="2" name="Tijdelijke aanduiding voor titel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NL" dirty="0"/>
              <a:t>Titel van presentatie, </a:t>
            </a:r>
            <a:r>
              <a:rPr lang="nl-NL" dirty="0" err="1"/>
              <a:t>Arial</a:t>
            </a:r>
            <a:r>
              <a:rPr lang="nl-NL" dirty="0"/>
              <a:t> 32pt</a:t>
            </a:r>
          </a:p>
        </p:txBody>
      </p:sp>
      <p:sp>
        <p:nvSpPr>
          <p:cNvPr id="3" name="Tijdelijke aanduiding voor tekst 2"/>
          <p:cNvSpPr>
            <a:spLocks noGrp="1"/>
          </p:cNvSpPr>
          <p:nvPr>
            <p:ph type="body" idx="1"/>
          </p:nvPr>
        </p:nvSpPr>
        <p:spPr>
          <a:xfrm>
            <a:off x="457200" y="1200151"/>
            <a:ext cx="8229600"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12139" y="4630341"/>
            <a:ext cx="4870548"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a:p>
        </p:txBody>
      </p:sp>
      <p:sp>
        <p:nvSpPr>
          <p:cNvPr id="11" name="Tijdelijke aanduiding voor dianummer 5"/>
          <p:cNvSpPr>
            <a:spLocks noGrp="1"/>
          </p:cNvSpPr>
          <p:nvPr>
            <p:ph type="sldNum" sz="quarter" idx="4"/>
          </p:nvPr>
        </p:nvSpPr>
        <p:spPr>
          <a:xfrm>
            <a:off x="6970292" y="4641986"/>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23" r:id="rId1"/>
    <p:sldLayoutId id="2147483825" r:id="rId2"/>
    <p:sldLayoutId id="2147483826" r:id="rId3"/>
    <p:sldLayoutId id="2147483830" r:id="rId4"/>
    <p:sldLayoutId id="2147483831" r:id="rId5"/>
    <p:sldLayoutId id="2147483833" r:id="rId6"/>
    <p:sldLayoutId id="2147483832" r:id="rId7"/>
    <p:sldLayoutId id="2147483834" r:id="rId8"/>
  </p:sldLayoutIdLst>
  <p:hf hdr="0" ftr="0" dt="0"/>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https://www.tict.i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E39E692-8E76-425F-BB61-48F44A0CD921}"/>
              </a:ext>
            </a:extLst>
          </p:cNvPr>
          <p:cNvPicPr>
            <a:picLocks noChangeAspect="1"/>
          </p:cNvPicPr>
          <p:nvPr/>
        </p:nvPicPr>
        <p:blipFill rotWithShape="1">
          <a:blip r:embed="rId3"/>
          <a:srcRect l="47022"/>
          <a:stretch/>
        </p:blipFill>
        <p:spPr>
          <a:xfrm>
            <a:off x="7707942" y="1352336"/>
            <a:ext cx="1436058" cy="3791164"/>
          </a:xfrm>
          <a:prstGeom prst="rect">
            <a:avLst/>
          </a:prstGeom>
        </p:spPr>
      </p:pic>
      <p:pic>
        <p:nvPicPr>
          <p:cNvPr id="6" name="Afbeelding 5">
            <a:extLst>
              <a:ext uri="{FF2B5EF4-FFF2-40B4-BE49-F238E27FC236}">
                <a16:creationId xmlns:a16="http://schemas.microsoft.com/office/drawing/2014/main" id="{AAF38E5F-B690-40A0-BDEE-63FAB7778E04}"/>
              </a:ext>
            </a:extLst>
          </p:cNvPr>
          <p:cNvPicPr>
            <a:picLocks noChangeAspect="1"/>
          </p:cNvPicPr>
          <p:nvPr/>
        </p:nvPicPr>
        <p:blipFill>
          <a:blip r:embed="rId4"/>
          <a:stretch>
            <a:fillRect/>
          </a:stretch>
        </p:blipFill>
        <p:spPr>
          <a:xfrm>
            <a:off x="198942" y="1286357"/>
            <a:ext cx="1157143" cy="3857143"/>
          </a:xfrm>
          <a:prstGeom prst="rect">
            <a:avLst/>
          </a:prstGeom>
        </p:spPr>
      </p:pic>
      <p:sp>
        <p:nvSpPr>
          <p:cNvPr id="2" name="Titel 1"/>
          <p:cNvSpPr>
            <a:spLocks noGrp="1"/>
          </p:cNvSpPr>
          <p:nvPr>
            <p:ph type="title"/>
          </p:nvPr>
        </p:nvSpPr>
        <p:spPr>
          <a:xfrm>
            <a:off x="1760482" y="1663596"/>
            <a:ext cx="7383518" cy="1692049"/>
          </a:xfrm>
        </p:spPr>
        <p:txBody>
          <a:bodyPr>
            <a:normAutofit/>
          </a:bodyPr>
          <a:lstStyle/>
          <a:p>
            <a:r>
              <a:rPr lang="nl-NL" dirty="0"/>
              <a:t>SMART THORN IN </a:t>
            </a:r>
            <a:br>
              <a:rPr lang="nl-NL" dirty="0"/>
            </a:br>
            <a:r>
              <a:rPr lang="nl-NL" dirty="0"/>
              <a:t>				A DIGITAL SIDE</a:t>
            </a:r>
            <a:br>
              <a:rPr lang="nl-NL" sz="2000" dirty="0"/>
            </a:br>
            <a:endParaRPr lang="nl-NL" dirty="0"/>
          </a:p>
        </p:txBody>
      </p:sp>
      <p:sp>
        <p:nvSpPr>
          <p:cNvPr id="3" name="Tijdelijke aanduiding voor inhoud 2"/>
          <p:cNvSpPr>
            <a:spLocks noGrp="1"/>
          </p:cNvSpPr>
          <p:nvPr>
            <p:ph idx="1"/>
          </p:nvPr>
        </p:nvSpPr>
        <p:spPr>
          <a:xfrm>
            <a:off x="4827016" y="4198280"/>
            <a:ext cx="3451863" cy="623152"/>
          </a:xfrm>
        </p:spPr>
        <p:txBody>
          <a:bodyPr>
            <a:normAutofit/>
          </a:bodyPr>
          <a:lstStyle/>
          <a:p>
            <a:pPr marL="0" indent="0">
              <a:buNone/>
            </a:pPr>
            <a:r>
              <a:rPr lang="nl-NL" dirty="0"/>
              <a:t>Cardiff, May 20th 2021</a:t>
            </a:r>
          </a:p>
        </p:txBody>
      </p:sp>
      <p:sp>
        <p:nvSpPr>
          <p:cNvPr id="4" name="Tijdelijke aanduiding voor dianummer 3">
            <a:extLst>
              <a:ext uri="{FF2B5EF4-FFF2-40B4-BE49-F238E27FC236}">
                <a16:creationId xmlns:a16="http://schemas.microsoft.com/office/drawing/2014/main" id="{08D30740-1E35-DA44-AAE7-56F7CC16E192}"/>
              </a:ext>
            </a:extLst>
          </p:cNvPr>
          <p:cNvSpPr>
            <a:spLocks noGrp="1"/>
          </p:cNvSpPr>
          <p:nvPr>
            <p:ph type="sldNum" sz="quarter" idx="12"/>
          </p:nvPr>
        </p:nvSpPr>
        <p:spPr/>
        <p:txBody>
          <a:bodyPr/>
          <a:lstStyle/>
          <a:p>
            <a:fld id="{CC1A7FFB-7E9A-E347-8F80-8E2C647B3625}" type="slidenum">
              <a:rPr lang="nl-NL" smtClean="0"/>
              <a:pPr/>
              <a:t>1</a:t>
            </a:fld>
            <a:endParaRPr lang="nl-NL"/>
          </a:p>
        </p:txBody>
      </p:sp>
    </p:spTree>
    <p:extLst>
      <p:ext uri="{BB962C8B-B14F-4D97-AF65-F5344CB8AC3E}">
        <p14:creationId xmlns:p14="http://schemas.microsoft.com/office/powerpoint/2010/main" val="498681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C55B019-0F27-4F5D-9E51-0F6F75CC53F6" descr="30BBD31D-ACBC-4870-A3CC-8C9AD8005C72">
            <a:extLst>
              <a:ext uri="{FF2B5EF4-FFF2-40B4-BE49-F238E27FC236}">
                <a16:creationId xmlns:a16="http://schemas.microsoft.com/office/drawing/2014/main" id="{2E8C6582-C5C3-4445-A7F9-1AA565683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40" y="-236562"/>
            <a:ext cx="8249924" cy="372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6BDA003B-BBEA-4194-8FD9-6F1F52788164}"/>
              </a:ext>
            </a:extLst>
          </p:cNvPr>
          <p:cNvSpPr txBox="1"/>
          <p:nvPr/>
        </p:nvSpPr>
        <p:spPr>
          <a:xfrm>
            <a:off x="2249743" y="2841780"/>
            <a:ext cx="4749955" cy="1938992"/>
          </a:xfrm>
          <a:prstGeom prst="rect">
            <a:avLst/>
          </a:prstGeom>
          <a:noFill/>
        </p:spPr>
        <p:txBody>
          <a:bodyPr wrap="none" rtlCol="0">
            <a:spAutoFit/>
          </a:bodyPr>
          <a:lstStyle/>
          <a:p>
            <a:r>
              <a:rPr lang="nl-NL" sz="2400" b="1" dirty="0"/>
              <a:t>A FREE TOOLKIT THAT HELPS USERS </a:t>
            </a:r>
            <a:br>
              <a:rPr lang="nl-NL" sz="2400" b="1" dirty="0"/>
            </a:br>
            <a:r>
              <a:rPr lang="nl-NL" sz="2400" b="1" dirty="0"/>
              <a:t>TO MAKE BETTER DECISIONS</a:t>
            </a:r>
          </a:p>
          <a:p>
            <a:r>
              <a:rPr lang="nl-NL" sz="2400" b="1" dirty="0"/>
              <a:t>ON THE IMPACT OF TECHNOLOGY</a:t>
            </a:r>
          </a:p>
          <a:p>
            <a:endParaRPr lang="nl-NL" sz="2400" b="1" dirty="0"/>
          </a:p>
          <a:p>
            <a:r>
              <a:rPr lang="nl-NL" sz="2400" b="1" dirty="0"/>
              <a:t>WWW.TICT.IO</a:t>
            </a:r>
          </a:p>
        </p:txBody>
      </p:sp>
      <p:sp>
        <p:nvSpPr>
          <p:cNvPr id="6" name="Tijdelijke aanduiding voor dianummer 4">
            <a:extLst>
              <a:ext uri="{FF2B5EF4-FFF2-40B4-BE49-F238E27FC236}">
                <a16:creationId xmlns:a16="http://schemas.microsoft.com/office/drawing/2014/main" id="{F929B4F8-7801-41B1-8BD1-332EA5F70BAF}"/>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10</a:t>
            </a:fld>
            <a:endParaRPr lang="nl-NL" dirty="0"/>
          </a:p>
        </p:txBody>
      </p:sp>
    </p:spTree>
    <p:extLst>
      <p:ext uri="{BB962C8B-B14F-4D97-AF65-F5344CB8AC3E}">
        <p14:creationId xmlns:p14="http://schemas.microsoft.com/office/powerpoint/2010/main" val="400716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C55B019-0F27-4F5D-9E51-0F6F75CC53F6" descr="30BBD31D-ACBC-4870-A3CC-8C9AD8005C72">
            <a:extLst>
              <a:ext uri="{FF2B5EF4-FFF2-40B4-BE49-F238E27FC236}">
                <a16:creationId xmlns:a16="http://schemas.microsoft.com/office/drawing/2014/main" id="{6716F864-29B7-43DC-99B6-412B8CD6A4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116323"/>
            <a:ext cx="1959609" cy="88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a:extLst>
              <a:ext uri="{FF2B5EF4-FFF2-40B4-BE49-F238E27FC236}">
                <a16:creationId xmlns:a16="http://schemas.microsoft.com/office/drawing/2014/main" id="{CFF6DB3A-49CF-4830-81E2-117374083953}"/>
              </a:ext>
            </a:extLst>
          </p:cNvPr>
          <p:cNvSpPr>
            <a:spLocks noGrp="1"/>
          </p:cNvSpPr>
          <p:nvPr>
            <p:ph idx="1"/>
          </p:nvPr>
        </p:nvSpPr>
        <p:spPr/>
        <p:txBody>
          <a:bodyPr>
            <a:normAutofit lnSpcReduction="10000"/>
          </a:bodyPr>
          <a:lstStyle/>
          <a:p>
            <a:pPr marL="0" indent="0">
              <a:buNone/>
            </a:pPr>
            <a:r>
              <a:rPr lang="en-US" dirty="0"/>
              <a:t>Starting points while developing the tool:</a:t>
            </a:r>
          </a:p>
          <a:p>
            <a:pPr marL="0" indent="0">
              <a:buNone/>
            </a:pPr>
            <a:endParaRPr lang="en-US" dirty="0"/>
          </a:p>
          <a:p>
            <a:pPr marL="385763" indent="-385763">
              <a:buFont typeface="+mj-lt"/>
              <a:buAutoNum type="arabicPeriod"/>
            </a:pPr>
            <a:r>
              <a:rPr lang="en-US" dirty="0"/>
              <a:t>Technology = multidisciplinary</a:t>
            </a:r>
          </a:p>
          <a:p>
            <a:pPr marL="385763" indent="-385763">
              <a:buFont typeface="+mj-lt"/>
              <a:buAutoNum type="arabicPeriod"/>
            </a:pPr>
            <a:r>
              <a:rPr lang="en-US" dirty="0"/>
              <a:t>Ethics as a driving force for innovation</a:t>
            </a:r>
          </a:p>
          <a:p>
            <a:pPr marL="385763" indent="-385763">
              <a:buFont typeface="+mj-lt"/>
              <a:buAutoNum type="arabicPeriod"/>
            </a:pPr>
            <a:r>
              <a:rPr lang="en-US" dirty="0"/>
              <a:t>Non-normative/ non-judgmental</a:t>
            </a:r>
          </a:p>
          <a:p>
            <a:pPr marL="385763" indent="-385763">
              <a:buFont typeface="+mj-lt"/>
              <a:buAutoNum type="arabicPeriod"/>
            </a:pPr>
            <a:r>
              <a:rPr lang="en-US" dirty="0"/>
              <a:t>Part of the (design cycle) process</a:t>
            </a:r>
          </a:p>
          <a:p>
            <a:pPr marL="385763" indent="-385763">
              <a:buFont typeface="+mj-lt"/>
              <a:buAutoNum type="arabicPeriod"/>
            </a:pPr>
            <a:r>
              <a:rPr lang="en-US" dirty="0"/>
              <a:t>Context is king</a:t>
            </a:r>
          </a:p>
          <a:p>
            <a:endParaRPr lang="nl-NL" dirty="0"/>
          </a:p>
        </p:txBody>
      </p:sp>
      <p:grpSp>
        <p:nvGrpSpPr>
          <p:cNvPr id="8" name="Groep 7">
            <a:extLst>
              <a:ext uri="{FF2B5EF4-FFF2-40B4-BE49-F238E27FC236}">
                <a16:creationId xmlns:a16="http://schemas.microsoft.com/office/drawing/2014/main" id="{AD0EE4A4-8EA0-4430-ACA3-FE2B6E9748CA}"/>
              </a:ext>
            </a:extLst>
          </p:cNvPr>
          <p:cNvGrpSpPr/>
          <p:nvPr/>
        </p:nvGrpSpPr>
        <p:grpSpPr>
          <a:xfrm>
            <a:off x="5803465" y="1560413"/>
            <a:ext cx="3186725" cy="2595083"/>
            <a:chOff x="1542124" y="260648"/>
            <a:chExt cx="7667589" cy="6244037"/>
          </a:xfrm>
        </p:grpSpPr>
        <p:pic>
          <p:nvPicPr>
            <p:cNvPr id="9" name="Afbeelding 8">
              <a:hlinkClick r:id="rId4"/>
              <a:extLst>
                <a:ext uri="{FF2B5EF4-FFF2-40B4-BE49-F238E27FC236}">
                  <a16:creationId xmlns:a16="http://schemas.microsoft.com/office/drawing/2014/main" id="{3B2BE9DA-4D51-4BAD-8BF9-0BC8B13131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1" t="9051"/>
            <a:stretch/>
          </p:blipFill>
          <p:spPr>
            <a:xfrm>
              <a:off x="1542124" y="260648"/>
              <a:ext cx="7667589" cy="6237312"/>
            </a:xfrm>
            <a:prstGeom prst="rect">
              <a:avLst/>
            </a:prstGeom>
          </p:spPr>
        </p:pic>
        <p:sp>
          <p:nvSpPr>
            <p:cNvPr id="10" name="Tekstvak 9">
              <a:extLst>
                <a:ext uri="{FF2B5EF4-FFF2-40B4-BE49-F238E27FC236}">
                  <a16:creationId xmlns:a16="http://schemas.microsoft.com/office/drawing/2014/main" id="{9FB09EB8-3E79-4FE3-ACD4-B56D479EE0F3}"/>
                </a:ext>
              </a:extLst>
            </p:cNvPr>
            <p:cNvSpPr txBox="1"/>
            <p:nvPr/>
          </p:nvSpPr>
          <p:spPr>
            <a:xfrm>
              <a:off x="4655840" y="1988839"/>
              <a:ext cx="1440161" cy="555406"/>
            </a:xfrm>
            <a:prstGeom prst="rect">
              <a:avLst/>
            </a:prstGeom>
            <a:solidFill>
              <a:schemeClr val="bg1"/>
            </a:solidFill>
          </p:spPr>
          <p:txBody>
            <a:bodyPr wrap="square" rtlCol="0">
              <a:spAutoFit/>
            </a:bodyPr>
            <a:lstStyle/>
            <a:p>
              <a:pPr algn="ctr"/>
              <a:r>
                <a:rPr lang="nl-NL" sz="900" dirty="0" err="1"/>
                <a:t>positives</a:t>
              </a:r>
              <a:endParaRPr lang="nl-NL" sz="1350" dirty="0"/>
            </a:p>
          </p:txBody>
        </p:sp>
        <p:sp>
          <p:nvSpPr>
            <p:cNvPr id="11" name="Tekstvak 10">
              <a:extLst>
                <a:ext uri="{FF2B5EF4-FFF2-40B4-BE49-F238E27FC236}">
                  <a16:creationId xmlns:a16="http://schemas.microsoft.com/office/drawing/2014/main" id="{E6FA940B-BD3C-4EF9-80CF-E0B3C870D054}"/>
                </a:ext>
              </a:extLst>
            </p:cNvPr>
            <p:cNvSpPr txBox="1"/>
            <p:nvPr/>
          </p:nvSpPr>
          <p:spPr>
            <a:xfrm>
              <a:off x="6672063" y="3933057"/>
              <a:ext cx="1584176" cy="555406"/>
            </a:xfrm>
            <a:prstGeom prst="rect">
              <a:avLst/>
            </a:prstGeom>
            <a:solidFill>
              <a:schemeClr val="bg1"/>
            </a:solidFill>
          </p:spPr>
          <p:txBody>
            <a:bodyPr wrap="square" rtlCol="0">
              <a:spAutoFit/>
            </a:bodyPr>
            <a:lstStyle/>
            <a:p>
              <a:pPr algn="ctr"/>
              <a:r>
                <a:rPr lang="nl-NL" sz="900" dirty="0" err="1"/>
                <a:t>risks</a:t>
              </a:r>
              <a:endParaRPr lang="nl-NL" sz="1350" dirty="0"/>
            </a:p>
          </p:txBody>
        </p:sp>
        <p:sp>
          <p:nvSpPr>
            <p:cNvPr id="12" name="Tekstvak 11">
              <a:extLst>
                <a:ext uri="{FF2B5EF4-FFF2-40B4-BE49-F238E27FC236}">
                  <a16:creationId xmlns:a16="http://schemas.microsoft.com/office/drawing/2014/main" id="{03A1942F-1D18-439D-BDFA-7EBAEF1AD5F8}"/>
                </a:ext>
              </a:extLst>
            </p:cNvPr>
            <p:cNvSpPr txBox="1"/>
            <p:nvPr/>
          </p:nvSpPr>
          <p:spPr>
            <a:xfrm>
              <a:off x="4151783" y="5949279"/>
              <a:ext cx="2448272" cy="555406"/>
            </a:xfrm>
            <a:prstGeom prst="rect">
              <a:avLst/>
            </a:prstGeom>
            <a:solidFill>
              <a:schemeClr val="bg1"/>
            </a:solidFill>
          </p:spPr>
          <p:txBody>
            <a:bodyPr wrap="square" rtlCol="0">
              <a:spAutoFit/>
            </a:bodyPr>
            <a:lstStyle/>
            <a:p>
              <a:pPr algn="ctr"/>
              <a:r>
                <a:rPr lang="nl-NL" sz="900" dirty="0" err="1"/>
                <a:t>future</a:t>
              </a:r>
              <a:r>
                <a:rPr lang="nl-NL" sz="900" dirty="0"/>
                <a:t> </a:t>
              </a:r>
              <a:r>
                <a:rPr lang="nl-NL" sz="900" dirty="0" err="1"/>
                <a:t>scenarios</a:t>
              </a:r>
              <a:endParaRPr lang="nl-NL" sz="900" dirty="0"/>
            </a:p>
          </p:txBody>
        </p:sp>
        <p:sp>
          <p:nvSpPr>
            <p:cNvPr id="13" name="Tekstvak 12">
              <a:extLst>
                <a:ext uri="{FF2B5EF4-FFF2-40B4-BE49-F238E27FC236}">
                  <a16:creationId xmlns:a16="http://schemas.microsoft.com/office/drawing/2014/main" id="{0A322050-91E3-4BC6-BCE9-6225F3CDD1C5}"/>
                </a:ext>
              </a:extLst>
            </p:cNvPr>
            <p:cNvSpPr txBox="1"/>
            <p:nvPr/>
          </p:nvSpPr>
          <p:spPr>
            <a:xfrm>
              <a:off x="2450912" y="3919354"/>
              <a:ext cx="1656183" cy="555406"/>
            </a:xfrm>
            <a:prstGeom prst="rect">
              <a:avLst/>
            </a:prstGeom>
            <a:solidFill>
              <a:schemeClr val="bg1"/>
            </a:solidFill>
          </p:spPr>
          <p:txBody>
            <a:bodyPr wrap="square" rtlCol="0">
              <a:spAutoFit/>
            </a:bodyPr>
            <a:lstStyle/>
            <a:p>
              <a:pPr algn="ctr"/>
              <a:r>
                <a:rPr lang="nl-NL" sz="900" dirty="0" err="1"/>
                <a:t>balance</a:t>
              </a:r>
              <a:endParaRPr lang="nl-NL" sz="900" dirty="0"/>
            </a:p>
          </p:txBody>
        </p:sp>
      </p:grpSp>
      <p:sp>
        <p:nvSpPr>
          <p:cNvPr id="14" name="Tijdelijke aanduiding voor dianummer 4">
            <a:extLst>
              <a:ext uri="{FF2B5EF4-FFF2-40B4-BE49-F238E27FC236}">
                <a16:creationId xmlns:a16="http://schemas.microsoft.com/office/drawing/2014/main" id="{748F71AF-9906-486F-AF00-9A4D2B6C7B72}"/>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11</a:t>
            </a:fld>
            <a:endParaRPr lang="nl-NL" dirty="0"/>
          </a:p>
        </p:txBody>
      </p:sp>
    </p:spTree>
    <p:extLst>
      <p:ext uri="{BB962C8B-B14F-4D97-AF65-F5344CB8AC3E}">
        <p14:creationId xmlns:p14="http://schemas.microsoft.com/office/powerpoint/2010/main" val="53766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93833BF-4BBA-4E8D-BB6B-9EC0644B1F58}"/>
              </a:ext>
            </a:extLst>
          </p:cNvPr>
          <p:cNvPicPr>
            <a:picLocks noChangeAspect="1"/>
          </p:cNvPicPr>
          <p:nvPr/>
        </p:nvPicPr>
        <p:blipFill rotWithShape="1">
          <a:blip r:embed="rId3"/>
          <a:srcRect l="6419" t="15350" r="4989" b="10101"/>
          <a:stretch/>
        </p:blipFill>
        <p:spPr>
          <a:xfrm>
            <a:off x="521549" y="334105"/>
            <a:ext cx="8100901" cy="3834426"/>
          </a:xfrm>
          <a:prstGeom prst="rect">
            <a:avLst/>
          </a:prstGeom>
        </p:spPr>
      </p:pic>
      <p:sp>
        <p:nvSpPr>
          <p:cNvPr id="3" name="Tijdelijke aanduiding voor dianummer 4">
            <a:extLst>
              <a:ext uri="{FF2B5EF4-FFF2-40B4-BE49-F238E27FC236}">
                <a16:creationId xmlns:a16="http://schemas.microsoft.com/office/drawing/2014/main" id="{E5FD56FE-D3F2-44B2-9385-0C39702A1451}"/>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12</a:t>
            </a:fld>
            <a:endParaRPr lang="nl-NL" dirty="0"/>
          </a:p>
        </p:txBody>
      </p:sp>
    </p:spTree>
    <p:extLst>
      <p:ext uri="{BB962C8B-B14F-4D97-AF65-F5344CB8AC3E}">
        <p14:creationId xmlns:p14="http://schemas.microsoft.com/office/powerpoint/2010/main" val="95061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D609A8-7420-489C-86E5-420FD67BBD3D}"/>
              </a:ext>
            </a:extLst>
          </p:cNvPr>
          <p:cNvSpPr>
            <a:spLocks noGrp="1"/>
          </p:cNvSpPr>
          <p:nvPr>
            <p:ph type="title"/>
          </p:nvPr>
        </p:nvSpPr>
        <p:spPr/>
        <p:txBody>
          <a:bodyPr/>
          <a:lstStyle/>
          <a:p>
            <a:r>
              <a:rPr lang="nl-NL" dirty="0" err="1"/>
              <a:t>Questions</a:t>
            </a:r>
            <a:r>
              <a:rPr lang="nl-NL" dirty="0"/>
              <a:t>, a lot of </a:t>
            </a:r>
            <a:r>
              <a:rPr lang="nl-NL" dirty="0" err="1"/>
              <a:t>questions</a:t>
            </a:r>
            <a:r>
              <a:rPr lang="nl-NL" dirty="0"/>
              <a:t>…</a:t>
            </a:r>
          </a:p>
        </p:txBody>
      </p:sp>
      <p:pic>
        <p:nvPicPr>
          <p:cNvPr id="1032" name="Picture 8" descr="Impact on society">
            <a:extLst>
              <a:ext uri="{FF2B5EF4-FFF2-40B4-BE49-F238E27FC236}">
                <a16:creationId xmlns:a16="http://schemas.microsoft.com/office/drawing/2014/main" id="{7BE450B0-6234-4657-9162-731968571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90" y="4218397"/>
            <a:ext cx="671513" cy="6715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teful and criminal actors">
            <a:extLst>
              <a:ext uri="{FF2B5EF4-FFF2-40B4-BE49-F238E27FC236}">
                <a16:creationId xmlns:a16="http://schemas.microsoft.com/office/drawing/2014/main" id="{5586EC57-882F-4E45-9F25-EBF2C702D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326" y="4225697"/>
            <a:ext cx="678656" cy="6715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ivacy">
            <a:extLst>
              <a:ext uri="{FF2B5EF4-FFF2-40B4-BE49-F238E27FC236}">
                <a16:creationId xmlns:a16="http://schemas.microsoft.com/office/drawing/2014/main" id="{D3E94924-9F15-4F1C-9E44-201E70302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235" y="4225697"/>
            <a:ext cx="671513" cy="6715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uman values">
            <a:extLst>
              <a:ext uri="{FF2B5EF4-FFF2-40B4-BE49-F238E27FC236}">
                <a16:creationId xmlns:a16="http://schemas.microsoft.com/office/drawing/2014/main" id="{6E19A409-438B-4584-A32B-08DE31BE4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970" y="4215352"/>
            <a:ext cx="671513" cy="6786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takeholders">
            <a:extLst>
              <a:ext uri="{FF2B5EF4-FFF2-40B4-BE49-F238E27FC236}">
                <a16:creationId xmlns:a16="http://schemas.microsoft.com/office/drawing/2014/main" id="{1B4E6751-CAEA-4109-A76B-38A596AB7C24}"/>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366851" y="4202910"/>
            <a:ext cx="685877" cy="6786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ata">
            <a:extLst>
              <a:ext uri="{FF2B5EF4-FFF2-40B4-BE49-F238E27FC236}">
                <a16:creationId xmlns:a16="http://schemas.microsoft.com/office/drawing/2014/main" id="{0FF3E237-6A14-40FC-9DC1-C185D6BC7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2094" y="4210054"/>
            <a:ext cx="671513" cy="6715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clusivity">
            <a:extLst>
              <a:ext uri="{FF2B5EF4-FFF2-40B4-BE49-F238E27FC236}">
                <a16:creationId xmlns:a16="http://schemas.microsoft.com/office/drawing/2014/main" id="{95B4BFCC-1D7E-4952-971F-E51843A637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6585" y="4202911"/>
            <a:ext cx="678656" cy="67865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ransparency">
            <a:extLst>
              <a:ext uri="{FF2B5EF4-FFF2-40B4-BE49-F238E27FC236}">
                <a16:creationId xmlns:a16="http://schemas.microsoft.com/office/drawing/2014/main" id="{827E0888-CE84-4048-970C-636661887C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1018" y="4235421"/>
            <a:ext cx="678656" cy="67151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ustainability">
            <a:extLst>
              <a:ext uri="{FF2B5EF4-FFF2-40B4-BE49-F238E27FC236}">
                <a16:creationId xmlns:a16="http://schemas.microsoft.com/office/drawing/2014/main" id="{62A598A0-49E5-4501-8F2E-10B185CE03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9852" y="4228278"/>
            <a:ext cx="678656" cy="67865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uture">
            <a:extLst>
              <a:ext uri="{FF2B5EF4-FFF2-40B4-BE49-F238E27FC236}">
                <a16:creationId xmlns:a16="http://schemas.microsoft.com/office/drawing/2014/main" id="{AAC493E9-498D-40C4-9822-B32F26DE7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1485" y="4215352"/>
            <a:ext cx="671513" cy="678656"/>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7">
            <a:extLst>
              <a:ext uri="{FF2B5EF4-FFF2-40B4-BE49-F238E27FC236}">
                <a16:creationId xmlns:a16="http://schemas.microsoft.com/office/drawing/2014/main" id="{DE7FE83A-74E6-4B20-9B9B-BB821FE94559}"/>
              </a:ext>
            </a:extLst>
          </p:cNvPr>
          <p:cNvSpPr/>
          <p:nvPr/>
        </p:nvSpPr>
        <p:spPr>
          <a:xfrm>
            <a:off x="205662" y="4866000"/>
            <a:ext cx="569387" cy="253916"/>
          </a:xfrm>
          <a:prstGeom prst="rect">
            <a:avLst/>
          </a:prstGeom>
        </p:spPr>
        <p:txBody>
          <a:bodyPr wrap="none">
            <a:spAutoFit/>
          </a:bodyPr>
          <a:lstStyle/>
          <a:p>
            <a:r>
              <a:rPr lang="nl-NL" sz="1050" b="1" dirty="0">
                <a:solidFill>
                  <a:srgbClr val="333333"/>
                </a:solidFill>
                <a:latin typeface="Rubik"/>
              </a:rPr>
              <a:t>Impact</a:t>
            </a:r>
            <a:endParaRPr lang="nl-NL" sz="1350" b="1" dirty="0">
              <a:solidFill>
                <a:srgbClr val="333333"/>
              </a:solidFill>
              <a:latin typeface="Rubik"/>
            </a:endParaRPr>
          </a:p>
        </p:txBody>
      </p:sp>
      <p:sp>
        <p:nvSpPr>
          <p:cNvPr id="19" name="Rechthoek 18">
            <a:extLst>
              <a:ext uri="{FF2B5EF4-FFF2-40B4-BE49-F238E27FC236}">
                <a16:creationId xmlns:a16="http://schemas.microsoft.com/office/drawing/2014/main" id="{3F0B4A26-93E3-47F7-90C6-789A4A04EF91}"/>
              </a:ext>
            </a:extLst>
          </p:cNvPr>
          <p:cNvSpPr/>
          <p:nvPr/>
        </p:nvSpPr>
        <p:spPr>
          <a:xfrm>
            <a:off x="952868" y="4875147"/>
            <a:ext cx="771365" cy="253916"/>
          </a:xfrm>
          <a:prstGeom prst="rect">
            <a:avLst/>
          </a:prstGeom>
        </p:spPr>
        <p:txBody>
          <a:bodyPr wrap="none">
            <a:spAutoFit/>
          </a:bodyPr>
          <a:lstStyle/>
          <a:p>
            <a:r>
              <a:rPr lang="nl-NL" sz="1050" b="1" dirty="0">
                <a:solidFill>
                  <a:srgbClr val="333333"/>
                </a:solidFill>
                <a:latin typeface="Rubik"/>
              </a:rPr>
              <a:t>Bad actors</a:t>
            </a:r>
          </a:p>
        </p:txBody>
      </p:sp>
      <p:sp>
        <p:nvSpPr>
          <p:cNvPr id="20" name="Rechthoek 19">
            <a:extLst>
              <a:ext uri="{FF2B5EF4-FFF2-40B4-BE49-F238E27FC236}">
                <a16:creationId xmlns:a16="http://schemas.microsoft.com/office/drawing/2014/main" id="{90E4FEA5-7A4E-4FAC-9C7C-B31B810C3C93}"/>
              </a:ext>
            </a:extLst>
          </p:cNvPr>
          <p:cNvSpPr/>
          <p:nvPr/>
        </p:nvSpPr>
        <p:spPr>
          <a:xfrm>
            <a:off x="1762883" y="4866501"/>
            <a:ext cx="588623" cy="253916"/>
          </a:xfrm>
          <a:prstGeom prst="rect">
            <a:avLst/>
          </a:prstGeom>
        </p:spPr>
        <p:txBody>
          <a:bodyPr wrap="none">
            <a:spAutoFit/>
          </a:bodyPr>
          <a:lstStyle/>
          <a:p>
            <a:r>
              <a:rPr lang="nl-NL" sz="1050" b="1" dirty="0">
                <a:solidFill>
                  <a:srgbClr val="333333"/>
                </a:solidFill>
                <a:latin typeface="Rubik"/>
              </a:rPr>
              <a:t>Privacy</a:t>
            </a:r>
            <a:endParaRPr lang="nl-NL" sz="1200" b="1" dirty="0">
              <a:solidFill>
                <a:srgbClr val="333333"/>
              </a:solidFill>
              <a:latin typeface="Rubik"/>
            </a:endParaRPr>
          </a:p>
        </p:txBody>
      </p:sp>
      <p:sp>
        <p:nvSpPr>
          <p:cNvPr id="21" name="Rechthoek 20">
            <a:extLst>
              <a:ext uri="{FF2B5EF4-FFF2-40B4-BE49-F238E27FC236}">
                <a16:creationId xmlns:a16="http://schemas.microsoft.com/office/drawing/2014/main" id="{55A7E4D3-5641-4C01-BDC4-031D9D4FC01E}"/>
              </a:ext>
            </a:extLst>
          </p:cNvPr>
          <p:cNvSpPr/>
          <p:nvPr/>
        </p:nvSpPr>
        <p:spPr>
          <a:xfrm>
            <a:off x="2423425" y="4866001"/>
            <a:ext cx="976549" cy="253916"/>
          </a:xfrm>
          <a:prstGeom prst="rect">
            <a:avLst/>
          </a:prstGeom>
        </p:spPr>
        <p:txBody>
          <a:bodyPr wrap="none">
            <a:spAutoFit/>
          </a:bodyPr>
          <a:lstStyle/>
          <a:p>
            <a:r>
              <a:rPr lang="nl-NL" sz="1050" b="1" dirty="0">
                <a:solidFill>
                  <a:srgbClr val="333333"/>
                </a:solidFill>
                <a:latin typeface="Rubik"/>
              </a:rPr>
              <a:t>Human </a:t>
            </a:r>
            <a:r>
              <a:rPr lang="nl-NL" sz="1050" b="1" dirty="0" err="1">
                <a:solidFill>
                  <a:srgbClr val="333333"/>
                </a:solidFill>
                <a:latin typeface="Rubik"/>
              </a:rPr>
              <a:t>values</a:t>
            </a:r>
            <a:endParaRPr lang="nl-NL" sz="1050" b="1" dirty="0">
              <a:solidFill>
                <a:srgbClr val="333333"/>
              </a:solidFill>
              <a:latin typeface="Rubik"/>
            </a:endParaRPr>
          </a:p>
        </p:txBody>
      </p:sp>
      <p:sp>
        <p:nvSpPr>
          <p:cNvPr id="22" name="Rechthoek 21">
            <a:extLst>
              <a:ext uri="{FF2B5EF4-FFF2-40B4-BE49-F238E27FC236}">
                <a16:creationId xmlns:a16="http://schemas.microsoft.com/office/drawing/2014/main" id="{9EA8939A-C188-42A4-990F-A93FD4D58990}"/>
              </a:ext>
            </a:extLst>
          </p:cNvPr>
          <p:cNvSpPr/>
          <p:nvPr/>
        </p:nvSpPr>
        <p:spPr>
          <a:xfrm>
            <a:off x="3300936" y="4866002"/>
            <a:ext cx="912429" cy="253916"/>
          </a:xfrm>
          <a:prstGeom prst="rect">
            <a:avLst/>
          </a:prstGeom>
        </p:spPr>
        <p:txBody>
          <a:bodyPr wrap="none">
            <a:spAutoFit/>
          </a:bodyPr>
          <a:lstStyle/>
          <a:p>
            <a:r>
              <a:rPr lang="nl-NL" sz="1050" b="1" dirty="0">
                <a:solidFill>
                  <a:srgbClr val="333333"/>
                </a:solidFill>
                <a:latin typeface="Rubik"/>
              </a:rPr>
              <a:t>Stakeholders</a:t>
            </a:r>
            <a:endParaRPr lang="nl-NL" sz="1350" b="1" dirty="0">
              <a:solidFill>
                <a:srgbClr val="333333"/>
              </a:solidFill>
              <a:latin typeface="Rubik"/>
            </a:endParaRPr>
          </a:p>
        </p:txBody>
      </p:sp>
      <p:sp>
        <p:nvSpPr>
          <p:cNvPr id="23" name="Rechthoek 22">
            <a:extLst>
              <a:ext uri="{FF2B5EF4-FFF2-40B4-BE49-F238E27FC236}">
                <a16:creationId xmlns:a16="http://schemas.microsoft.com/office/drawing/2014/main" id="{984E86EE-6822-48D0-B467-C30936B53C52}"/>
              </a:ext>
            </a:extLst>
          </p:cNvPr>
          <p:cNvSpPr/>
          <p:nvPr/>
        </p:nvSpPr>
        <p:spPr>
          <a:xfrm>
            <a:off x="4322485" y="4866002"/>
            <a:ext cx="447558" cy="253916"/>
          </a:xfrm>
          <a:prstGeom prst="rect">
            <a:avLst/>
          </a:prstGeom>
        </p:spPr>
        <p:txBody>
          <a:bodyPr wrap="none">
            <a:spAutoFit/>
          </a:bodyPr>
          <a:lstStyle/>
          <a:p>
            <a:r>
              <a:rPr lang="nl-NL" sz="1050" b="1" dirty="0">
                <a:solidFill>
                  <a:srgbClr val="333333"/>
                </a:solidFill>
                <a:latin typeface="Rubik"/>
              </a:rPr>
              <a:t>Data</a:t>
            </a:r>
            <a:endParaRPr lang="nl-NL" sz="1350" b="1" dirty="0">
              <a:solidFill>
                <a:srgbClr val="333333"/>
              </a:solidFill>
              <a:latin typeface="Rubik"/>
            </a:endParaRPr>
          </a:p>
        </p:txBody>
      </p:sp>
      <p:sp>
        <p:nvSpPr>
          <p:cNvPr id="24" name="Rechthoek 23">
            <a:extLst>
              <a:ext uri="{FF2B5EF4-FFF2-40B4-BE49-F238E27FC236}">
                <a16:creationId xmlns:a16="http://schemas.microsoft.com/office/drawing/2014/main" id="{24607CB4-F147-4F1E-9F79-EA8664C7C78C}"/>
              </a:ext>
            </a:extLst>
          </p:cNvPr>
          <p:cNvSpPr/>
          <p:nvPr/>
        </p:nvSpPr>
        <p:spPr>
          <a:xfrm>
            <a:off x="4882257" y="4866002"/>
            <a:ext cx="750526" cy="253916"/>
          </a:xfrm>
          <a:prstGeom prst="rect">
            <a:avLst/>
          </a:prstGeom>
        </p:spPr>
        <p:txBody>
          <a:bodyPr wrap="none">
            <a:spAutoFit/>
          </a:bodyPr>
          <a:lstStyle/>
          <a:p>
            <a:r>
              <a:rPr lang="nl-NL" sz="1050" b="1" dirty="0" err="1">
                <a:solidFill>
                  <a:srgbClr val="333333"/>
                </a:solidFill>
                <a:latin typeface="Rubik"/>
              </a:rPr>
              <a:t>Inclusivity</a:t>
            </a:r>
            <a:endParaRPr lang="nl-NL" sz="1350" b="1" dirty="0">
              <a:solidFill>
                <a:srgbClr val="333333"/>
              </a:solidFill>
              <a:latin typeface="Rubik"/>
            </a:endParaRPr>
          </a:p>
        </p:txBody>
      </p:sp>
      <p:sp>
        <p:nvSpPr>
          <p:cNvPr id="25" name="Rechthoek 24">
            <a:extLst>
              <a:ext uri="{FF2B5EF4-FFF2-40B4-BE49-F238E27FC236}">
                <a16:creationId xmlns:a16="http://schemas.microsoft.com/office/drawing/2014/main" id="{1B7FC597-9371-43F9-A0C7-5B354CD96F9D}"/>
              </a:ext>
            </a:extLst>
          </p:cNvPr>
          <p:cNvSpPr/>
          <p:nvPr/>
        </p:nvSpPr>
        <p:spPr>
          <a:xfrm>
            <a:off x="5643068" y="4875236"/>
            <a:ext cx="938077" cy="253916"/>
          </a:xfrm>
          <a:prstGeom prst="rect">
            <a:avLst/>
          </a:prstGeom>
        </p:spPr>
        <p:txBody>
          <a:bodyPr wrap="none">
            <a:spAutoFit/>
          </a:bodyPr>
          <a:lstStyle/>
          <a:p>
            <a:r>
              <a:rPr lang="nl-NL" sz="1050" b="1" dirty="0" err="1">
                <a:solidFill>
                  <a:srgbClr val="333333"/>
                </a:solidFill>
                <a:latin typeface="Rubik"/>
              </a:rPr>
              <a:t>Transparency</a:t>
            </a:r>
            <a:endParaRPr lang="nl-NL" sz="1350" b="1" dirty="0">
              <a:solidFill>
                <a:srgbClr val="333333"/>
              </a:solidFill>
              <a:latin typeface="Rubik"/>
            </a:endParaRPr>
          </a:p>
        </p:txBody>
      </p:sp>
      <p:sp>
        <p:nvSpPr>
          <p:cNvPr id="26" name="Rechthoek 25">
            <a:extLst>
              <a:ext uri="{FF2B5EF4-FFF2-40B4-BE49-F238E27FC236}">
                <a16:creationId xmlns:a16="http://schemas.microsoft.com/office/drawing/2014/main" id="{E345B446-CD47-49EC-96BB-387557AF0751}"/>
              </a:ext>
            </a:extLst>
          </p:cNvPr>
          <p:cNvSpPr/>
          <p:nvPr/>
        </p:nvSpPr>
        <p:spPr>
          <a:xfrm>
            <a:off x="6497176" y="4875147"/>
            <a:ext cx="942887" cy="253916"/>
          </a:xfrm>
          <a:prstGeom prst="rect">
            <a:avLst/>
          </a:prstGeom>
        </p:spPr>
        <p:txBody>
          <a:bodyPr wrap="none">
            <a:spAutoFit/>
          </a:bodyPr>
          <a:lstStyle/>
          <a:p>
            <a:r>
              <a:rPr lang="nl-NL" sz="1050" b="1" dirty="0" err="1">
                <a:solidFill>
                  <a:srgbClr val="333333"/>
                </a:solidFill>
                <a:latin typeface="Rubik"/>
              </a:rPr>
              <a:t>Sustainability</a:t>
            </a:r>
            <a:endParaRPr lang="nl-NL" sz="1350" b="1" dirty="0">
              <a:solidFill>
                <a:srgbClr val="333333"/>
              </a:solidFill>
              <a:latin typeface="Rubik"/>
            </a:endParaRPr>
          </a:p>
        </p:txBody>
      </p:sp>
      <p:sp>
        <p:nvSpPr>
          <p:cNvPr id="27" name="Rechthoek 26">
            <a:extLst>
              <a:ext uri="{FF2B5EF4-FFF2-40B4-BE49-F238E27FC236}">
                <a16:creationId xmlns:a16="http://schemas.microsoft.com/office/drawing/2014/main" id="{692CF122-C68C-4835-8117-1DD7C3A43308}"/>
              </a:ext>
            </a:extLst>
          </p:cNvPr>
          <p:cNvSpPr/>
          <p:nvPr/>
        </p:nvSpPr>
        <p:spPr>
          <a:xfrm>
            <a:off x="7467436" y="4867658"/>
            <a:ext cx="553357" cy="253916"/>
          </a:xfrm>
          <a:prstGeom prst="rect">
            <a:avLst/>
          </a:prstGeom>
        </p:spPr>
        <p:txBody>
          <a:bodyPr wrap="none">
            <a:spAutoFit/>
          </a:bodyPr>
          <a:lstStyle/>
          <a:p>
            <a:r>
              <a:rPr lang="nl-NL" sz="1050" b="1" dirty="0" err="1">
                <a:solidFill>
                  <a:srgbClr val="333333"/>
                </a:solidFill>
                <a:latin typeface="Rubik"/>
              </a:rPr>
              <a:t>Future</a:t>
            </a:r>
            <a:endParaRPr lang="nl-NL" sz="1350" b="1" dirty="0">
              <a:solidFill>
                <a:srgbClr val="333333"/>
              </a:solidFill>
              <a:latin typeface="Rubik"/>
            </a:endParaRPr>
          </a:p>
        </p:txBody>
      </p:sp>
      <p:sp>
        <p:nvSpPr>
          <p:cNvPr id="28" name="Rechthoek 27">
            <a:extLst>
              <a:ext uri="{FF2B5EF4-FFF2-40B4-BE49-F238E27FC236}">
                <a16:creationId xmlns:a16="http://schemas.microsoft.com/office/drawing/2014/main" id="{EC239BB3-89B7-4B53-92A3-F7BBB6F617A1}"/>
              </a:ext>
            </a:extLst>
          </p:cNvPr>
          <p:cNvSpPr/>
          <p:nvPr/>
        </p:nvSpPr>
        <p:spPr>
          <a:xfrm>
            <a:off x="2680136" y="2433250"/>
            <a:ext cx="3829895" cy="300082"/>
          </a:xfrm>
          <a:prstGeom prst="rect">
            <a:avLst/>
          </a:prstGeom>
        </p:spPr>
        <p:txBody>
          <a:bodyPr wrap="none">
            <a:spAutoFit/>
          </a:bodyPr>
          <a:lstStyle/>
          <a:p>
            <a:r>
              <a:rPr lang="en-US" sz="1350" dirty="0">
                <a:solidFill>
                  <a:srgbClr val="0B8035"/>
                </a:solidFill>
                <a:latin typeface="Arial" panose="020B0604020202020204" pitchFamily="34" charset="0"/>
              </a:rPr>
              <a:t>What impact is expected from your technology?</a:t>
            </a:r>
            <a:endParaRPr lang="nl-NL" sz="1350" dirty="0">
              <a:solidFill>
                <a:srgbClr val="0B8035"/>
              </a:solidFill>
              <a:latin typeface="Arial" panose="020B0604020202020204" pitchFamily="34" charset="0"/>
            </a:endParaRPr>
          </a:p>
        </p:txBody>
      </p:sp>
      <p:sp>
        <p:nvSpPr>
          <p:cNvPr id="29" name="Rechthoek 28">
            <a:extLst>
              <a:ext uri="{FF2B5EF4-FFF2-40B4-BE49-F238E27FC236}">
                <a16:creationId xmlns:a16="http://schemas.microsoft.com/office/drawing/2014/main" id="{9F6F7397-5505-4E3D-A3E6-7281C5746650}"/>
              </a:ext>
            </a:extLst>
          </p:cNvPr>
          <p:cNvSpPr/>
          <p:nvPr/>
        </p:nvSpPr>
        <p:spPr>
          <a:xfrm>
            <a:off x="2438158" y="2354242"/>
            <a:ext cx="4147289" cy="300082"/>
          </a:xfrm>
          <a:prstGeom prst="rect">
            <a:avLst/>
          </a:prstGeom>
        </p:spPr>
        <p:txBody>
          <a:bodyPr wrap="none">
            <a:spAutoFit/>
          </a:bodyPr>
          <a:lstStyle/>
          <a:p>
            <a:r>
              <a:rPr lang="en-US" sz="1350" dirty="0">
                <a:solidFill>
                  <a:srgbClr val="0B8035"/>
                </a:solidFill>
                <a:latin typeface="Arial" panose="020B0604020202020204" pitchFamily="34" charset="0"/>
              </a:rPr>
              <a:t>How is your technology going to solve the problem?</a:t>
            </a:r>
            <a:endParaRPr lang="nl-NL" sz="1350" dirty="0">
              <a:solidFill>
                <a:srgbClr val="0B8035"/>
              </a:solidFill>
            </a:endParaRPr>
          </a:p>
        </p:txBody>
      </p:sp>
      <p:sp>
        <p:nvSpPr>
          <p:cNvPr id="30" name="Rechthoek 29">
            <a:extLst>
              <a:ext uri="{FF2B5EF4-FFF2-40B4-BE49-F238E27FC236}">
                <a16:creationId xmlns:a16="http://schemas.microsoft.com/office/drawing/2014/main" id="{DE692140-1F08-4C4C-877B-EA0AE60DD437}"/>
              </a:ext>
            </a:extLst>
          </p:cNvPr>
          <p:cNvSpPr/>
          <p:nvPr/>
        </p:nvSpPr>
        <p:spPr>
          <a:xfrm>
            <a:off x="2542993" y="2289366"/>
            <a:ext cx="4572000" cy="507831"/>
          </a:xfrm>
          <a:prstGeom prst="rect">
            <a:avLst/>
          </a:prstGeom>
        </p:spPr>
        <p:txBody>
          <a:bodyPr>
            <a:spAutoFit/>
          </a:bodyPr>
          <a:lstStyle/>
          <a:p>
            <a:r>
              <a:rPr lang="en-US" sz="1350" dirty="0">
                <a:solidFill>
                  <a:srgbClr val="0B8035"/>
                </a:solidFill>
                <a:latin typeface="Arial" panose="020B0604020202020204" pitchFamily="34" charset="0"/>
              </a:rPr>
              <a:t>What negative effects do you expect from your technology?</a:t>
            </a:r>
            <a:endParaRPr lang="nl-NL" sz="1350" dirty="0">
              <a:solidFill>
                <a:srgbClr val="0B8035"/>
              </a:solidFill>
            </a:endParaRPr>
          </a:p>
        </p:txBody>
      </p:sp>
      <p:sp>
        <p:nvSpPr>
          <p:cNvPr id="31" name="Rechthoek 30">
            <a:extLst>
              <a:ext uri="{FF2B5EF4-FFF2-40B4-BE49-F238E27FC236}">
                <a16:creationId xmlns:a16="http://schemas.microsoft.com/office/drawing/2014/main" id="{34E912C2-1714-41BF-8392-EBB49BEDBB82}"/>
              </a:ext>
            </a:extLst>
          </p:cNvPr>
          <p:cNvSpPr/>
          <p:nvPr/>
        </p:nvSpPr>
        <p:spPr>
          <a:xfrm>
            <a:off x="2236708" y="2262859"/>
            <a:ext cx="4572000" cy="507831"/>
          </a:xfrm>
          <a:prstGeom prst="rect">
            <a:avLst/>
          </a:prstGeom>
        </p:spPr>
        <p:txBody>
          <a:bodyPr>
            <a:spAutoFit/>
          </a:bodyPr>
          <a:lstStyle/>
          <a:p>
            <a:r>
              <a:rPr lang="en-US" sz="1350" dirty="0">
                <a:solidFill>
                  <a:srgbClr val="0B8035"/>
                </a:solidFill>
                <a:latin typeface="Arial" panose="020B0604020202020204" pitchFamily="34" charset="0"/>
              </a:rPr>
              <a:t>In what way is your technology contributing to a world you want to live in?</a:t>
            </a:r>
            <a:endParaRPr lang="nl-NL" sz="1350" dirty="0">
              <a:solidFill>
                <a:srgbClr val="0B8035"/>
              </a:solidFill>
            </a:endParaRPr>
          </a:p>
        </p:txBody>
      </p:sp>
      <p:sp>
        <p:nvSpPr>
          <p:cNvPr id="1024" name="Rechthoek 1023">
            <a:extLst>
              <a:ext uri="{FF2B5EF4-FFF2-40B4-BE49-F238E27FC236}">
                <a16:creationId xmlns:a16="http://schemas.microsoft.com/office/drawing/2014/main" id="{F1BCFABA-73B9-4211-9D56-A0E46E088CBD}"/>
              </a:ext>
            </a:extLst>
          </p:cNvPr>
          <p:cNvSpPr/>
          <p:nvPr/>
        </p:nvSpPr>
        <p:spPr>
          <a:xfrm>
            <a:off x="2308935" y="2326725"/>
            <a:ext cx="4827994" cy="507831"/>
          </a:xfrm>
          <a:prstGeom prst="rect">
            <a:avLst/>
          </a:prstGeom>
        </p:spPr>
        <p:txBody>
          <a:bodyPr wrap="square">
            <a:spAutoFit/>
          </a:bodyPr>
          <a:lstStyle/>
          <a:p>
            <a:r>
              <a:rPr lang="en-US" sz="1350" b="1" dirty="0">
                <a:latin typeface="Arial" panose="020B0604020202020204" pitchFamily="34" charset="0"/>
              </a:rPr>
              <a:t>Did you make any changes to the design of your technology because of these questions?</a:t>
            </a:r>
            <a:endParaRPr lang="nl-NL" sz="1350" b="1" dirty="0"/>
          </a:p>
        </p:txBody>
      </p:sp>
      <p:sp>
        <p:nvSpPr>
          <p:cNvPr id="1026" name="Rechthoek 1025">
            <a:extLst>
              <a:ext uri="{FF2B5EF4-FFF2-40B4-BE49-F238E27FC236}">
                <a16:creationId xmlns:a16="http://schemas.microsoft.com/office/drawing/2014/main" id="{25009E4E-5A3F-4300-A37D-F61D646B8277}"/>
              </a:ext>
            </a:extLst>
          </p:cNvPr>
          <p:cNvSpPr/>
          <p:nvPr/>
        </p:nvSpPr>
        <p:spPr>
          <a:xfrm>
            <a:off x="2286000" y="2329376"/>
            <a:ext cx="4572000" cy="507831"/>
          </a:xfrm>
          <a:prstGeom prst="rect">
            <a:avLst/>
          </a:prstGeom>
        </p:spPr>
        <p:txBody>
          <a:bodyPr>
            <a:spAutoFit/>
          </a:bodyPr>
          <a:lstStyle/>
          <a:p>
            <a:r>
              <a:rPr lang="en-US" sz="1350" dirty="0">
                <a:solidFill>
                  <a:srgbClr val="1368B1"/>
                </a:solidFill>
                <a:latin typeface="Arial" panose="020B0604020202020204" pitchFamily="34" charset="0"/>
              </a:rPr>
              <a:t>How could bad actors use your tech to subvert or attack the truth?</a:t>
            </a:r>
            <a:endParaRPr lang="nl-NL" sz="1350" dirty="0">
              <a:solidFill>
                <a:srgbClr val="1368B1"/>
              </a:solidFill>
            </a:endParaRPr>
          </a:p>
        </p:txBody>
      </p:sp>
      <p:sp>
        <p:nvSpPr>
          <p:cNvPr id="1028" name="Rechthoek 1027">
            <a:extLst>
              <a:ext uri="{FF2B5EF4-FFF2-40B4-BE49-F238E27FC236}">
                <a16:creationId xmlns:a16="http://schemas.microsoft.com/office/drawing/2014/main" id="{7ADD6652-03C8-4680-9F73-C5098CA5A4DD}"/>
              </a:ext>
            </a:extLst>
          </p:cNvPr>
          <p:cNvSpPr/>
          <p:nvPr/>
        </p:nvSpPr>
        <p:spPr>
          <a:xfrm>
            <a:off x="2286000" y="2329377"/>
            <a:ext cx="4572000" cy="507831"/>
          </a:xfrm>
          <a:prstGeom prst="rect">
            <a:avLst/>
          </a:prstGeom>
        </p:spPr>
        <p:txBody>
          <a:bodyPr>
            <a:spAutoFit/>
          </a:bodyPr>
          <a:lstStyle/>
          <a:p>
            <a:r>
              <a:rPr lang="en-US" sz="1350" dirty="0">
                <a:solidFill>
                  <a:srgbClr val="1368B1"/>
                </a:solidFill>
                <a:latin typeface="Arial" panose="020B0604020202020204" pitchFamily="34" charset="0"/>
              </a:rPr>
              <a:t>What could potentially become the equivalent of fake news, bots or </a:t>
            </a:r>
            <a:r>
              <a:rPr lang="en-US" sz="1350" dirty="0" err="1">
                <a:solidFill>
                  <a:srgbClr val="1368B1"/>
                </a:solidFill>
                <a:latin typeface="Arial" panose="020B0604020202020204" pitchFamily="34" charset="0"/>
              </a:rPr>
              <a:t>deepfakevideos</a:t>
            </a:r>
            <a:r>
              <a:rPr lang="en-US" sz="1350" dirty="0">
                <a:solidFill>
                  <a:srgbClr val="1368B1"/>
                </a:solidFill>
                <a:latin typeface="Arial" panose="020B0604020202020204" pitchFamily="34" charset="0"/>
              </a:rPr>
              <a:t> on your platform?</a:t>
            </a:r>
            <a:endParaRPr lang="nl-NL" sz="1350" dirty="0">
              <a:solidFill>
                <a:srgbClr val="1368B1"/>
              </a:solidFill>
            </a:endParaRPr>
          </a:p>
        </p:txBody>
      </p:sp>
      <p:sp>
        <p:nvSpPr>
          <p:cNvPr id="1029" name="Rechthoek 1028">
            <a:extLst>
              <a:ext uri="{FF2B5EF4-FFF2-40B4-BE49-F238E27FC236}">
                <a16:creationId xmlns:a16="http://schemas.microsoft.com/office/drawing/2014/main" id="{A282001D-B9AF-4FE4-80C9-DA8DC7515435}"/>
              </a:ext>
            </a:extLst>
          </p:cNvPr>
          <p:cNvSpPr/>
          <p:nvPr/>
        </p:nvSpPr>
        <p:spPr>
          <a:xfrm>
            <a:off x="2286000" y="2329376"/>
            <a:ext cx="4572000" cy="507831"/>
          </a:xfrm>
          <a:prstGeom prst="rect">
            <a:avLst/>
          </a:prstGeom>
        </p:spPr>
        <p:txBody>
          <a:bodyPr>
            <a:spAutoFit/>
          </a:bodyPr>
          <a:lstStyle/>
          <a:p>
            <a:r>
              <a:rPr lang="en-US" sz="1350" dirty="0">
                <a:solidFill>
                  <a:srgbClr val="ED6D62"/>
                </a:solidFill>
                <a:latin typeface="Arial" panose="020B0604020202020204" pitchFamily="34" charset="0"/>
              </a:rPr>
              <a:t>Does your technology register personal data? If yes, what personal data?</a:t>
            </a:r>
            <a:endParaRPr lang="nl-NL" sz="1350" dirty="0">
              <a:solidFill>
                <a:srgbClr val="ED6D62"/>
              </a:solidFill>
            </a:endParaRPr>
          </a:p>
        </p:txBody>
      </p:sp>
      <p:sp>
        <p:nvSpPr>
          <p:cNvPr id="1030" name="Rechthoek 1029">
            <a:extLst>
              <a:ext uri="{FF2B5EF4-FFF2-40B4-BE49-F238E27FC236}">
                <a16:creationId xmlns:a16="http://schemas.microsoft.com/office/drawing/2014/main" id="{756EE552-7A6F-41B7-9EBB-3B5C2B12A9B0}"/>
              </a:ext>
            </a:extLst>
          </p:cNvPr>
          <p:cNvSpPr/>
          <p:nvPr/>
        </p:nvSpPr>
        <p:spPr>
          <a:xfrm>
            <a:off x="2286000" y="2329377"/>
            <a:ext cx="4572000" cy="507831"/>
          </a:xfrm>
          <a:prstGeom prst="rect">
            <a:avLst/>
          </a:prstGeom>
        </p:spPr>
        <p:txBody>
          <a:bodyPr>
            <a:spAutoFit/>
          </a:bodyPr>
          <a:lstStyle/>
          <a:p>
            <a:r>
              <a:rPr lang="en-US" sz="1350" dirty="0">
                <a:solidFill>
                  <a:srgbClr val="ED6D62"/>
                </a:solidFill>
                <a:latin typeface="Arial" panose="020B0604020202020204" pitchFamily="34" charset="0"/>
              </a:rPr>
              <a:t>Do you think your technology is compliant with prevailing privacy law and can you motivate why?</a:t>
            </a:r>
            <a:endParaRPr lang="nl-NL" sz="1350" dirty="0">
              <a:solidFill>
                <a:srgbClr val="ED6D62"/>
              </a:solidFill>
            </a:endParaRPr>
          </a:p>
        </p:txBody>
      </p:sp>
      <p:sp>
        <p:nvSpPr>
          <p:cNvPr id="1031" name="Rechthoek 1030">
            <a:extLst>
              <a:ext uri="{FF2B5EF4-FFF2-40B4-BE49-F238E27FC236}">
                <a16:creationId xmlns:a16="http://schemas.microsoft.com/office/drawing/2014/main" id="{C92104F0-6683-4642-9FE9-8DE24276BFCA}"/>
              </a:ext>
            </a:extLst>
          </p:cNvPr>
          <p:cNvSpPr/>
          <p:nvPr/>
        </p:nvSpPr>
        <p:spPr>
          <a:xfrm>
            <a:off x="2286000" y="2329377"/>
            <a:ext cx="4572000" cy="507831"/>
          </a:xfrm>
          <a:prstGeom prst="rect">
            <a:avLst/>
          </a:prstGeom>
        </p:spPr>
        <p:txBody>
          <a:bodyPr>
            <a:spAutoFit/>
          </a:bodyPr>
          <a:lstStyle/>
          <a:p>
            <a:r>
              <a:rPr lang="en-US" sz="1350" dirty="0">
                <a:solidFill>
                  <a:srgbClr val="ED6D62"/>
                </a:solidFill>
                <a:latin typeface="Arial" panose="020B0604020202020204" pitchFamily="34" charset="0"/>
              </a:rPr>
              <a:t>In which way can you imagine a future impact of the collection of personal data?</a:t>
            </a:r>
            <a:endParaRPr lang="nl-NL" sz="1350" dirty="0">
              <a:solidFill>
                <a:srgbClr val="ED6D62"/>
              </a:solidFill>
            </a:endParaRPr>
          </a:p>
        </p:txBody>
      </p:sp>
      <p:sp>
        <p:nvSpPr>
          <p:cNvPr id="1033" name="Rechthoek 1032">
            <a:extLst>
              <a:ext uri="{FF2B5EF4-FFF2-40B4-BE49-F238E27FC236}">
                <a16:creationId xmlns:a16="http://schemas.microsoft.com/office/drawing/2014/main" id="{18D5017C-B18F-4D2F-94D1-F34BE0C17E1F}"/>
              </a:ext>
            </a:extLst>
          </p:cNvPr>
          <p:cNvSpPr/>
          <p:nvPr/>
        </p:nvSpPr>
        <p:spPr>
          <a:xfrm>
            <a:off x="2286000" y="2329377"/>
            <a:ext cx="4572000" cy="507831"/>
          </a:xfrm>
          <a:prstGeom prst="rect">
            <a:avLst/>
          </a:prstGeom>
        </p:spPr>
        <p:txBody>
          <a:bodyPr>
            <a:spAutoFit/>
          </a:bodyPr>
          <a:lstStyle/>
          <a:p>
            <a:r>
              <a:rPr lang="en-US" sz="1350" dirty="0">
                <a:solidFill>
                  <a:srgbClr val="49AF50"/>
                </a:solidFill>
                <a:latin typeface="Arial" panose="020B0604020202020204" pitchFamily="34" charset="0"/>
              </a:rPr>
              <a:t>How does the technology influence the user(s) ability to make his own decisions?</a:t>
            </a:r>
            <a:endParaRPr lang="nl-NL" sz="1350" dirty="0">
              <a:solidFill>
                <a:srgbClr val="49AF50"/>
              </a:solidFill>
            </a:endParaRPr>
          </a:p>
        </p:txBody>
      </p:sp>
      <p:sp>
        <p:nvSpPr>
          <p:cNvPr id="1035" name="Rechthoek 1034">
            <a:extLst>
              <a:ext uri="{FF2B5EF4-FFF2-40B4-BE49-F238E27FC236}">
                <a16:creationId xmlns:a16="http://schemas.microsoft.com/office/drawing/2014/main" id="{96064B2B-F36C-4B2E-AE58-CD0E34D698BD}"/>
              </a:ext>
            </a:extLst>
          </p:cNvPr>
          <p:cNvSpPr/>
          <p:nvPr/>
        </p:nvSpPr>
        <p:spPr>
          <a:xfrm>
            <a:off x="2286000" y="2329377"/>
            <a:ext cx="4572000" cy="507831"/>
          </a:xfrm>
          <a:prstGeom prst="rect">
            <a:avLst/>
          </a:prstGeom>
        </p:spPr>
        <p:txBody>
          <a:bodyPr>
            <a:spAutoFit/>
          </a:bodyPr>
          <a:lstStyle/>
          <a:p>
            <a:r>
              <a:rPr lang="en-US" sz="1350" dirty="0">
                <a:solidFill>
                  <a:srgbClr val="49AF50"/>
                </a:solidFill>
                <a:latin typeface="Arial" panose="020B0604020202020204" pitchFamily="34" charset="0"/>
              </a:rPr>
              <a:t>What is the effect of the technology on the health and/or wellbeing of the user(s)?</a:t>
            </a:r>
            <a:endParaRPr lang="nl-NL" sz="1350" dirty="0">
              <a:solidFill>
                <a:srgbClr val="49AF50"/>
              </a:solidFill>
            </a:endParaRPr>
          </a:p>
        </p:txBody>
      </p:sp>
      <p:sp>
        <p:nvSpPr>
          <p:cNvPr id="1037" name="Rechthoek 1036">
            <a:extLst>
              <a:ext uri="{FF2B5EF4-FFF2-40B4-BE49-F238E27FC236}">
                <a16:creationId xmlns:a16="http://schemas.microsoft.com/office/drawing/2014/main" id="{D786BF7B-0440-4C09-9737-BC62B459D7E9}"/>
              </a:ext>
            </a:extLst>
          </p:cNvPr>
          <p:cNvSpPr/>
          <p:nvPr/>
        </p:nvSpPr>
        <p:spPr>
          <a:xfrm>
            <a:off x="2286000" y="2329376"/>
            <a:ext cx="4572000" cy="507831"/>
          </a:xfrm>
          <a:prstGeom prst="rect">
            <a:avLst/>
          </a:prstGeom>
        </p:spPr>
        <p:txBody>
          <a:bodyPr>
            <a:spAutoFit/>
          </a:bodyPr>
          <a:lstStyle/>
          <a:p>
            <a:r>
              <a:rPr lang="en-US" sz="1350" dirty="0">
                <a:solidFill>
                  <a:srgbClr val="B0163D"/>
                </a:solidFill>
                <a:latin typeface="Arial" panose="020B0604020202020204" pitchFamily="34" charset="0"/>
              </a:rPr>
              <a:t>What are the main users/</a:t>
            </a:r>
            <a:r>
              <a:rPr lang="en-US" sz="1350" dirty="0" err="1">
                <a:solidFill>
                  <a:srgbClr val="B0163D"/>
                </a:solidFill>
                <a:latin typeface="Arial" panose="020B0604020202020204" pitchFamily="34" charset="0"/>
              </a:rPr>
              <a:t>targetgroups</a:t>
            </a:r>
            <a:r>
              <a:rPr lang="en-US" sz="1350" dirty="0">
                <a:solidFill>
                  <a:srgbClr val="B0163D"/>
                </a:solidFill>
                <a:latin typeface="Arial" panose="020B0604020202020204" pitchFamily="34" charset="0"/>
              </a:rPr>
              <a:t>/stakeholders for your technology?</a:t>
            </a:r>
            <a:endParaRPr lang="nl-NL" sz="1350" dirty="0">
              <a:solidFill>
                <a:srgbClr val="B0163D"/>
              </a:solidFill>
            </a:endParaRPr>
          </a:p>
        </p:txBody>
      </p:sp>
      <p:sp>
        <p:nvSpPr>
          <p:cNvPr id="1039" name="Rechthoek 1038">
            <a:extLst>
              <a:ext uri="{FF2B5EF4-FFF2-40B4-BE49-F238E27FC236}">
                <a16:creationId xmlns:a16="http://schemas.microsoft.com/office/drawing/2014/main" id="{25328169-CF33-476D-B124-56A7771789F6}"/>
              </a:ext>
            </a:extLst>
          </p:cNvPr>
          <p:cNvSpPr/>
          <p:nvPr/>
        </p:nvSpPr>
        <p:spPr>
          <a:xfrm>
            <a:off x="2286000" y="2225502"/>
            <a:ext cx="4572000" cy="715581"/>
          </a:xfrm>
          <a:prstGeom prst="rect">
            <a:avLst/>
          </a:prstGeom>
        </p:spPr>
        <p:txBody>
          <a:bodyPr>
            <a:spAutoFit/>
          </a:bodyPr>
          <a:lstStyle/>
          <a:p>
            <a:r>
              <a:rPr lang="en-US" sz="1350" dirty="0">
                <a:solidFill>
                  <a:srgbClr val="B0163D"/>
                </a:solidFill>
                <a:latin typeface="Arial" panose="020B0604020202020204" pitchFamily="34" charset="0"/>
              </a:rPr>
              <a:t>Did you consider all stakeholders, even the ones the might not be your user or target group, but still might be of interest?</a:t>
            </a:r>
            <a:endParaRPr lang="nl-NL" sz="1350" dirty="0">
              <a:solidFill>
                <a:srgbClr val="B0163D"/>
              </a:solidFill>
            </a:endParaRPr>
          </a:p>
        </p:txBody>
      </p:sp>
      <p:sp>
        <p:nvSpPr>
          <p:cNvPr id="1041" name="Rechthoek 1040">
            <a:extLst>
              <a:ext uri="{FF2B5EF4-FFF2-40B4-BE49-F238E27FC236}">
                <a16:creationId xmlns:a16="http://schemas.microsoft.com/office/drawing/2014/main" id="{84A7164C-53B3-4429-A1D0-B42831B477EE}"/>
              </a:ext>
            </a:extLst>
          </p:cNvPr>
          <p:cNvSpPr/>
          <p:nvPr/>
        </p:nvSpPr>
        <p:spPr>
          <a:xfrm>
            <a:off x="2286000" y="2329376"/>
            <a:ext cx="4572000" cy="507831"/>
          </a:xfrm>
          <a:prstGeom prst="rect">
            <a:avLst/>
          </a:prstGeom>
        </p:spPr>
        <p:txBody>
          <a:bodyPr>
            <a:spAutoFit/>
          </a:bodyPr>
          <a:lstStyle/>
          <a:p>
            <a:r>
              <a:rPr lang="en-US" sz="1350" dirty="0">
                <a:solidFill>
                  <a:srgbClr val="8AC379"/>
                </a:solidFill>
                <a:latin typeface="Arial" panose="020B0604020202020204" pitchFamily="34" charset="0"/>
              </a:rPr>
              <a:t>In what way do you consider the fact that data is collected from the users?</a:t>
            </a:r>
            <a:endParaRPr lang="nl-NL" sz="1350" dirty="0">
              <a:solidFill>
                <a:srgbClr val="8AC379"/>
              </a:solidFill>
            </a:endParaRPr>
          </a:p>
        </p:txBody>
      </p:sp>
      <p:sp>
        <p:nvSpPr>
          <p:cNvPr id="1043" name="Rechthoek 1042">
            <a:extLst>
              <a:ext uri="{FF2B5EF4-FFF2-40B4-BE49-F238E27FC236}">
                <a16:creationId xmlns:a16="http://schemas.microsoft.com/office/drawing/2014/main" id="{5B98A1B2-FA20-4A78-A352-C55E27CB99BE}"/>
              </a:ext>
            </a:extLst>
          </p:cNvPr>
          <p:cNvSpPr/>
          <p:nvPr/>
        </p:nvSpPr>
        <p:spPr>
          <a:xfrm>
            <a:off x="2877305" y="2433250"/>
            <a:ext cx="3435556" cy="300082"/>
          </a:xfrm>
          <a:prstGeom prst="rect">
            <a:avLst/>
          </a:prstGeom>
        </p:spPr>
        <p:txBody>
          <a:bodyPr wrap="none">
            <a:spAutoFit/>
          </a:bodyPr>
          <a:lstStyle/>
          <a:p>
            <a:r>
              <a:rPr lang="en-US" sz="1350" dirty="0">
                <a:solidFill>
                  <a:srgbClr val="722282"/>
                </a:solidFill>
                <a:latin typeface="Arial" panose="020B0604020202020204" pitchFamily="34" charset="0"/>
              </a:rPr>
              <a:t>Does your technology have a built in bias?</a:t>
            </a:r>
            <a:endParaRPr lang="nl-NL" sz="1350" dirty="0">
              <a:solidFill>
                <a:srgbClr val="722282"/>
              </a:solidFill>
            </a:endParaRPr>
          </a:p>
        </p:txBody>
      </p:sp>
      <p:sp>
        <p:nvSpPr>
          <p:cNvPr id="57" name="Rechthoek 56">
            <a:extLst>
              <a:ext uri="{FF2B5EF4-FFF2-40B4-BE49-F238E27FC236}">
                <a16:creationId xmlns:a16="http://schemas.microsoft.com/office/drawing/2014/main" id="{589B8DEC-CC4D-468F-84A7-A8CE9657744C}"/>
              </a:ext>
            </a:extLst>
          </p:cNvPr>
          <p:cNvSpPr/>
          <p:nvPr/>
        </p:nvSpPr>
        <p:spPr>
          <a:xfrm>
            <a:off x="2991606" y="2547550"/>
            <a:ext cx="2983509" cy="300082"/>
          </a:xfrm>
          <a:prstGeom prst="rect">
            <a:avLst/>
          </a:prstGeom>
        </p:spPr>
        <p:txBody>
          <a:bodyPr wrap="none">
            <a:spAutoFit/>
          </a:bodyPr>
          <a:lstStyle/>
          <a:p>
            <a:r>
              <a:rPr lang="en-US" sz="1350" dirty="0">
                <a:solidFill>
                  <a:srgbClr val="722282"/>
                </a:solidFill>
                <a:latin typeface="Arial" panose="020B0604020202020204" pitchFamily="34" charset="0"/>
              </a:rPr>
              <a:t>Is your technology fair for everyone?</a:t>
            </a:r>
            <a:endParaRPr lang="nl-NL" sz="1350" dirty="0">
              <a:solidFill>
                <a:srgbClr val="722282"/>
              </a:solidFill>
            </a:endParaRPr>
          </a:p>
        </p:txBody>
      </p:sp>
      <p:sp>
        <p:nvSpPr>
          <p:cNvPr id="1045" name="Rechthoek 1044">
            <a:extLst>
              <a:ext uri="{FF2B5EF4-FFF2-40B4-BE49-F238E27FC236}">
                <a16:creationId xmlns:a16="http://schemas.microsoft.com/office/drawing/2014/main" id="{398DF9BB-3E32-43D3-83F5-EBBF640D4EE2}"/>
              </a:ext>
            </a:extLst>
          </p:cNvPr>
          <p:cNvSpPr/>
          <p:nvPr/>
        </p:nvSpPr>
        <p:spPr>
          <a:xfrm>
            <a:off x="2286000" y="2329376"/>
            <a:ext cx="4572000" cy="507831"/>
          </a:xfrm>
          <a:prstGeom prst="rect">
            <a:avLst/>
          </a:prstGeom>
        </p:spPr>
        <p:txBody>
          <a:bodyPr>
            <a:spAutoFit/>
          </a:bodyPr>
          <a:lstStyle/>
          <a:p>
            <a:r>
              <a:rPr lang="en-US" sz="1350" dirty="0">
                <a:solidFill>
                  <a:srgbClr val="77C1EC"/>
                </a:solidFill>
                <a:latin typeface="Arial" panose="020B0604020202020204" pitchFamily="34" charset="0"/>
              </a:rPr>
              <a:t>Are your algorithms transparent to the people impacted by them?</a:t>
            </a:r>
            <a:endParaRPr lang="nl-NL" sz="1350" dirty="0">
              <a:solidFill>
                <a:srgbClr val="77C1EC"/>
              </a:solidFill>
            </a:endParaRPr>
          </a:p>
        </p:txBody>
      </p:sp>
      <p:sp>
        <p:nvSpPr>
          <p:cNvPr id="1047" name="Rechthoek 1046">
            <a:extLst>
              <a:ext uri="{FF2B5EF4-FFF2-40B4-BE49-F238E27FC236}">
                <a16:creationId xmlns:a16="http://schemas.microsoft.com/office/drawing/2014/main" id="{3E183F22-FF7F-4FDC-BEC5-375600993F51}"/>
              </a:ext>
            </a:extLst>
          </p:cNvPr>
          <p:cNvSpPr/>
          <p:nvPr/>
        </p:nvSpPr>
        <p:spPr>
          <a:xfrm>
            <a:off x="2285999" y="2233966"/>
            <a:ext cx="4572000" cy="507831"/>
          </a:xfrm>
          <a:prstGeom prst="rect">
            <a:avLst/>
          </a:prstGeom>
        </p:spPr>
        <p:txBody>
          <a:bodyPr>
            <a:spAutoFit/>
          </a:bodyPr>
          <a:lstStyle/>
          <a:p>
            <a:r>
              <a:rPr lang="en-US" sz="1350" dirty="0">
                <a:solidFill>
                  <a:srgbClr val="77C1EC"/>
                </a:solidFill>
                <a:latin typeface="Arial" panose="020B0604020202020204" pitchFamily="34" charset="0"/>
              </a:rPr>
              <a:t>Is there any recourse for people who feel they have been incorrectly or unfairly assessed?</a:t>
            </a:r>
            <a:endParaRPr lang="nl-NL" sz="1350" dirty="0">
              <a:solidFill>
                <a:srgbClr val="77C1EC"/>
              </a:solidFill>
            </a:endParaRPr>
          </a:p>
        </p:txBody>
      </p:sp>
      <p:sp>
        <p:nvSpPr>
          <p:cNvPr id="1049" name="Rechthoek 1048">
            <a:extLst>
              <a:ext uri="{FF2B5EF4-FFF2-40B4-BE49-F238E27FC236}">
                <a16:creationId xmlns:a16="http://schemas.microsoft.com/office/drawing/2014/main" id="{AF522FB8-3774-4AB5-BFEA-45954EF43DE6}"/>
              </a:ext>
            </a:extLst>
          </p:cNvPr>
          <p:cNvSpPr/>
          <p:nvPr/>
        </p:nvSpPr>
        <p:spPr>
          <a:xfrm>
            <a:off x="2660900" y="2433250"/>
            <a:ext cx="3868367" cy="300082"/>
          </a:xfrm>
          <a:prstGeom prst="rect">
            <a:avLst/>
          </a:prstGeom>
        </p:spPr>
        <p:txBody>
          <a:bodyPr wrap="none">
            <a:spAutoFit/>
          </a:bodyPr>
          <a:lstStyle/>
          <a:p>
            <a:r>
              <a:rPr lang="en-US" sz="1350" dirty="0">
                <a:solidFill>
                  <a:srgbClr val="B67FB6"/>
                </a:solidFill>
                <a:latin typeface="Arial" panose="020B0604020202020204" pitchFamily="34" charset="0"/>
              </a:rPr>
              <a:t>Is your technology environmentally sustainable?</a:t>
            </a:r>
            <a:endParaRPr lang="nl-NL" sz="1350" dirty="0">
              <a:solidFill>
                <a:srgbClr val="B67FB6"/>
              </a:solidFill>
            </a:endParaRPr>
          </a:p>
        </p:txBody>
      </p:sp>
      <p:sp>
        <p:nvSpPr>
          <p:cNvPr id="1051" name="Rechthoek 1050">
            <a:extLst>
              <a:ext uri="{FF2B5EF4-FFF2-40B4-BE49-F238E27FC236}">
                <a16:creationId xmlns:a16="http://schemas.microsoft.com/office/drawing/2014/main" id="{04F417B3-1FB0-4A01-9B76-4FB549A4ACB1}"/>
              </a:ext>
            </a:extLst>
          </p:cNvPr>
          <p:cNvSpPr/>
          <p:nvPr/>
        </p:nvSpPr>
        <p:spPr>
          <a:xfrm>
            <a:off x="3286071" y="2433250"/>
            <a:ext cx="2618024" cy="300082"/>
          </a:xfrm>
          <a:prstGeom prst="rect">
            <a:avLst/>
          </a:prstGeom>
        </p:spPr>
        <p:txBody>
          <a:bodyPr wrap="none">
            <a:spAutoFit/>
          </a:bodyPr>
          <a:lstStyle/>
          <a:p>
            <a:r>
              <a:rPr lang="en-US" sz="1350" dirty="0">
                <a:solidFill>
                  <a:srgbClr val="EC5F8F"/>
                </a:solidFill>
                <a:latin typeface="Arial" panose="020B0604020202020204" pitchFamily="34" charset="0"/>
              </a:rPr>
              <a:t>Did you consider future impact?</a:t>
            </a:r>
            <a:endParaRPr lang="nl-NL" sz="1350" dirty="0">
              <a:solidFill>
                <a:srgbClr val="EC5F8F"/>
              </a:solidFill>
            </a:endParaRPr>
          </a:p>
        </p:txBody>
      </p:sp>
      <p:sp>
        <p:nvSpPr>
          <p:cNvPr id="44" name="Tijdelijke aanduiding voor dianummer 4">
            <a:extLst>
              <a:ext uri="{FF2B5EF4-FFF2-40B4-BE49-F238E27FC236}">
                <a16:creationId xmlns:a16="http://schemas.microsoft.com/office/drawing/2014/main" id="{595DE69E-821E-450B-ACE9-6A73FDD6D264}"/>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13</a:t>
            </a:fld>
            <a:endParaRPr lang="nl-NL" dirty="0"/>
          </a:p>
        </p:txBody>
      </p:sp>
    </p:spTree>
    <p:extLst>
      <p:ext uri="{BB962C8B-B14F-4D97-AF65-F5344CB8AC3E}">
        <p14:creationId xmlns:p14="http://schemas.microsoft.com/office/powerpoint/2010/main" val="115369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nodeType="afterEffect">
                                  <p:stCondLst>
                                    <p:cond delay="0"/>
                                  </p:stCondLst>
                                  <p:childTnLst>
                                    <p:animMotion origin="layout" path="M 0.12344 -0.06042 L -0.26055 0.12616 " pathEditMode="relative" rAng="0" ptsTypes="AA">
                                      <p:cBhvr>
                                        <p:cTn id="12" dur="2000" fill="hold"/>
                                        <p:tgtEl>
                                          <p:spTgt spid="28">
                                            <p:txEl>
                                              <p:pRg st="0" end="0"/>
                                            </p:txEl>
                                          </p:spTgt>
                                        </p:tgtEl>
                                        <p:attrNameLst>
                                          <p:attrName>ppt_x</p:attrName>
                                          <p:attrName>ppt_y</p:attrName>
                                        </p:attrNameLst>
                                      </p:cBhvr>
                                      <p:rCtr x="-19206" y="9329"/>
                                    </p:animMotion>
                                  </p:childTnLst>
                                  <p:subTnLst>
                                    <p:set>
                                      <p:cBhvr override="childStyle">
                                        <p:cTn dur="1" fill="hold" display="0" masterRel="sameClick" afterEffect="1">
                                          <p:stCondLst>
                                            <p:cond evt="end" delay="0">
                                              <p:tn val="11"/>
                                            </p:cond>
                                          </p:stCondLst>
                                        </p:cTn>
                                        <p:tgtEl>
                                          <p:spTgt spid="28">
                                            <p:txEl>
                                              <p:pRg st="0" end="0"/>
                                            </p:txEl>
                                          </p:spTgt>
                                        </p:tgtEl>
                                        <p:attrNameLst>
                                          <p:attrName>style.visibility</p:attrName>
                                        </p:attrNameLst>
                                      </p:cBhvr>
                                      <p:to>
                                        <p:strVal val="hidden"/>
                                      </p:to>
                                    </p:set>
                                  </p:subTnLst>
                                </p:cTn>
                              </p:par>
                            </p:childTnLst>
                          </p:cTn>
                        </p:par>
                        <p:par>
                          <p:cTn id="13" fill="hold">
                            <p:stCondLst>
                              <p:cond delay="2000"/>
                            </p:stCondLst>
                            <p:childTnLst>
                              <p:par>
                                <p:cTn id="14" presetID="0" presetClass="path" presetSubtype="0" accel="50000" decel="50000" fill="hold" grpId="0" nodeType="afterEffect">
                                  <p:stCondLst>
                                    <p:cond delay="0"/>
                                  </p:stCondLst>
                                  <p:childTnLst>
                                    <p:animMotion origin="layout" path="M 0.12083 -7.40741E-7 L -0.22422 -0.21736 " pathEditMode="relative" rAng="0" ptsTypes="AA">
                                      <p:cBhvr>
                                        <p:cTn id="15" dur="2000" fill="hold"/>
                                        <p:tgtEl>
                                          <p:spTgt spid="29"/>
                                        </p:tgtEl>
                                        <p:attrNameLst>
                                          <p:attrName>ppt_x</p:attrName>
                                          <p:attrName>ppt_y</p:attrName>
                                        </p:attrNameLst>
                                      </p:cBhvr>
                                      <p:rCtr x="-17253" y="-10880"/>
                                    </p:animMotion>
                                  </p:childTnLst>
                                  <p:subTnLst>
                                    <p:set>
                                      <p:cBhvr override="childStyle">
                                        <p:cTn dur="1" fill="hold" display="0" masterRel="sameClick" afterEffect="1">
                                          <p:stCondLst>
                                            <p:cond evt="end" delay="0">
                                              <p:tn val="14"/>
                                            </p:cond>
                                          </p:stCondLst>
                                        </p:cTn>
                                        <p:tgtEl>
                                          <p:spTgt spid="29"/>
                                        </p:tgtEl>
                                        <p:attrNameLst>
                                          <p:attrName>style.visibility</p:attrName>
                                        </p:attrNameLst>
                                      </p:cBhvr>
                                      <p:to>
                                        <p:strVal val="hidden"/>
                                      </p:to>
                                    </p:set>
                                  </p:subTnLst>
                                </p:cTn>
                              </p:par>
                            </p:childTnLst>
                          </p:cTn>
                        </p:par>
                        <p:par>
                          <p:cTn id="16" fill="hold">
                            <p:stCondLst>
                              <p:cond delay="4000"/>
                            </p:stCondLst>
                            <p:childTnLst>
                              <p:par>
                                <p:cTn id="17" presetID="0" presetClass="path" presetSubtype="0" accel="50000" decel="50000" fill="hold" grpId="0" nodeType="afterEffect">
                                  <p:stCondLst>
                                    <p:cond delay="0"/>
                                  </p:stCondLst>
                                  <p:childTnLst>
                                    <p:animMotion origin="layout" path="M -4.375E-6 -3.33333E-6 L 0.17878 -0.1287 " pathEditMode="relative" rAng="0" ptsTypes="AA">
                                      <p:cBhvr>
                                        <p:cTn id="18" dur="2000" fill="hold"/>
                                        <p:tgtEl>
                                          <p:spTgt spid="30"/>
                                        </p:tgtEl>
                                        <p:attrNameLst>
                                          <p:attrName>ppt_x</p:attrName>
                                          <p:attrName>ppt_y</p:attrName>
                                        </p:attrNameLst>
                                      </p:cBhvr>
                                      <p:rCtr x="8646" y="-6319"/>
                                    </p:animMotion>
                                  </p:childTnLst>
                                  <p:subTnLst>
                                    <p:set>
                                      <p:cBhvr override="childStyle">
                                        <p:cTn dur="1" fill="hold" display="0" masterRel="sameClick" afterEffect="1">
                                          <p:stCondLst>
                                            <p:cond evt="end" delay="0">
                                              <p:tn val="17"/>
                                            </p:cond>
                                          </p:stCondLst>
                                        </p:cTn>
                                        <p:tgtEl>
                                          <p:spTgt spid="30"/>
                                        </p:tgtEl>
                                        <p:attrNameLst>
                                          <p:attrName>style.visibility</p:attrName>
                                        </p:attrNameLst>
                                      </p:cBhvr>
                                      <p:to>
                                        <p:strVal val="hidden"/>
                                      </p:to>
                                    </p:set>
                                  </p:subTnLst>
                                </p:cTn>
                              </p:par>
                            </p:childTnLst>
                          </p:cTn>
                        </p:par>
                        <p:par>
                          <p:cTn id="19" fill="hold">
                            <p:stCondLst>
                              <p:cond delay="6000"/>
                            </p:stCondLst>
                            <p:childTnLst>
                              <p:par>
                                <p:cTn id="20" presetID="0" presetClass="path" presetSubtype="0" accel="50000" decel="50000" fill="hold" grpId="0" nodeType="afterEffect">
                                  <p:stCondLst>
                                    <p:cond delay="0"/>
                                  </p:stCondLst>
                                  <p:childTnLst>
                                    <p:animMotion origin="layout" path="M -1.45833E-6 2.96296E-6 L -1.45833E-6 0.00023 L 0.15013 0.22268 " pathEditMode="relative" rAng="0" ptsTypes="AAA">
                                      <p:cBhvr>
                                        <p:cTn id="21" dur="2000" fill="hold"/>
                                        <p:tgtEl>
                                          <p:spTgt spid="31"/>
                                        </p:tgtEl>
                                        <p:attrNameLst>
                                          <p:attrName>ppt_x</p:attrName>
                                          <p:attrName>ppt_y</p:attrName>
                                        </p:attrNameLst>
                                      </p:cBhvr>
                                      <p:rCtr x="7500" y="11134"/>
                                    </p:animMotion>
                                  </p:childTnLst>
                                  <p:subTnLst>
                                    <p:set>
                                      <p:cBhvr override="childStyle">
                                        <p:cTn dur="1" fill="hold" display="0" masterRel="sameClick" afterEffect="1">
                                          <p:stCondLst>
                                            <p:cond evt="end" delay="0">
                                              <p:tn val="20"/>
                                            </p:cond>
                                          </p:stCondLst>
                                        </p:cTn>
                                        <p:tgtEl>
                                          <p:spTgt spid="31"/>
                                        </p:tgtEl>
                                        <p:attrNameLst>
                                          <p:attrName>style.visibility</p:attrName>
                                        </p:attrNameLst>
                                      </p:cBhvr>
                                      <p:to>
                                        <p:strVal val="hidden"/>
                                      </p:to>
                                    </p:set>
                                  </p:subTnLst>
                                </p:cTn>
                              </p:par>
                            </p:childTnLst>
                          </p:cTn>
                        </p:par>
                        <p:par>
                          <p:cTn id="22" fill="hold">
                            <p:stCondLst>
                              <p:cond delay="8000"/>
                            </p:stCondLst>
                            <p:childTnLst>
                              <p:par>
                                <p:cTn id="23" presetID="1" presetClass="entr" presetSubtype="0" fill="hold" nodeType="after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8000"/>
                            </p:stCondLst>
                            <p:childTnLst>
                              <p:par>
                                <p:cTn id="29" presetID="0" presetClass="path" presetSubtype="0" accel="50000" decel="50000" fill="hold" grpId="0" nodeType="afterEffect">
                                  <p:stCondLst>
                                    <p:cond delay="0"/>
                                  </p:stCondLst>
                                  <p:childTnLst>
                                    <p:animMotion origin="layout" path="M -0.02552 -0.01782 L 0.11654 0.1838 " pathEditMode="relative" ptsTypes="AA">
                                      <p:cBhvr>
                                        <p:cTn id="30" dur="2000" fill="hold"/>
                                        <p:tgtEl>
                                          <p:spTgt spid="1026"/>
                                        </p:tgtEl>
                                        <p:attrNameLst>
                                          <p:attrName>ppt_x</p:attrName>
                                          <p:attrName>ppt_y</p:attrName>
                                        </p:attrNameLst>
                                      </p:cBhvr>
                                    </p:animMotion>
                                  </p:childTnLst>
                                  <p:subTnLst>
                                    <p:set>
                                      <p:cBhvr override="childStyle">
                                        <p:cTn dur="1" fill="hold" display="0" masterRel="sameClick" afterEffect="1">
                                          <p:stCondLst>
                                            <p:cond evt="end" delay="0">
                                              <p:tn val="29"/>
                                            </p:cond>
                                          </p:stCondLst>
                                        </p:cTn>
                                        <p:tgtEl>
                                          <p:spTgt spid="1026"/>
                                        </p:tgtEl>
                                        <p:attrNameLst>
                                          <p:attrName>style.visibility</p:attrName>
                                        </p:attrNameLst>
                                      </p:cBhvr>
                                      <p:to>
                                        <p:strVal val="hidden"/>
                                      </p:to>
                                    </p:set>
                                  </p:subTnLst>
                                </p:cTn>
                              </p:par>
                            </p:childTnLst>
                          </p:cTn>
                        </p:par>
                        <p:par>
                          <p:cTn id="31" fill="hold">
                            <p:stCondLst>
                              <p:cond delay="10000"/>
                            </p:stCondLst>
                            <p:childTnLst>
                              <p:par>
                                <p:cTn id="32" presetID="0" presetClass="path" presetSubtype="0" accel="50000" decel="50000" fill="hold" grpId="0" nodeType="afterEffect">
                                  <p:stCondLst>
                                    <p:cond delay="0"/>
                                  </p:stCondLst>
                                  <p:childTnLst>
                                    <p:animMotion origin="layout" path="M -0.04831 0.00301 L -0.04779 -0.22569 " pathEditMode="relative" ptsTypes="AA">
                                      <p:cBhvr>
                                        <p:cTn id="33" dur="2000" fill="hold"/>
                                        <p:tgtEl>
                                          <p:spTgt spid="1028"/>
                                        </p:tgtEl>
                                        <p:attrNameLst>
                                          <p:attrName>ppt_x</p:attrName>
                                          <p:attrName>ppt_y</p:attrName>
                                        </p:attrNameLst>
                                      </p:cBhvr>
                                    </p:animMotion>
                                  </p:childTnLst>
                                  <p:subTnLst>
                                    <p:set>
                                      <p:cBhvr override="childStyle">
                                        <p:cTn dur="1" fill="hold" display="0" masterRel="sameClick" afterEffect="1">
                                          <p:stCondLst>
                                            <p:cond evt="end" delay="0">
                                              <p:tn val="32"/>
                                            </p:cond>
                                          </p:stCondLst>
                                        </p:cTn>
                                        <p:tgtEl>
                                          <p:spTgt spid="1028"/>
                                        </p:tgtEl>
                                        <p:attrNameLst>
                                          <p:attrName>style.visibility</p:attrName>
                                        </p:attrNameLst>
                                      </p:cBhvr>
                                      <p:to>
                                        <p:strVal val="hidden"/>
                                      </p:to>
                                    </p:set>
                                  </p:subTnLst>
                                </p:cTn>
                              </p:par>
                            </p:childTnLst>
                          </p:cTn>
                        </p:par>
                        <p:par>
                          <p:cTn id="34" fill="hold">
                            <p:stCondLst>
                              <p:cond delay="12000"/>
                            </p:stCondLst>
                            <p:childTnLst>
                              <p:par>
                                <p:cTn id="35" presetID="1" presetClass="entr" presetSubtype="0" fill="hold" nodeType="afterEffect">
                                  <p:stCondLst>
                                    <p:cond delay="0"/>
                                  </p:stCondLst>
                                  <p:childTnLst>
                                    <p:set>
                                      <p:cBhvr>
                                        <p:cTn id="36" dur="1" fill="hold">
                                          <p:stCondLst>
                                            <p:cond delay="0"/>
                                          </p:stCondLst>
                                        </p:cTn>
                                        <p:tgtEl>
                                          <p:spTgt spid="1036"/>
                                        </p:tgtEl>
                                        <p:attrNameLst>
                                          <p:attrName>style.visibility</p:attrName>
                                        </p:attrNameLst>
                                      </p:cBhvr>
                                      <p:to>
                                        <p:strVal val="visible"/>
                                      </p:to>
                                    </p:set>
                                  </p:childTnLst>
                                </p:cTn>
                              </p:par>
                            </p:childTnLst>
                          </p:cTn>
                        </p:par>
                        <p:par>
                          <p:cTn id="37" fill="hold">
                            <p:stCondLst>
                              <p:cond delay="12000"/>
                            </p:stCondLst>
                            <p:childTnLst>
                              <p:par>
                                <p:cTn id="38" presetID="1"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12000"/>
                            </p:stCondLst>
                            <p:childTnLst>
                              <p:par>
                                <p:cTn id="41" presetID="0" presetClass="path" presetSubtype="0" accel="50000" decel="50000" fill="hold" grpId="0" nodeType="afterEffect">
                                  <p:stCondLst>
                                    <p:cond delay="0"/>
                                  </p:stCondLst>
                                  <p:childTnLst>
                                    <p:animMotion origin="layout" path="M -0.05169 -0.02014 L -0.2069 -0.20995 " pathEditMode="relative" rAng="0" ptsTypes="AA">
                                      <p:cBhvr>
                                        <p:cTn id="42" dur="2000" fill="hold"/>
                                        <p:tgtEl>
                                          <p:spTgt spid="1029"/>
                                        </p:tgtEl>
                                        <p:attrNameLst>
                                          <p:attrName>ppt_x</p:attrName>
                                          <p:attrName>ppt_y</p:attrName>
                                        </p:attrNameLst>
                                      </p:cBhvr>
                                      <p:rCtr x="-7760" y="-9491"/>
                                    </p:animMotion>
                                  </p:childTnLst>
                                  <p:subTnLst>
                                    <p:set>
                                      <p:cBhvr override="childStyle">
                                        <p:cTn dur="1" fill="hold" display="0" masterRel="sameClick" afterEffect="1">
                                          <p:stCondLst>
                                            <p:cond evt="end" delay="0">
                                              <p:tn val="41"/>
                                            </p:cond>
                                          </p:stCondLst>
                                        </p:cTn>
                                        <p:tgtEl>
                                          <p:spTgt spid="1029"/>
                                        </p:tgtEl>
                                        <p:attrNameLst>
                                          <p:attrName>style.visibility</p:attrName>
                                        </p:attrNameLst>
                                      </p:cBhvr>
                                      <p:to>
                                        <p:strVal val="hidden"/>
                                      </p:to>
                                    </p:set>
                                  </p:subTnLst>
                                </p:cTn>
                              </p:par>
                            </p:childTnLst>
                          </p:cTn>
                        </p:par>
                        <p:par>
                          <p:cTn id="43" fill="hold">
                            <p:stCondLst>
                              <p:cond delay="14000"/>
                            </p:stCondLst>
                            <p:childTnLst>
                              <p:par>
                                <p:cTn id="44" presetID="0" presetClass="path" presetSubtype="0" accel="50000" decel="50000" fill="hold" grpId="0" nodeType="afterEffect">
                                  <p:stCondLst>
                                    <p:cond delay="0"/>
                                  </p:stCondLst>
                                  <p:childTnLst>
                                    <p:animMotion origin="layout" path="M -0.04779 -0.01088 L -0.11589 0.20694 " pathEditMode="relative" ptsTypes="AA">
                                      <p:cBhvr>
                                        <p:cTn id="45" dur="2000" fill="hold"/>
                                        <p:tgtEl>
                                          <p:spTgt spid="1030"/>
                                        </p:tgtEl>
                                        <p:attrNameLst>
                                          <p:attrName>ppt_x</p:attrName>
                                          <p:attrName>ppt_y</p:attrName>
                                        </p:attrNameLst>
                                      </p:cBhvr>
                                    </p:animMotion>
                                  </p:childTnLst>
                                  <p:subTnLst>
                                    <p:set>
                                      <p:cBhvr override="childStyle">
                                        <p:cTn dur="1" fill="hold" display="0" masterRel="sameClick" afterEffect="1">
                                          <p:stCondLst>
                                            <p:cond evt="end" delay="0">
                                              <p:tn val="44"/>
                                            </p:cond>
                                          </p:stCondLst>
                                        </p:cTn>
                                        <p:tgtEl>
                                          <p:spTgt spid="1030"/>
                                        </p:tgtEl>
                                        <p:attrNameLst>
                                          <p:attrName>style.visibility</p:attrName>
                                        </p:attrNameLst>
                                      </p:cBhvr>
                                      <p:to>
                                        <p:strVal val="hidden"/>
                                      </p:to>
                                    </p:set>
                                  </p:subTnLst>
                                </p:cTn>
                              </p:par>
                            </p:childTnLst>
                          </p:cTn>
                        </p:par>
                        <p:par>
                          <p:cTn id="46" fill="hold">
                            <p:stCondLst>
                              <p:cond delay="16000"/>
                            </p:stCondLst>
                            <p:childTnLst>
                              <p:par>
                                <p:cTn id="47" presetID="0" presetClass="path" presetSubtype="0" accel="50000" decel="50000" fill="hold" grpId="0" nodeType="afterEffect">
                                  <p:stCondLst>
                                    <p:cond delay="0"/>
                                  </p:stCondLst>
                                  <p:childTnLst>
                                    <p:animMotion origin="layout" path="M 0.01589 0.00301 L 0.1375 -0.10625 " pathEditMode="relative" ptsTypes="AA">
                                      <p:cBhvr>
                                        <p:cTn id="48" dur="2000" fill="hold"/>
                                        <p:tgtEl>
                                          <p:spTgt spid="1031"/>
                                        </p:tgtEl>
                                        <p:attrNameLst>
                                          <p:attrName>ppt_x</p:attrName>
                                          <p:attrName>ppt_y</p:attrName>
                                        </p:attrNameLst>
                                      </p:cBhvr>
                                    </p:animMotion>
                                  </p:childTnLst>
                                  <p:subTnLst>
                                    <p:set>
                                      <p:cBhvr override="childStyle">
                                        <p:cTn dur="1" fill="hold" display="0" masterRel="sameClick" afterEffect="1">
                                          <p:stCondLst>
                                            <p:cond evt="end" delay="0">
                                              <p:tn val="47"/>
                                            </p:cond>
                                          </p:stCondLst>
                                        </p:cTn>
                                        <p:tgtEl>
                                          <p:spTgt spid="1031"/>
                                        </p:tgtEl>
                                        <p:attrNameLst>
                                          <p:attrName>style.visibility</p:attrName>
                                        </p:attrNameLst>
                                      </p:cBhvr>
                                      <p:to>
                                        <p:strVal val="hidden"/>
                                      </p:to>
                                    </p:set>
                                  </p:subTnLst>
                                </p:cTn>
                              </p:par>
                            </p:childTnLst>
                          </p:cTn>
                        </p:par>
                        <p:par>
                          <p:cTn id="49" fill="hold">
                            <p:stCondLst>
                              <p:cond delay="18000"/>
                            </p:stCondLst>
                            <p:childTnLst>
                              <p:par>
                                <p:cTn id="50" presetID="1" presetClass="entr" presetSubtype="0" fill="hold" nodeType="afterEffect">
                                  <p:stCondLst>
                                    <p:cond delay="0"/>
                                  </p:stCondLst>
                                  <p:childTnLst>
                                    <p:set>
                                      <p:cBhvr>
                                        <p:cTn id="51" dur="1" fill="hold">
                                          <p:stCondLst>
                                            <p:cond delay="0"/>
                                          </p:stCondLst>
                                        </p:cTn>
                                        <p:tgtEl>
                                          <p:spTgt spid="1038"/>
                                        </p:tgtEl>
                                        <p:attrNameLst>
                                          <p:attrName>style.visibility</p:attrName>
                                        </p:attrNameLst>
                                      </p:cBhvr>
                                      <p:to>
                                        <p:strVal val="visible"/>
                                      </p:to>
                                    </p:set>
                                  </p:childTnLst>
                                </p:cTn>
                              </p:par>
                            </p:childTnLst>
                          </p:cTn>
                        </p:par>
                        <p:par>
                          <p:cTn id="52" fill="hold">
                            <p:stCondLst>
                              <p:cond delay="18000"/>
                            </p:stCondLst>
                            <p:childTnLst>
                              <p:par>
                                <p:cTn id="53" presetID="1"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par>
                          <p:cTn id="55" fill="hold">
                            <p:stCondLst>
                              <p:cond delay="18000"/>
                            </p:stCondLst>
                            <p:childTnLst>
                              <p:par>
                                <p:cTn id="56" presetID="0" presetClass="path" presetSubtype="0" accel="50000" decel="50000" fill="hold" grpId="0" nodeType="afterEffect">
                                  <p:stCondLst>
                                    <p:cond delay="0"/>
                                  </p:stCondLst>
                                  <p:childTnLst>
                                    <p:animMotion origin="layout" path="M -0.02083 0.00856 L -0.19492 -0.18889 " pathEditMode="relative" rAng="0" ptsTypes="AA">
                                      <p:cBhvr>
                                        <p:cTn id="57" dur="2000" fill="hold"/>
                                        <p:tgtEl>
                                          <p:spTgt spid="1033"/>
                                        </p:tgtEl>
                                        <p:attrNameLst>
                                          <p:attrName>ppt_x</p:attrName>
                                          <p:attrName>ppt_y</p:attrName>
                                        </p:attrNameLst>
                                      </p:cBhvr>
                                      <p:rCtr x="-8711" y="-9884"/>
                                    </p:animMotion>
                                  </p:childTnLst>
                                  <p:subTnLst>
                                    <p:set>
                                      <p:cBhvr override="childStyle">
                                        <p:cTn dur="1" fill="hold" display="0" masterRel="sameClick" afterEffect="1">
                                          <p:stCondLst>
                                            <p:cond evt="end" delay="0">
                                              <p:tn val="56"/>
                                            </p:cond>
                                          </p:stCondLst>
                                        </p:cTn>
                                        <p:tgtEl>
                                          <p:spTgt spid="1033"/>
                                        </p:tgtEl>
                                        <p:attrNameLst>
                                          <p:attrName>style.visibility</p:attrName>
                                        </p:attrNameLst>
                                      </p:cBhvr>
                                      <p:to>
                                        <p:strVal val="hidden"/>
                                      </p:to>
                                    </p:set>
                                  </p:subTnLst>
                                </p:cTn>
                              </p:par>
                            </p:childTnLst>
                          </p:cTn>
                        </p:par>
                        <p:par>
                          <p:cTn id="58" fill="hold">
                            <p:stCondLst>
                              <p:cond delay="20000"/>
                            </p:stCondLst>
                            <p:childTnLst>
                              <p:par>
                                <p:cTn id="59" presetID="0" presetClass="path" presetSubtype="0" accel="50000" decel="50000" fill="hold" grpId="0" nodeType="afterEffect">
                                  <p:stCondLst>
                                    <p:cond delay="0"/>
                                  </p:stCondLst>
                                  <p:childTnLst>
                                    <p:animMotion origin="layout" path="M -0.0168 -0.00394 L -0.01419 0.16968 " pathEditMode="relative" ptsTypes="AA">
                                      <p:cBhvr>
                                        <p:cTn id="60" dur="2000" fill="hold"/>
                                        <p:tgtEl>
                                          <p:spTgt spid="1035"/>
                                        </p:tgtEl>
                                        <p:attrNameLst>
                                          <p:attrName>ppt_x</p:attrName>
                                          <p:attrName>ppt_y</p:attrName>
                                        </p:attrNameLst>
                                      </p:cBhvr>
                                    </p:animMotion>
                                  </p:childTnLst>
                                  <p:subTnLst>
                                    <p:set>
                                      <p:cBhvr override="childStyle">
                                        <p:cTn dur="1" fill="hold" display="0" masterRel="sameClick" afterEffect="1">
                                          <p:stCondLst>
                                            <p:cond evt="end" delay="0">
                                              <p:tn val="59"/>
                                            </p:cond>
                                          </p:stCondLst>
                                        </p:cTn>
                                        <p:tgtEl>
                                          <p:spTgt spid="1035"/>
                                        </p:tgtEl>
                                        <p:attrNameLst>
                                          <p:attrName>style.visibility</p:attrName>
                                        </p:attrNameLst>
                                      </p:cBhvr>
                                      <p:to>
                                        <p:strVal val="hidden"/>
                                      </p:to>
                                    </p:set>
                                  </p:subTnLst>
                                </p:cTn>
                              </p:par>
                            </p:childTnLst>
                          </p:cTn>
                        </p:par>
                        <p:par>
                          <p:cTn id="61" fill="hold">
                            <p:stCondLst>
                              <p:cond delay="22000"/>
                            </p:stCondLst>
                            <p:childTnLst>
                              <p:par>
                                <p:cTn id="62" presetID="1" presetClass="entr" presetSubtype="0" fill="hold" nodeType="afterEffect">
                                  <p:stCondLst>
                                    <p:cond delay="0"/>
                                  </p:stCondLst>
                                  <p:childTnLst>
                                    <p:set>
                                      <p:cBhvr>
                                        <p:cTn id="63" dur="1" fill="hold">
                                          <p:stCondLst>
                                            <p:cond delay="0"/>
                                          </p:stCondLst>
                                        </p:cTn>
                                        <p:tgtEl>
                                          <p:spTgt spid="1042"/>
                                        </p:tgtEl>
                                        <p:attrNameLst>
                                          <p:attrName>style.visibility</p:attrName>
                                        </p:attrNameLst>
                                      </p:cBhvr>
                                      <p:to>
                                        <p:strVal val="visible"/>
                                      </p:to>
                                    </p:set>
                                  </p:childTnLst>
                                </p:cTn>
                              </p:par>
                            </p:childTnLst>
                          </p:cTn>
                        </p:par>
                        <p:par>
                          <p:cTn id="64" fill="hold">
                            <p:stCondLst>
                              <p:cond delay="22000"/>
                            </p:stCondLst>
                            <p:childTnLst>
                              <p:par>
                                <p:cTn id="65" presetID="1"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par>
                          <p:cTn id="67" fill="hold">
                            <p:stCondLst>
                              <p:cond delay="22000"/>
                            </p:stCondLst>
                            <p:childTnLst>
                              <p:par>
                                <p:cTn id="68" presetID="0" presetClass="path" presetSubtype="0" accel="50000" decel="50000" fill="hold" grpId="0" nodeType="afterEffect">
                                  <p:stCondLst>
                                    <p:cond delay="0"/>
                                  </p:stCondLst>
                                  <p:childTnLst>
                                    <p:animMotion origin="layout" path="M -0.04518 -0.00625 L -0.07839 0.20694 " pathEditMode="relative" ptsTypes="AA">
                                      <p:cBhvr>
                                        <p:cTn id="69" dur="2000" fill="hold"/>
                                        <p:tgtEl>
                                          <p:spTgt spid="1037"/>
                                        </p:tgtEl>
                                        <p:attrNameLst>
                                          <p:attrName>ppt_x</p:attrName>
                                          <p:attrName>ppt_y</p:attrName>
                                        </p:attrNameLst>
                                      </p:cBhvr>
                                    </p:animMotion>
                                  </p:childTnLst>
                                  <p:subTnLst>
                                    <p:set>
                                      <p:cBhvr override="childStyle">
                                        <p:cTn dur="1" fill="hold" display="0" masterRel="sameClick" afterEffect="1">
                                          <p:stCondLst>
                                            <p:cond evt="end" delay="0">
                                              <p:tn val="68"/>
                                            </p:cond>
                                          </p:stCondLst>
                                        </p:cTn>
                                        <p:tgtEl>
                                          <p:spTgt spid="1037"/>
                                        </p:tgtEl>
                                        <p:attrNameLst>
                                          <p:attrName>style.visibility</p:attrName>
                                        </p:attrNameLst>
                                      </p:cBhvr>
                                      <p:to>
                                        <p:strVal val="hidden"/>
                                      </p:to>
                                    </p:set>
                                  </p:subTnLst>
                                </p:cTn>
                              </p:par>
                            </p:childTnLst>
                          </p:cTn>
                        </p:par>
                        <p:par>
                          <p:cTn id="70" fill="hold">
                            <p:stCondLst>
                              <p:cond delay="24000"/>
                            </p:stCondLst>
                            <p:childTnLst>
                              <p:par>
                                <p:cTn id="71" presetID="0" presetClass="path" presetSubtype="0" accel="50000" decel="50000" fill="hold" grpId="0" nodeType="afterEffect">
                                  <p:stCondLst>
                                    <p:cond delay="0"/>
                                  </p:stCondLst>
                                  <p:childTnLst>
                                    <p:animMotion origin="layout" path="M -0.03607 -0.00926 L 0.0582 -0.19606 " pathEditMode="relative" ptsTypes="AA">
                                      <p:cBhvr>
                                        <p:cTn id="72" dur="2000" fill="hold"/>
                                        <p:tgtEl>
                                          <p:spTgt spid="1039"/>
                                        </p:tgtEl>
                                        <p:attrNameLst>
                                          <p:attrName>ppt_x</p:attrName>
                                          <p:attrName>ppt_y</p:attrName>
                                        </p:attrNameLst>
                                      </p:cBhvr>
                                    </p:animMotion>
                                  </p:childTnLst>
                                  <p:subTnLst>
                                    <p:set>
                                      <p:cBhvr override="childStyle">
                                        <p:cTn dur="1" fill="hold" display="0" masterRel="sameClick" afterEffect="1">
                                          <p:stCondLst>
                                            <p:cond evt="end" delay="0">
                                              <p:tn val="71"/>
                                            </p:cond>
                                          </p:stCondLst>
                                        </p:cTn>
                                        <p:tgtEl>
                                          <p:spTgt spid="1039"/>
                                        </p:tgtEl>
                                        <p:attrNameLst>
                                          <p:attrName>style.visibility</p:attrName>
                                        </p:attrNameLst>
                                      </p:cBhvr>
                                      <p:to>
                                        <p:strVal val="hidden"/>
                                      </p:to>
                                    </p:set>
                                  </p:subTnLst>
                                </p:cTn>
                              </p:par>
                            </p:childTnLst>
                          </p:cTn>
                        </p:par>
                        <p:par>
                          <p:cTn id="73" fill="hold">
                            <p:stCondLst>
                              <p:cond delay="26000"/>
                            </p:stCondLst>
                            <p:childTnLst>
                              <p:par>
                                <p:cTn id="74" presetID="1" presetClass="entr" presetSubtype="0" fill="hold" nodeType="afterEffect">
                                  <p:stCondLst>
                                    <p:cond delay="0"/>
                                  </p:stCondLst>
                                  <p:childTnLst>
                                    <p:set>
                                      <p:cBhvr>
                                        <p:cTn id="75" dur="1" fill="hold">
                                          <p:stCondLst>
                                            <p:cond delay="0"/>
                                          </p:stCondLst>
                                        </p:cTn>
                                        <p:tgtEl>
                                          <p:spTgt spid="1044"/>
                                        </p:tgtEl>
                                        <p:attrNameLst>
                                          <p:attrName>style.visibility</p:attrName>
                                        </p:attrNameLst>
                                      </p:cBhvr>
                                      <p:to>
                                        <p:strVal val="visible"/>
                                      </p:to>
                                    </p:set>
                                  </p:childTnLst>
                                </p:cTn>
                              </p:par>
                            </p:childTnLst>
                          </p:cTn>
                        </p:par>
                        <p:par>
                          <p:cTn id="76" fill="hold">
                            <p:stCondLst>
                              <p:cond delay="26000"/>
                            </p:stCondLst>
                            <p:childTnLst>
                              <p:par>
                                <p:cTn id="77" presetID="1" presetClass="entr" presetSubtype="0"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par>
                          <p:cTn id="79" fill="hold">
                            <p:stCondLst>
                              <p:cond delay="26000"/>
                            </p:stCondLst>
                            <p:childTnLst>
                              <p:par>
                                <p:cTn id="80" presetID="0" presetClass="path" presetSubtype="0" accel="50000" decel="50000" fill="hold" grpId="0" nodeType="afterEffect">
                                  <p:stCondLst>
                                    <p:cond delay="0"/>
                                  </p:stCondLst>
                                  <p:childTnLst>
                                    <p:animMotion origin="layout" path="M -0.05091 -0.02083 L 0.11849 0.14051 " pathEditMode="relative" rAng="0" ptsTypes="AA">
                                      <p:cBhvr>
                                        <p:cTn id="81" dur="2000" fill="hold"/>
                                        <p:tgtEl>
                                          <p:spTgt spid="1041"/>
                                        </p:tgtEl>
                                        <p:attrNameLst>
                                          <p:attrName>ppt_x</p:attrName>
                                          <p:attrName>ppt_y</p:attrName>
                                        </p:attrNameLst>
                                      </p:cBhvr>
                                      <p:rCtr x="8464" y="8056"/>
                                    </p:animMotion>
                                  </p:childTnLst>
                                  <p:subTnLst>
                                    <p:set>
                                      <p:cBhvr override="childStyle">
                                        <p:cTn dur="1" fill="hold" display="0" masterRel="sameClick" afterEffect="1">
                                          <p:stCondLst>
                                            <p:cond evt="end" delay="0">
                                              <p:tn val="80"/>
                                            </p:cond>
                                          </p:stCondLst>
                                        </p:cTn>
                                        <p:tgtEl>
                                          <p:spTgt spid="1041"/>
                                        </p:tgtEl>
                                        <p:attrNameLst>
                                          <p:attrName>style.visibility</p:attrName>
                                        </p:attrNameLst>
                                      </p:cBhvr>
                                      <p:to>
                                        <p:strVal val="hidden"/>
                                      </p:to>
                                    </p:set>
                                  </p:subTnLst>
                                </p:cTn>
                              </p:par>
                            </p:childTnLst>
                          </p:cTn>
                        </p:par>
                        <p:par>
                          <p:cTn id="82" fill="hold">
                            <p:stCondLst>
                              <p:cond delay="28000"/>
                            </p:stCondLst>
                            <p:childTnLst>
                              <p:par>
                                <p:cTn id="83" presetID="1" presetClass="entr" presetSubtype="0" fill="hold" nodeType="afterEffect">
                                  <p:stCondLst>
                                    <p:cond delay="0"/>
                                  </p:stCondLst>
                                  <p:childTnLst>
                                    <p:set>
                                      <p:cBhvr>
                                        <p:cTn id="84" dur="1" fill="hold">
                                          <p:stCondLst>
                                            <p:cond delay="0"/>
                                          </p:stCondLst>
                                        </p:cTn>
                                        <p:tgtEl>
                                          <p:spTgt spid="1046"/>
                                        </p:tgtEl>
                                        <p:attrNameLst>
                                          <p:attrName>style.visibility</p:attrName>
                                        </p:attrNameLst>
                                      </p:cBhvr>
                                      <p:to>
                                        <p:strVal val="visible"/>
                                      </p:to>
                                    </p:set>
                                  </p:childTnLst>
                                </p:cTn>
                              </p:par>
                            </p:childTnLst>
                          </p:cTn>
                        </p:par>
                        <p:par>
                          <p:cTn id="85" fill="hold">
                            <p:stCondLst>
                              <p:cond delay="28000"/>
                            </p:stCondLst>
                            <p:childTnLst>
                              <p:par>
                                <p:cTn id="86" presetID="1" presetClass="entr" presetSubtype="0"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childTnLst>
                          </p:cTn>
                        </p:par>
                        <p:par>
                          <p:cTn id="88" fill="hold">
                            <p:stCondLst>
                              <p:cond delay="28000"/>
                            </p:stCondLst>
                            <p:childTnLst>
                              <p:par>
                                <p:cTn id="89" presetID="0" presetClass="path" presetSubtype="0" accel="50000" decel="50000" fill="hold" grpId="0" nodeType="afterEffect">
                                  <p:stCondLst>
                                    <p:cond delay="0"/>
                                  </p:stCondLst>
                                  <p:childTnLst>
                                    <p:animMotion origin="layout" path="M -0.02344 -0.00231 L -0.2776 -0.10926 " pathEditMode="relative" rAng="0" ptsTypes="AA">
                                      <p:cBhvr>
                                        <p:cTn id="90" dur="2000" fill="hold"/>
                                        <p:tgtEl>
                                          <p:spTgt spid="1043"/>
                                        </p:tgtEl>
                                        <p:attrNameLst>
                                          <p:attrName>ppt_x</p:attrName>
                                          <p:attrName>ppt_y</p:attrName>
                                        </p:attrNameLst>
                                      </p:cBhvr>
                                      <p:rCtr x="-12708" y="-5347"/>
                                    </p:animMotion>
                                  </p:childTnLst>
                                  <p:subTnLst>
                                    <p:set>
                                      <p:cBhvr override="childStyle">
                                        <p:cTn dur="1" fill="hold" display="0" masterRel="sameClick" afterEffect="1">
                                          <p:stCondLst>
                                            <p:cond evt="end" delay="0">
                                              <p:tn val="89"/>
                                            </p:cond>
                                          </p:stCondLst>
                                        </p:cTn>
                                        <p:tgtEl>
                                          <p:spTgt spid="1043"/>
                                        </p:tgtEl>
                                        <p:attrNameLst>
                                          <p:attrName>style.visibility</p:attrName>
                                        </p:attrNameLst>
                                      </p:cBhvr>
                                      <p:to>
                                        <p:strVal val="hidden"/>
                                      </p:to>
                                    </p:set>
                                  </p:subTnLst>
                                </p:cTn>
                              </p:par>
                            </p:childTnLst>
                          </p:cTn>
                        </p:par>
                        <p:par>
                          <p:cTn id="91" fill="hold">
                            <p:stCondLst>
                              <p:cond delay="30000"/>
                            </p:stCondLst>
                            <p:childTnLst>
                              <p:par>
                                <p:cTn id="92" presetID="0" presetClass="path" presetSubtype="0" accel="50000" decel="50000" fill="hold" grpId="0" nodeType="afterEffect">
                                  <p:stCondLst>
                                    <p:cond delay="0"/>
                                  </p:stCondLst>
                                  <p:childTnLst>
                                    <p:animMotion origin="layout" path="M -0.04128 -0.01828 L 0.08177 -0.18356 " pathEditMode="relative" ptsTypes="AA">
                                      <p:cBhvr>
                                        <p:cTn id="93" dur="2000" fill="hold"/>
                                        <p:tgtEl>
                                          <p:spTgt spid="57"/>
                                        </p:tgtEl>
                                        <p:attrNameLst>
                                          <p:attrName>ppt_x</p:attrName>
                                          <p:attrName>ppt_y</p:attrName>
                                        </p:attrNameLst>
                                      </p:cBhvr>
                                    </p:animMotion>
                                  </p:childTnLst>
                                  <p:subTnLst>
                                    <p:set>
                                      <p:cBhvr override="childStyle">
                                        <p:cTn dur="1" fill="hold" display="0" masterRel="sameClick" afterEffect="1">
                                          <p:stCondLst>
                                            <p:cond evt="end" delay="0">
                                              <p:tn val="92"/>
                                            </p:cond>
                                          </p:stCondLst>
                                        </p:cTn>
                                        <p:tgtEl>
                                          <p:spTgt spid="57"/>
                                        </p:tgtEl>
                                        <p:attrNameLst>
                                          <p:attrName>style.visibility</p:attrName>
                                        </p:attrNameLst>
                                      </p:cBhvr>
                                      <p:to>
                                        <p:strVal val="hidden"/>
                                      </p:to>
                                    </p:set>
                                  </p:subTnLst>
                                </p:cTn>
                              </p:par>
                            </p:childTnLst>
                          </p:cTn>
                        </p:par>
                        <p:par>
                          <p:cTn id="94" fill="hold">
                            <p:stCondLst>
                              <p:cond delay="32000"/>
                            </p:stCondLst>
                            <p:childTnLst>
                              <p:par>
                                <p:cTn id="95" presetID="1" presetClass="entr" presetSubtype="0" fill="hold" nodeType="afterEffect">
                                  <p:stCondLst>
                                    <p:cond delay="0"/>
                                  </p:stCondLst>
                                  <p:childTnLst>
                                    <p:set>
                                      <p:cBhvr>
                                        <p:cTn id="96" dur="1" fill="hold">
                                          <p:stCondLst>
                                            <p:cond delay="0"/>
                                          </p:stCondLst>
                                        </p:cTn>
                                        <p:tgtEl>
                                          <p:spTgt spid="1048"/>
                                        </p:tgtEl>
                                        <p:attrNameLst>
                                          <p:attrName>style.visibility</p:attrName>
                                        </p:attrNameLst>
                                      </p:cBhvr>
                                      <p:to>
                                        <p:strVal val="visible"/>
                                      </p:to>
                                    </p:set>
                                  </p:childTnLst>
                                </p:cTn>
                              </p:par>
                            </p:childTnLst>
                          </p:cTn>
                        </p:par>
                        <p:par>
                          <p:cTn id="97" fill="hold">
                            <p:stCondLst>
                              <p:cond delay="32000"/>
                            </p:stCondLst>
                            <p:childTnLst>
                              <p:par>
                                <p:cTn id="98" presetID="1" presetClass="entr" presetSubtype="0"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childTnLst>
                                </p:cTn>
                              </p:par>
                            </p:childTnLst>
                          </p:cTn>
                        </p:par>
                        <p:par>
                          <p:cTn id="100" fill="hold">
                            <p:stCondLst>
                              <p:cond delay="32000"/>
                            </p:stCondLst>
                            <p:childTnLst>
                              <p:par>
                                <p:cTn id="101" presetID="0" presetClass="path" presetSubtype="0" accel="50000" decel="50000" fill="hold" grpId="0" nodeType="afterEffect">
                                  <p:stCondLst>
                                    <p:cond delay="0"/>
                                  </p:stCondLst>
                                  <p:childTnLst>
                                    <p:animMotion origin="layout" path="M -0.03477 -0.01157 L -0.09401 -0.21713 " pathEditMode="relative" ptsTypes="AA">
                                      <p:cBhvr>
                                        <p:cTn id="102" dur="2000" fill="hold"/>
                                        <p:tgtEl>
                                          <p:spTgt spid="1045"/>
                                        </p:tgtEl>
                                        <p:attrNameLst>
                                          <p:attrName>ppt_x</p:attrName>
                                          <p:attrName>ppt_y</p:attrName>
                                        </p:attrNameLst>
                                      </p:cBhvr>
                                    </p:animMotion>
                                  </p:childTnLst>
                                  <p:subTnLst>
                                    <p:set>
                                      <p:cBhvr override="childStyle">
                                        <p:cTn dur="1" fill="hold" display="0" masterRel="sameClick" afterEffect="1">
                                          <p:stCondLst>
                                            <p:cond evt="end" delay="0">
                                              <p:tn val="101"/>
                                            </p:cond>
                                          </p:stCondLst>
                                        </p:cTn>
                                        <p:tgtEl>
                                          <p:spTgt spid="1045"/>
                                        </p:tgtEl>
                                        <p:attrNameLst>
                                          <p:attrName>style.visibility</p:attrName>
                                        </p:attrNameLst>
                                      </p:cBhvr>
                                      <p:to>
                                        <p:strVal val="hidden"/>
                                      </p:to>
                                    </p:set>
                                  </p:subTnLst>
                                </p:cTn>
                              </p:par>
                            </p:childTnLst>
                          </p:cTn>
                        </p:par>
                        <p:par>
                          <p:cTn id="103" fill="hold">
                            <p:stCondLst>
                              <p:cond delay="34000"/>
                            </p:stCondLst>
                            <p:childTnLst>
                              <p:par>
                                <p:cTn id="104" presetID="0" presetClass="path" presetSubtype="0" accel="50000" decel="50000" fill="hold" grpId="0" nodeType="afterEffect">
                                  <p:stCondLst>
                                    <p:cond delay="0"/>
                                  </p:stCondLst>
                                  <p:childTnLst>
                                    <p:animMotion origin="layout" path="M -0.01862 -0.03032 L 0.11107 0.17593 " pathEditMode="relative" rAng="0" ptsTypes="AA">
                                      <p:cBhvr>
                                        <p:cTn id="105" dur="2000" fill="hold"/>
                                        <p:tgtEl>
                                          <p:spTgt spid="1047"/>
                                        </p:tgtEl>
                                        <p:attrNameLst>
                                          <p:attrName>ppt_x</p:attrName>
                                          <p:attrName>ppt_y</p:attrName>
                                        </p:attrNameLst>
                                      </p:cBhvr>
                                      <p:rCtr x="6484" y="10301"/>
                                    </p:animMotion>
                                  </p:childTnLst>
                                  <p:subTnLst>
                                    <p:set>
                                      <p:cBhvr override="childStyle">
                                        <p:cTn dur="1" fill="hold" display="0" masterRel="sameClick" afterEffect="1">
                                          <p:stCondLst>
                                            <p:cond evt="end" delay="0">
                                              <p:tn val="104"/>
                                            </p:cond>
                                          </p:stCondLst>
                                        </p:cTn>
                                        <p:tgtEl>
                                          <p:spTgt spid="1047"/>
                                        </p:tgtEl>
                                        <p:attrNameLst>
                                          <p:attrName>style.visibility</p:attrName>
                                        </p:attrNameLst>
                                      </p:cBhvr>
                                      <p:to>
                                        <p:strVal val="hidden"/>
                                      </p:to>
                                    </p:set>
                                  </p:subTnLst>
                                </p:cTn>
                              </p:par>
                            </p:childTnLst>
                          </p:cTn>
                        </p:par>
                        <p:par>
                          <p:cTn id="106" fill="hold">
                            <p:stCondLst>
                              <p:cond delay="36000"/>
                            </p:stCondLst>
                            <p:childTnLst>
                              <p:par>
                                <p:cTn id="107" presetID="1" presetClass="entr" presetSubtype="0" fill="hold" nodeType="afterEffect">
                                  <p:stCondLst>
                                    <p:cond delay="0"/>
                                  </p:stCondLst>
                                  <p:childTnLst>
                                    <p:set>
                                      <p:cBhvr>
                                        <p:cTn id="108" dur="1" fill="hold">
                                          <p:stCondLst>
                                            <p:cond delay="0"/>
                                          </p:stCondLst>
                                        </p:cTn>
                                        <p:tgtEl>
                                          <p:spTgt spid="1050"/>
                                        </p:tgtEl>
                                        <p:attrNameLst>
                                          <p:attrName>style.visibility</p:attrName>
                                        </p:attrNameLst>
                                      </p:cBhvr>
                                      <p:to>
                                        <p:strVal val="visible"/>
                                      </p:to>
                                    </p:set>
                                  </p:childTnLst>
                                </p:cTn>
                              </p:par>
                            </p:childTnLst>
                          </p:cTn>
                        </p:par>
                        <p:par>
                          <p:cTn id="109" fill="hold">
                            <p:stCondLst>
                              <p:cond delay="36000"/>
                            </p:stCondLst>
                            <p:childTnLst>
                              <p:par>
                                <p:cTn id="110" presetID="1" presetClass="entr" presetSubtype="0" fill="hold" grpId="0" nodeType="afterEffect">
                                  <p:stCondLst>
                                    <p:cond delay="0"/>
                                  </p:stCondLst>
                                  <p:childTnLst>
                                    <p:set>
                                      <p:cBhvr>
                                        <p:cTn id="111" dur="1" fill="hold">
                                          <p:stCondLst>
                                            <p:cond delay="0"/>
                                          </p:stCondLst>
                                        </p:cTn>
                                        <p:tgtEl>
                                          <p:spTgt spid="26"/>
                                        </p:tgtEl>
                                        <p:attrNameLst>
                                          <p:attrName>style.visibility</p:attrName>
                                        </p:attrNameLst>
                                      </p:cBhvr>
                                      <p:to>
                                        <p:strVal val="visible"/>
                                      </p:to>
                                    </p:set>
                                  </p:childTnLst>
                                </p:cTn>
                              </p:par>
                            </p:childTnLst>
                          </p:cTn>
                        </p:par>
                        <p:par>
                          <p:cTn id="112" fill="hold">
                            <p:stCondLst>
                              <p:cond delay="36000"/>
                            </p:stCondLst>
                            <p:childTnLst>
                              <p:par>
                                <p:cTn id="113" presetID="0" presetClass="path" presetSubtype="0" accel="50000" decel="50000" fill="hold" grpId="0" nodeType="afterEffect">
                                  <p:stCondLst>
                                    <p:cond delay="0"/>
                                  </p:stCondLst>
                                  <p:childTnLst>
                                    <p:animMotion origin="layout" path="M -0.01029 -0.01319 L 0.00273 0.09676 L 0.04805 0.21088 " pathEditMode="relative" rAng="0" ptsTypes="AAA">
                                      <p:cBhvr>
                                        <p:cTn id="114" dur="2000" fill="hold"/>
                                        <p:tgtEl>
                                          <p:spTgt spid="1049"/>
                                        </p:tgtEl>
                                        <p:attrNameLst>
                                          <p:attrName>ppt_x</p:attrName>
                                          <p:attrName>ppt_y</p:attrName>
                                        </p:attrNameLst>
                                      </p:cBhvr>
                                      <p:rCtr x="2917" y="11204"/>
                                    </p:animMotion>
                                  </p:childTnLst>
                                  <p:subTnLst>
                                    <p:set>
                                      <p:cBhvr override="childStyle">
                                        <p:cTn dur="1" fill="hold" display="0" masterRel="sameClick" afterEffect="1">
                                          <p:stCondLst>
                                            <p:cond evt="end" delay="0">
                                              <p:tn val="113"/>
                                            </p:cond>
                                          </p:stCondLst>
                                        </p:cTn>
                                        <p:tgtEl>
                                          <p:spTgt spid="1049"/>
                                        </p:tgtEl>
                                        <p:attrNameLst>
                                          <p:attrName>style.visibility</p:attrName>
                                        </p:attrNameLst>
                                      </p:cBhvr>
                                      <p:to>
                                        <p:strVal val="hidden"/>
                                      </p:to>
                                    </p:set>
                                  </p:subTnLst>
                                </p:cTn>
                              </p:par>
                            </p:childTnLst>
                          </p:cTn>
                        </p:par>
                        <p:par>
                          <p:cTn id="115" fill="hold">
                            <p:stCondLst>
                              <p:cond delay="38000"/>
                            </p:stCondLst>
                            <p:childTnLst>
                              <p:par>
                                <p:cTn id="116" presetID="1" presetClass="entr" presetSubtype="0" fill="hold" nodeType="afterEffect">
                                  <p:stCondLst>
                                    <p:cond delay="0"/>
                                  </p:stCondLst>
                                  <p:childTnLst>
                                    <p:set>
                                      <p:cBhvr>
                                        <p:cTn id="117" dur="1" fill="hold">
                                          <p:stCondLst>
                                            <p:cond delay="0"/>
                                          </p:stCondLst>
                                        </p:cTn>
                                        <p:tgtEl>
                                          <p:spTgt spid="1052"/>
                                        </p:tgtEl>
                                        <p:attrNameLst>
                                          <p:attrName>style.visibility</p:attrName>
                                        </p:attrNameLst>
                                      </p:cBhvr>
                                      <p:to>
                                        <p:strVal val="visible"/>
                                      </p:to>
                                    </p:set>
                                  </p:childTnLst>
                                </p:cTn>
                              </p:par>
                            </p:childTnLst>
                          </p:cTn>
                        </p:par>
                        <p:par>
                          <p:cTn id="118" fill="hold">
                            <p:stCondLst>
                              <p:cond delay="38000"/>
                            </p:stCondLst>
                            <p:childTnLst>
                              <p:par>
                                <p:cTn id="119" presetID="1" presetClass="entr" presetSubtype="0" fill="hold" grpId="0" nodeType="afterEffect">
                                  <p:stCondLst>
                                    <p:cond delay="0"/>
                                  </p:stCondLst>
                                  <p:childTnLst>
                                    <p:set>
                                      <p:cBhvr>
                                        <p:cTn id="120" dur="1" fill="hold">
                                          <p:stCondLst>
                                            <p:cond delay="0"/>
                                          </p:stCondLst>
                                        </p:cTn>
                                        <p:tgtEl>
                                          <p:spTgt spid="27"/>
                                        </p:tgtEl>
                                        <p:attrNameLst>
                                          <p:attrName>style.visibility</p:attrName>
                                        </p:attrNameLst>
                                      </p:cBhvr>
                                      <p:to>
                                        <p:strVal val="visible"/>
                                      </p:to>
                                    </p:set>
                                  </p:childTnLst>
                                </p:cTn>
                              </p:par>
                            </p:childTnLst>
                          </p:cTn>
                        </p:par>
                        <p:par>
                          <p:cTn id="121" fill="hold">
                            <p:stCondLst>
                              <p:cond delay="38000"/>
                            </p:stCondLst>
                            <p:childTnLst>
                              <p:par>
                                <p:cTn id="122" presetID="0" presetClass="path" presetSubtype="0" accel="50000" decel="50000" fill="hold" grpId="0" nodeType="afterEffect">
                                  <p:stCondLst>
                                    <p:cond delay="0"/>
                                  </p:stCondLst>
                                  <p:childTnLst>
                                    <p:animMotion origin="layout" path="M -0.05221 -0.01088 L 0.16849 -0.20926 " pathEditMode="relative" ptsTypes="AA">
                                      <p:cBhvr>
                                        <p:cTn id="123" dur="2000" fill="hold"/>
                                        <p:tgtEl>
                                          <p:spTgt spid="1051"/>
                                        </p:tgtEl>
                                        <p:attrNameLst>
                                          <p:attrName>ppt_x</p:attrName>
                                          <p:attrName>ppt_y</p:attrName>
                                        </p:attrNameLst>
                                      </p:cBhvr>
                                    </p:animMotion>
                                  </p:childTnLst>
                                  <p:subTnLst>
                                    <p:set>
                                      <p:cBhvr override="childStyle">
                                        <p:cTn dur="1" fill="hold" display="0" masterRel="sameClick" afterEffect="1">
                                          <p:stCondLst>
                                            <p:cond evt="end" delay="0">
                                              <p:tn val="122"/>
                                            </p:cond>
                                          </p:stCondLst>
                                        </p:cTn>
                                        <p:tgtEl>
                                          <p:spTgt spid="1051"/>
                                        </p:tgtEl>
                                        <p:attrNameLst>
                                          <p:attrName>style.visibility</p:attrName>
                                        </p:attrNameLst>
                                      </p:cBhvr>
                                      <p:to>
                                        <p:strVal val="hidden"/>
                                      </p:to>
                                    </p:set>
                                  </p:subTnLst>
                                </p:cTn>
                              </p:par>
                            </p:childTnLst>
                          </p:cTn>
                        </p:par>
                      </p:childTnLst>
                    </p:cTn>
                  </p:par>
                  <p:par>
                    <p:cTn id="124" fill="hold">
                      <p:stCondLst>
                        <p:cond delay="indefinite"/>
                      </p:stCondLst>
                      <p:childTnLst>
                        <p:par>
                          <p:cTn id="125" fill="hold">
                            <p:stCondLst>
                              <p:cond delay="0"/>
                            </p:stCondLst>
                            <p:childTnLst>
                              <p:par>
                                <p:cTn id="126" presetID="18" presetClass="emph" presetSubtype="0" fill="hold" grpId="0" nodeType="clickEffect">
                                  <p:stCondLst>
                                    <p:cond delay="250"/>
                                  </p:stCondLst>
                                  <p:iterate type="lt">
                                    <p:tmPct val="4000"/>
                                  </p:iterate>
                                  <p:childTnLst>
                                    <p:set>
                                      <p:cBhvr override="childStyle">
                                        <p:cTn id="127" dur="500" fill="hold"/>
                                        <p:tgtEl>
                                          <p:spTgt spid="102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9" grpId="0"/>
      <p:bldP spid="30" grpId="0"/>
      <p:bldP spid="31" grpId="0"/>
      <p:bldP spid="1024" grpId="0"/>
      <p:bldP spid="1026" grpId="0"/>
      <p:bldP spid="1028" grpId="0"/>
      <p:bldP spid="1029" grpId="0"/>
      <p:bldP spid="1030" grpId="0"/>
      <p:bldP spid="1031" grpId="0"/>
      <p:bldP spid="1033" grpId="0"/>
      <p:bldP spid="1035" grpId="0"/>
      <p:bldP spid="1037" grpId="0"/>
      <p:bldP spid="1039" grpId="0"/>
      <p:bldP spid="1041" grpId="0"/>
      <p:bldP spid="1043" grpId="0"/>
      <p:bldP spid="57" grpId="0"/>
      <p:bldP spid="1045" grpId="0"/>
      <p:bldP spid="1047" grpId="0"/>
      <p:bldP spid="1049" grpId="0"/>
      <p:bldP spid="10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BD880C3-5C11-45FB-8D87-2F3F86CC5003}"/>
              </a:ext>
            </a:extLst>
          </p:cNvPr>
          <p:cNvPicPr>
            <a:picLocks noChangeAspect="1"/>
          </p:cNvPicPr>
          <p:nvPr/>
        </p:nvPicPr>
        <p:blipFill rotWithShape="1">
          <a:blip r:embed="rId2"/>
          <a:srcRect l="47022"/>
          <a:stretch/>
        </p:blipFill>
        <p:spPr>
          <a:xfrm rot="1234326">
            <a:off x="7353732" y="3242024"/>
            <a:ext cx="565481" cy="1492858"/>
          </a:xfrm>
          <a:prstGeom prst="rect">
            <a:avLst/>
          </a:prstGeom>
        </p:spPr>
      </p:pic>
      <p:pic>
        <p:nvPicPr>
          <p:cNvPr id="6" name="Afbeelding 5">
            <a:extLst>
              <a:ext uri="{FF2B5EF4-FFF2-40B4-BE49-F238E27FC236}">
                <a16:creationId xmlns:a16="http://schemas.microsoft.com/office/drawing/2014/main" id="{0DD6AA2A-2682-4522-9EA4-CF0E1B1A3FD0}"/>
              </a:ext>
            </a:extLst>
          </p:cNvPr>
          <p:cNvPicPr>
            <a:picLocks noChangeAspect="1"/>
          </p:cNvPicPr>
          <p:nvPr/>
        </p:nvPicPr>
        <p:blipFill>
          <a:blip r:embed="rId3"/>
          <a:stretch>
            <a:fillRect/>
          </a:stretch>
        </p:blipFill>
        <p:spPr>
          <a:xfrm rot="20299311">
            <a:off x="1306487" y="3348005"/>
            <a:ext cx="423107" cy="1410356"/>
          </a:xfrm>
          <a:prstGeom prst="rect">
            <a:avLst/>
          </a:prstGeom>
        </p:spPr>
      </p:pic>
      <p:sp>
        <p:nvSpPr>
          <p:cNvPr id="2" name="Titel 1">
            <a:extLst>
              <a:ext uri="{FF2B5EF4-FFF2-40B4-BE49-F238E27FC236}">
                <a16:creationId xmlns:a16="http://schemas.microsoft.com/office/drawing/2014/main" id="{2A89EF44-4DA7-1A40-896C-91A407AC79C8}"/>
              </a:ext>
            </a:extLst>
          </p:cNvPr>
          <p:cNvSpPr>
            <a:spLocks noGrp="1"/>
          </p:cNvSpPr>
          <p:nvPr>
            <p:ph type="title"/>
          </p:nvPr>
        </p:nvSpPr>
        <p:spPr>
          <a:xfrm>
            <a:off x="457200" y="206375"/>
            <a:ext cx="8229600" cy="857250"/>
          </a:xfrm>
        </p:spPr>
        <p:txBody>
          <a:bodyPr anchor="ctr">
            <a:normAutofit/>
          </a:bodyPr>
          <a:lstStyle/>
          <a:p>
            <a:r>
              <a:rPr lang="nl-NL" dirty="0" err="1"/>
              <a:t>Outcomes</a:t>
            </a:r>
            <a:r>
              <a:rPr lang="nl-NL" dirty="0"/>
              <a:t> </a:t>
            </a:r>
            <a:r>
              <a:rPr lang="nl-NL" dirty="0" err="1"/>
              <a:t>and</a:t>
            </a:r>
            <a:r>
              <a:rPr lang="nl-NL" dirty="0"/>
              <a:t> </a:t>
            </a:r>
            <a:r>
              <a:rPr lang="nl-NL" dirty="0" err="1"/>
              <a:t>conclusion</a:t>
            </a:r>
            <a:endParaRPr lang="nl-NL" dirty="0"/>
          </a:p>
        </p:txBody>
      </p:sp>
      <p:sp>
        <p:nvSpPr>
          <p:cNvPr id="3" name="Tijdelijke aanduiding voor inhoud 2">
            <a:extLst>
              <a:ext uri="{FF2B5EF4-FFF2-40B4-BE49-F238E27FC236}">
                <a16:creationId xmlns:a16="http://schemas.microsoft.com/office/drawing/2014/main" id="{80F070B7-57AE-AC47-B946-17A0D7CEAB11}"/>
              </a:ext>
            </a:extLst>
          </p:cNvPr>
          <p:cNvSpPr>
            <a:spLocks noGrp="1"/>
          </p:cNvSpPr>
          <p:nvPr>
            <p:ph sz="half" idx="2"/>
          </p:nvPr>
        </p:nvSpPr>
        <p:spPr>
          <a:xfrm>
            <a:off x="1128003" y="1301651"/>
            <a:ext cx="7096122" cy="2962275"/>
          </a:xfrm>
        </p:spPr>
        <p:txBody>
          <a:bodyPr>
            <a:normAutofit fontScale="92500" lnSpcReduction="20000"/>
          </a:bodyPr>
          <a:lstStyle/>
          <a:p>
            <a:r>
              <a:rPr lang="nl-NL" dirty="0" err="1"/>
              <a:t>Journalism</a:t>
            </a:r>
            <a:r>
              <a:rPr lang="nl-NL" dirty="0"/>
              <a:t> </a:t>
            </a:r>
            <a:r>
              <a:rPr lang="nl-NL" dirty="0" err="1"/>
              <a:t>students</a:t>
            </a:r>
            <a:r>
              <a:rPr lang="nl-NL" dirty="0"/>
              <a:t> (</a:t>
            </a:r>
            <a:r>
              <a:rPr lang="nl-NL" dirty="0" err="1"/>
              <a:t>and</a:t>
            </a:r>
            <a:r>
              <a:rPr lang="nl-NL" dirty="0"/>
              <a:t> </a:t>
            </a:r>
            <a:r>
              <a:rPr lang="nl-NL" dirty="0" err="1"/>
              <a:t>eldermen</a:t>
            </a:r>
            <a:r>
              <a:rPr lang="nl-NL" dirty="0"/>
              <a:t>) </a:t>
            </a:r>
            <a:r>
              <a:rPr lang="nl-NL" dirty="0" err="1"/>
              <a:t>noticed</a:t>
            </a:r>
            <a:r>
              <a:rPr lang="nl-NL" dirty="0"/>
              <a:t> </a:t>
            </a:r>
            <a:r>
              <a:rPr lang="nl-NL" dirty="0" err="1"/>
              <a:t>that</a:t>
            </a:r>
            <a:r>
              <a:rPr lang="nl-NL" dirty="0"/>
              <a:t> </a:t>
            </a:r>
            <a:r>
              <a:rPr lang="nl-NL" dirty="0" err="1"/>
              <a:t>there</a:t>
            </a:r>
            <a:r>
              <a:rPr lang="nl-NL" dirty="0"/>
              <a:t> was no </a:t>
            </a:r>
            <a:r>
              <a:rPr lang="nl-NL" dirty="0" err="1"/>
              <a:t>need</a:t>
            </a:r>
            <a:r>
              <a:rPr lang="nl-NL" dirty="0"/>
              <a:t> </a:t>
            </a:r>
            <a:r>
              <a:rPr lang="nl-NL" dirty="0" err="1"/>
              <a:t>to</a:t>
            </a:r>
            <a:r>
              <a:rPr lang="nl-NL" dirty="0"/>
              <a:t> code or program </a:t>
            </a:r>
            <a:r>
              <a:rPr lang="nl-NL" dirty="0" err="1"/>
              <a:t>theirselves</a:t>
            </a:r>
            <a:r>
              <a:rPr lang="nl-NL" dirty="0"/>
              <a:t> </a:t>
            </a:r>
            <a:r>
              <a:rPr lang="nl-NL" dirty="0" err="1"/>
              <a:t>to</a:t>
            </a:r>
            <a:r>
              <a:rPr lang="nl-NL" dirty="0"/>
              <a:t> </a:t>
            </a:r>
            <a:r>
              <a:rPr lang="nl-NL" dirty="0" err="1"/>
              <a:t>be</a:t>
            </a:r>
            <a:r>
              <a:rPr lang="nl-NL" dirty="0"/>
              <a:t> </a:t>
            </a:r>
            <a:r>
              <a:rPr lang="nl-NL" dirty="0" err="1"/>
              <a:t>able</a:t>
            </a:r>
            <a:r>
              <a:rPr lang="nl-NL" dirty="0"/>
              <a:t> </a:t>
            </a:r>
            <a:r>
              <a:rPr lang="nl-NL" dirty="0" err="1"/>
              <a:t>to</a:t>
            </a:r>
            <a:r>
              <a:rPr lang="nl-NL" dirty="0"/>
              <a:t> </a:t>
            </a:r>
            <a:r>
              <a:rPr lang="nl-NL" dirty="0" err="1"/>
              <a:t>judge</a:t>
            </a:r>
            <a:r>
              <a:rPr lang="nl-NL" dirty="0"/>
              <a:t> on </a:t>
            </a:r>
            <a:r>
              <a:rPr lang="nl-NL" dirty="0" err="1"/>
              <a:t>the</a:t>
            </a:r>
            <a:r>
              <a:rPr lang="nl-NL" dirty="0"/>
              <a:t> impact of </a:t>
            </a:r>
            <a:r>
              <a:rPr lang="nl-NL" dirty="0" err="1"/>
              <a:t>technology</a:t>
            </a:r>
            <a:r>
              <a:rPr lang="nl-NL" dirty="0"/>
              <a:t> on society</a:t>
            </a:r>
          </a:p>
          <a:p>
            <a:r>
              <a:rPr lang="nl-NL" dirty="0"/>
              <a:t>The </a:t>
            </a:r>
            <a:r>
              <a:rPr lang="nl-NL" dirty="0" err="1"/>
              <a:t>questions</a:t>
            </a:r>
            <a:r>
              <a:rPr lang="nl-NL" dirty="0"/>
              <a:t> and </a:t>
            </a:r>
            <a:r>
              <a:rPr lang="nl-NL" dirty="0" err="1"/>
              <a:t>categories</a:t>
            </a:r>
            <a:r>
              <a:rPr lang="nl-NL" dirty="0"/>
              <a:t> </a:t>
            </a:r>
            <a:r>
              <a:rPr lang="nl-NL" dirty="0" err="1"/>
              <a:t>helped</a:t>
            </a:r>
            <a:r>
              <a:rPr lang="nl-NL" dirty="0"/>
              <a:t> </a:t>
            </a:r>
            <a:r>
              <a:rPr lang="nl-NL" dirty="0" err="1"/>
              <a:t>to</a:t>
            </a:r>
            <a:r>
              <a:rPr lang="nl-NL" dirty="0"/>
              <a:t> </a:t>
            </a:r>
            <a:r>
              <a:rPr lang="nl-NL" dirty="0" err="1"/>
              <a:t>broaden</a:t>
            </a:r>
            <a:r>
              <a:rPr lang="nl-NL" dirty="0"/>
              <a:t> </a:t>
            </a:r>
            <a:r>
              <a:rPr lang="nl-NL" dirty="0" err="1"/>
              <a:t>their</a:t>
            </a:r>
            <a:r>
              <a:rPr lang="nl-NL" dirty="0"/>
              <a:t> scope </a:t>
            </a:r>
          </a:p>
          <a:p>
            <a:r>
              <a:rPr lang="nl-NL" dirty="0"/>
              <a:t>It made </a:t>
            </a:r>
            <a:r>
              <a:rPr lang="nl-NL" dirty="0" err="1"/>
              <a:t>them</a:t>
            </a:r>
            <a:r>
              <a:rPr lang="nl-NL" dirty="0"/>
              <a:t> feel more </a:t>
            </a:r>
            <a:r>
              <a:rPr lang="nl-NL" sz="2100" dirty="0"/>
              <a:t>secure </a:t>
            </a:r>
          </a:p>
          <a:p>
            <a:r>
              <a:rPr lang="nl-NL" sz="2100" dirty="0" err="1"/>
              <a:t>this</a:t>
            </a:r>
            <a:r>
              <a:rPr lang="nl-NL" sz="2100" dirty="0"/>
              <a:t> conversational toolkit </a:t>
            </a:r>
            <a:r>
              <a:rPr lang="nl-NL" sz="2100" dirty="0" err="1"/>
              <a:t>helped</a:t>
            </a:r>
            <a:r>
              <a:rPr lang="nl-NL" sz="2100" dirty="0"/>
              <a:t> </a:t>
            </a:r>
            <a:r>
              <a:rPr lang="nl-NL" sz="2100" dirty="0" err="1"/>
              <a:t>them</a:t>
            </a:r>
            <a:r>
              <a:rPr lang="nl-NL" sz="2100" dirty="0"/>
              <a:t> </a:t>
            </a:r>
            <a:r>
              <a:rPr lang="nl-NL" sz="2100" dirty="0" err="1"/>
              <a:t>improving</a:t>
            </a:r>
            <a:r>
              <a:rPr lang="nl-NL" sz="2100" dirty="0"/>
              <a:t> public </a:t>
            </a:r>
            <a:r>
              <a:rPr lang="nl-NL" sz="2100" dirty="0" err="1"/>
              <a:t>debates</a:t>
            </a:r>
            <a:r>
              <a:rPr lang="nl-NL" sz="2100" dirty="0"/>
              <a:t> </a:t>
            </a:r>
            <a:r>
              <a:rPr lang="nl-NL" sz="2100" dirty="0" err="1"/>
              <a:t>around</a:t>
            </a:r>
            <a:r>
              <a:rPr lang="nl-NL" sz="2100" dirty="0"/>
              <a:t> smart </a:t>
            </a:r>
            <a:r>
              <a:rPr lang="nl-NL" sz="2100" dirty="0" err="1"/>
              <a:t>cities</a:t>
            </a:r>
            <a:endParaRPr lang="nl-NL" sz="2100" dirty="0"/>
          </a:p>
          <a:p>
            <a:pPr marL="0" indent="0">
              <a:buNone/>
            </a:pPr>
            <a:endParaRPr lang="nl-NL" dirty="0"/>
          </a:p>
          <a:p>
            <a:pPr marL="0" indent="0">
              <a:buNone/>
            </a:pPr>
            <a:r>
              <a:rPr lang="nl-NL" dirty="0"/>
              <a:t>	WITH THIS TOOLKIT, EVERYONE CAN BE </a:t>
            </a:r>
          </a:p>
          <a:p>
            <a:pPr marL="0" indent="0">
              <a:buNone/>
            </a:pPr>
            <a:r>
              <a:rPr lang="nl-NL" dirty="0"/>
              <a:t>				A SMART THORN IN A DIGITAL SIDE</a:t>
            </a:r>
          </a:p>
        </p:txBody>
      </p:sp>
      <p:sp>
        <p:nvSpPr>
          <p:cNvPr id="5" name="Tijdelijke aanduiding voor dianummer 4">
            <a:extLst>
              <a:ext uri="{FF2B5EF4-FFF2-40B4-BE49-F238E27FC236}">
                <a16:creationId xmlns:a16="http://schemas.microsoft.com/office/drawing/2014/main" id="{FBF03EA1-C96A-194B-9085-B7A1B01D3CCF}"/>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14</a:t>
            </a:fld>
            <a:endParaRPr lang="nl-NL"/>
          </a:p>
        </p:txBody>
      </p:sp>
    </p:spTree>
    <p:extLst>
      <p:ext uri="{BB962C8B-B14F-4D97-AF65-F5344CB8AC3E}">
        <p14:creationId xmlns:p14="http://schemas.microsoft.com/office/powerpoint/2010/main" val="396440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Technology impacts society">
            <a:extLst>
              <a:ext uri="{FF2B5EF4-FFF2-40B4-BE49-F238E27FC236}">
                <a16:creationId xmlns:a16="http://schemas.microsoft.com/office/drawing/2014/main" id="{3BF26A92-E3CC-5342-91A3-ABEA3B152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6075"/>
            <a:ext cx="2041525" cy="2043113"/>
          </a:xfrm>
          <a:prstGeom prst="rect">
            <a:avLst/>
          </a:prstGeom>
          <a:extLst>
            <a:ext uri="{909E8E84-426E-40DD-AFC4-6F175D3DCCD1}">
              <a14:hiddenFill xmlns:a14="http://schemas.microsoft.com/office/drawing/2010/main">
                <a:solidFill>
                  <a:srgbClr val="FFFFFF"/>
                </a:solidFill>
              </a14:hiddenFill>
            </a:ext>
          </a:extLst>
        </p:spPr>
      </p:pic>
      <p:pic>
        <p:nvPicPr>
          <p:cNvPr id="7" name="Afbeelding 6" descr="Afbeelding met persoon, muur, binnen, staand&#10;&#10;Automatisch gegenereerde beschrijving">
            <a:extLst>
              <a:ext uri="{FF2B5EF4-FFF2-40B4-BE49-F238E27FC236}">
                <a16:creationId xmlns:a16="http://schemas.microsoft.com/office/drawing/2014/main" id="{0392EFA7-D6F8-3543-A11F-B42CC96BB918}"/>
              </a:ext>
            </a:extLst>
          </p:cNvPr>
          <p:cNvPicPr>
            <a:picLocks noChangeAspect="1"/>
          </p:cNvPicPr>
          <p:nvPr/>
        </p:nvPicPr>
        <p:blipFill>
          <a:blip r:embed="rId4"/>
          <a:stretch>
            <a:fillRect/>
          </a:stretch>
        </p:blipFill>
        <p:spPr>
          <a:xfrm>
            <a:off x="2573338" y="1616075"/>
            <a:ext cx="1617663" cy="2043113"/>
          </a:xfrm>
          <a:prstGeom prst="rect">
            <a:avLst/>
          </a:prstGeom>
        </p:spPr>
      </p:pic>
      <p:pic>
        <p:nvPicPr>
          <p:cNvPr id="1034" name="Picture 10" descr="Gerard Schouten">
            <a:extLst>
              <a:ext uri="{FF2B5EF4-FFF2-40B4-BE49-F238E27FC236}">
                <a16:creationId xmlns:a16="http://schemas.microsoft.com/office/drawing/2014/main" id="{0489A652-B503-014F-A47E-69FF9F679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5613" y="1616075"/>
            <a:ext cx="3097213" cy="204311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Leon Heuts nieuwe hoofdredacteur NEMO Kennislink - NEMO Kennislink">
            <a:extLst>
              <a:ext uri="{FF2B5EF4-FFF2-40B4-BE49-F238E27FC236}">
                <a16:creationId xmlns:a16="http://schemas.microsoft.com/office/drawing/2014/main" id="{23FF4191-1C66-0C42-8514-1E7020A09F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438" y="1616075"/>
            <a:ext cx="1249363" cy="7191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Martina Huynh | Members of Het Nieuwe Instituut">
            <a:extLst>
              <a:ext uri="{FF2B5EF4-FFF2-40B4-BE49-F238E27FC236}">
                <a16:creationId xmlns:a16="http://schemas.microsoft.com/office/drawing/2014/main" id="{D708CCC3-C45E-D34D-BDDF-358A11CB76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7438" y="2411413"/>
            <a:ext cx="1249363" cy="1249363"/>
          </a:xfrm>
          <a:prstGeom prst="rect">
            <a:avLst/>
          </a:prstGeom>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57200" y="206375"/>
            <a:ext cx="8229600" cy="857250"/>
          </a:xfrm>
        </p:spPr>
        <p:txBody>
          <a:bodyPr anchor="ctr">
            <a:normAutofit/>
          </a:bodyPr>
          <a:lstStyle/>
          <a:p>
            <a:r>
              <a:rPr lang="nl-NL" dirty="0"/>
              <a:t>TEAM</a:t>
            </a:r>
          </a:p>
        </p:txBody>
      </p:sp>
      <p:sp>
        <p:nvSpPr>
          <p:cNvPr id="5" name="Tijdelijke aanduiding voor dianummer 4"/>
          <p:cNvSpPr>
            <a:spLocks noGrp="1"/>
          </p:cNvSpPr>
          <p:nvPr>
            <p:ph type="sldNum" sz="quarter" idx="12"/>
          </p:nvPr>
        </p:nvSpPr>
        <p:spPr>
          <a:xfrm>
            <a:off x="6970292" y="4641986"/>
            <a:ext cx="829797" cy="273844"/>
          </a:xfrm>
        </p:spPr>
        <p:txBody>
          <a:bodyPr anchor="ctr">
            <a:normAutofit/>
          </a:bodyPr>
          <a:lstStyle/>
          <a:p>
            <a:pPr>
              <a:lnSpc>
                <a:spcPct val="90000"/>
              </a:lnSpc>
              <a:spcAft>
                <a:spcPts val="600"/>
              </a:spcAft>
            </a:pPr>
            <a:fld id="{CC1A7FFB-7E9A-E347-8F80-8E2C647B3625}" type="slidenum">
              <a:rPr lang="nl-NL" smtClean="0"/>
              <a:pPr>
                <a:lnSpc>
                  <a:spcPct val="90000"/>
                </a:lnSpc>
                <a:spcAft>
                  <a:spcPts val="600"/>
                </a:spcAft>
              </a:pPr>
              <a:t>2</a:t>
            </a:fld>
            <a:endParaRPr lang="nl-NL"/>
          </a:p>
        </p:txBody>
      </p:sp>
    </p:spTree>
    <p:extLst>
      <p:ext uri="{BB962C8B-B14F-4D97-AF65-F5344CB8AC3E}">
        <p14:creationId xmlns:p14="http://schemas.microsoft.com/office/powerpoint/2010/main" val="273079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06375"/>
            <a:ext cx="8229600" cy="857250"/>
          </a:xfrm>
        </p:spPr>
        <p:txBody>
          <a:bodyPr anchor="ctr">
            <a:normAutofit/>
          </a:bodyPr>
          <a:lstStyle/>
          <a:p>
            <a:r>
              <a:rPr lang="nl-NL" dirty="0"/>
              <a:t>BROWN DATA? </a:t>
            </a:r>
          </a:p>
        </p:txBody>
      </p:sp>
      <p:pic>
        <p:nvPicPr>
          <p:cNvPr id="9" name="Afbeelding 8">
            <a:extLst>
              <a:ext uri="{FF2B5EF4-FFF2-40B4-BE49-F238E27FC236}">
                <a16:creationId xmlns:a16="http://schemas.microsoft.com/office/drawing/2014/main" id="{A2BD374F-03C9-FA4D-B4BC-B8881658EACB}"/>
              </a:ext>
            </a:extLst>
          </p:cNvPr>
          <p:cNvPicPr>
            <a:picLocks noChangeAspect="1"/>
          </p:cNvPicPr>
          <p:nvPr/>
        </p:nvPicPr>
        <p:blipFill rotWithShape="1">
          <a:blip r:embed="rId3"/>
          <a:srcRect t="285" b="37618"/>
          <a:stretch/>
        </p:blipFill>
        <p:spPr>
          <a:xfrm>
            <a:off x="457200" y="1200151"/>
            <a:ext cx="8229600" cy="2874582"/>
          </a:xfrm>
          <a:prstGeom prst="rect">
            <a:avLst/>
          </a:prstGeom>
          <a:noFill/>
        </p:spPr>
      </p:pic>
      <p:sp>
        <p:nvSpPr>
          <p:cNvPr id="5" name="Tijdelijke aanduiding voor dianummer 4"/>
          <p:cNvSpPr>
            <a:spLocks noGrp="1"/>
          </p:cNvSpPr>
          <p:nvPr>
            <p:ph type="sldNum" sz="quarter" idx="12"/>
          </p:nvPr>
        </p:nvSpPr>
        <p:spPr>
          <a:xfrm>
            <a:off x="6970292" y="4641986"/>
            <a:ext cx="829797" cy="273844"/>
          </a:xfrm>
        </p:spPr>
        <p:txBody>
          <a:bodyPr anchor="ctr">
            <a:normAutofit/>
          </a:bodyPr>
          <a:lstStyle/>
          <a:p>
            <a:pPr>
              <a:lnSpc>
                <a:spcPct val="90000"/>
              </a:lnSpc>
              <a:spcAft>
                <a:spcPts val="600"/>
              </a:spcAft>
            </a:pPr>
            <a:fld id="{CC1A7FFB-7E9A-E347-8F80-8E2C647B3625}" type="slidenum">
              <a:rPr lang="nl-NL" smtClean="0"/>
              <a:pPr>
                <a:lnSpc>
                  <a:spcPct val="90000"/>
                </a:lnSpc>
                <a:spcAft>
                  <a:spcPts val="600"/>
                </a:spcAft>
              </a:pPr>
              <a:t>3</a:t>
            </a:fld>
            <a:endParaRPr lang="nl-NL"/>
          </a:p>
        </p:txBody>
      </p:sp>
    </p:spTree>
    <p:extLst>
      <p:ext uri="{BB962C8B-B14F-4D97-AF65-F5344CB8AC3E}">
        <p14:creationId xmlns:p14="http://schemas.microsoft.com/office/powerpoint/2010/main" val="236233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FA0B80F-ECBC-41F6-A2F6-5AFCD32D5B1C}"/>
              </a:ext>
            </a:extLst>
          </p:cNvPr>
          <p:cNvPicPr>
            <a:picLocks noChangeAspect="1"/>
          </p:cNvPicPr>
          <p:nvPr/>
        </p:nvPicPr>
        <p:blipFill rotWithShape="1">
          <a:blip r:embed="rId3"/>
          <a:srcRect t="23654"/>
          <a:stretch/>
        </p:blipFill>
        <p:spPr>
          <a:xfrm>
            <a:off x="3438273" y="3405562"/>
            <a:ext cx="2006068" cy="1531563"/>
          </a:xfrm>
          <a:prstGeom prst="rect">
            <a:avLst/>
          </a:prstGeom>
        </p:spPr>
      </p:pic>
      <p:sp>
        <p:nvSpPr>
          <p:cNvPr id="2" name="Titel 1">
            <a:extLst>
              <a:ext uri="{FF2B5EF4-FFF2-40B4-BE49-F238E27FC236}">
                <a16:creationId xmlns:a16="http://schemas.microsoft.com/office/drawing/2014/main" id="{4BC41EA6-7195-004F-8FD2-B443B17FEA07}"/>
              </a:ext>
            </a:extLst>
          </p:cNvPr>
          <p:cNvSpPr>
            <a:spLocks noGrp="1"/>
          </p:cNvSpPr>
          <p:nvPr>
            <p:ph type="title"/>
          </p:nvPr>
        </p:nvSpPr>
        <p:spPr/>
        <p:txBody>
          <a:bodyPr/>
          <a:lstStyle/>
          <a:p>
            <a:r>
              <a:rPr lang="nl-NL" dirty="0"/>
              <a:t>Smart City District Helmond: </a:t>
            </a:r>
            <a:r>
              <a:rPr lang="nl-NL" dirty="0" err="1"/>
              <a:t>one</a:t>
            </a:r>
            <a:r>
              <a:rPr lang="nl-NL" dirty="0"/>
              <a:t> big </a:t>
            </a:r>
            <a:r>
              <a:rPr lang="nl-NL" dirty="0" err="1"/>
              <a:t>fieldlab</a:t>
            </a:r>
            <a:endParaRPr lang="nl-NL" dirty="0"/>
          </a:p>
        </p:txBody>
      </p:sp>
      <p:pic>
        <p:nvPicPr>
          <p:cNvPr id="8" name="Tijdelijke aanduiding voor inhoud 7">
            <a:extLst>
              <a:ext uri="{FF2B5EF4-FFF2-40B4-BE49-F238E27FC236}">
                <a16:creationId xmlns:a16="http://schemas.microsoft.com/office/drawing/2014/main" id="{6BD25C82-96ED-4DBB-B959-336C9414B193}"/>
              </a:ext>
            </a:extLst>
          </p:cNvPr>
          <p:cNvPicPr>
            <a:picLocks noGrp="1" noChangeAspect="1"/>
          </p:cNvPicPr>
          <p:nvPr>
            <p:ph sz="half" idx="1"/>
          </p:nvPr>
        </p:nvPicPr>
        <p:blipFill>
          <a:blip r:embed="rId4"/>
          <a:stretch>
            <a:fillRect/>
          </a:stretch>
        </p:blipFill>
        <p:spPr>
          <a:xfrm>
            <a:off x="764966" y="1010714"/>
            <a:ext cx="4038600" cy="2271712"/>
          </a:xfrm>
        </p:spPr>
      </p:pic>
      <p:sp>
        <p:nvSpPr>
          <p:cNvPr id="4" name="Tijdelijke aanduiding voor inhoud 3">
            <a:extLst>
              <a:ext uri="{FF2B5EF4-FFF2-40B4-BE49-F238E27FC236}">
                <a16:creationId xmlns:a16="http://schemas.microsoft.com/office/drawing/2014/main" id="{BCDF57FA-6B06-554E-9141-7B9B99A38455}"/>
              </a:ext>
            </a:extLst>
          </p:cNvPr>
          <p:cNvSpPr>
            <a:spLocks noGrp="1"/>
          </p:cNvSpPr>
          <p:nvPr>
            <p:ph sz="half" idx="2"/>
          </p:nvPr>
        </p:nvSpPr>
        <p:spPr>
          <a:xfrm>
            <a:off x="4950992" y="1063625"/>
            <a:ext cx="4038600" cy="2271713"/>
          </a:xfrm>
        </p:spPr>
        <p:txBody>
          <a:bodyPr>
            <a:normAutofit/>
          </a:bodyPr>
          <a:lstStyle/>
          <a:p>
            <a:pPr marL="0" indent="0">
              <a:buNone/>
            </a:pPr>
            <a:r>
              <a:rPr lang="nl-NL" dirty="0"/>
              <a:t>Smart </a:t>
            </a:r>
            <a:r>
              <a:rPr lang="nl-NL" dirty="0" err="1"/>
              <a:t>residential</a:t>
            </a:r>
            <a:r>
              <a:rPr lang="nl-NL" dirty="0"/>
              <a:t> </a:t>
            </a:r>
            <a:r>
              <a:rPr lang="nl-NL" dirty="0" err="1"/>
              <a:t>and</a:t>
            </a:r>
            <a:r>
              <a:rPr lang="nl-NL" dirty="0"/>
              <a:t> </a:t>
            </a:r>
            <a:r>
              <a:rPr lang="nl-NL" dirty="0" err="1"/>
              <a:t>working</a:t>
            </a:r>
            <a:r>
              <a:rPr lang="nl-NL" dirty="0"/>
              <a:t> area </a:t>
            </a:r>
            <a:r>
              <a:rPr lang="nl-NL" dirty="0" err="1"/>
              <a:t>where</a:t>
            </a:r>
            <a:r>
              <a:rPr lang="nl-NL" dirty="0"/>
              <a:t> </a:t>
            </a:r>
            <a:r>
              <a:rPr lang="nl-NL" dirty="0" err="1"/>
              <a:t>the</a:t>
            </a:r>
            <a:r>
              <a:rPr lang="nl-NL" dirty="0"/>
              <a:t> </a:t>
            </a:r>
            <a:r>
              <a:rPr lang="nl-NL" dirty="0" err="1"/>
              <a:t>urban</a:t>
            </a:r>
            <a:r>
              <a:rPr lang="nl-NL" dirty="0"/>
              <a:t> environment has been </a:t>
            </a:r>
            <a:r>
              <a:rPr lang="nl-NL" dirty="0" err="1"/>
              <a:t>designed</a:t>
            </a:r>
            <a:r>
              <a:rPr lang="nl-NL" dirty="0"/>
              <a:t> in </a:t>
            </a:r>
            <a:r>
              <a:rPr lang="nl-NL" dirty="0" err="1"/>
              <a:t>conjunction</a:t>
            </a:r>
            <a:r>
              <a:rPr lang="nl-NL" dirty="0"/>
              <a:t> </a:t>
            </a:r>
            <a:r>
              <a:rPr lang="nl-NL" dirty="0" err="1"/>
              <a:t>with</a:t>
            </a:r>
            <a:r>
              <a:rPr lang="nl-NL" dirty="0"/>
              <a:t> new </a:t>
            </a:r>
            <a:r>
              <a:rPr lang="nl-NL" dirty="0" err="1"/>
              <a:t>technologies</a:t>
            </a:r>
            <a:r>
              <a:rPr lang="nl-NL" dirty="0"/>
              <a:t> </a:t>
            </a:r>
            <a:r>
              <a:rPr lang="nl-NL" dirty="0" err="1"/>
              <a:t>for</a:t>
            </a:r>
            <a:r>
              <a:rPr lang="nl-NL" dirty="0"/>
              <a:t> transport, health, energy </a:t>
            </a:r>
            <a:r>
              <a:rPr lang="nl-NL" dirty="0" err="1"/>
              <a:t>generation</a:t>
            </a:r>
            <a:r>
              <a:rPr lang="nl-NL" dirty="0"/>
              <a:t> </a:t>
            </a:r>
            <a:r>
              <a:rPr lang="nl-NL" dirty="0" err="1"/>
              <a:t>and</a:t>
            </a:r>
            <a:r>
              <a:rPr lang="nl-NL" dirty="0"/>
              <a:t> storage </a:t>
            </a:r>
            <a:r>
              <a:rPr lang="nl-NL" dirty="0" err="1"/>
              <a:t>and</a:t>
            </a:r>
            <a:r>
              <a:rPr lang="nl-NL" dirty="0"/>
              <a:t> </a:t>
            </a:r>
            <a:r>
              <a:rPr lang="nl-NL" dirty="0" err="1"/>
              <a:t>circular</a:t>
            </a:r>
            <a:r>
              <a:rPr lang="nl-NL" dirty="0"/>
              <a:t> </a:t>
            </a:r>
            <a:r>
              <a:rPr lang="nl-NL" dirty="0" err="1"/>
              <a:t>construction</a:t>
            </a:r>
            <a:r>
              <a:rPr lang="nl-NL" dirty="0"/>
              <a:t>. </a:t>
            </a:r>
          </a:p>
        </p:txBody>
      </p:sp>
      <p:sp>
        <p:nvSpPr>
          <p:cNvPr id="5" name="Tijdelijke aanduiding voor dianummer 4">
            <a:extLst>
              <a:ext uri="{FF2B5EF4-FFF2-40B4-BE49-F238E27FC236}">
                <a16:creationId xmlns:a16="http://schemas.microsoft.com/office/drawing/2014/main" id="{7B6EDEE1-D823-7245-8485-13175361A098}"/>
              </a:ext>
            </a:extLst>
          </p:cNvPr>
          <p:cNvSpPr>
            <a:spLocks noGrp="1"/>
          </p:cNvSpPr>
          <p:nvPr>
            <p:ph type="sldNum" sz="quarter" idx="12"/>
          </p:nvPr>
        </p:nvSpPr>
        <p:spPr/>
        <p:txBody>
          <a:bodyPr/>
          <a:lstStyle/>
          <a:p>
            <a:fld id="{CC1A7FFB-7E9A-E347-8F80-8E2C647B3625}" type="slidenum">
              <a:rPr lang="nl-NL" smtClean="0"/>
              <a:t>4</a:t>
            </a:fld>
            <a:endParaRPr lang="nl-NL"/>
          </a:p>
        </p:txBody>
      </p:sp>
      <p:pic>
        <p:nvPicPr>
          <p:cNvPr id="12" name="Afbeelding 11">
            <a:extLst>
              <a:ext uri="{FF2B5EF4-FFF2-40B4-BE49-F238E27FC236}">
                <a16:creationId xmlns:a16="http://schemas.microsoft.com/office/drawing/2014/main" id="{BCBCF5F4-105C-415A-A233-B9336D80F5ED}"/>
              </a:ext>
            </a:extLst>
          </p:cNvPr>
          <p:cNvPicPr>
            <a:picLocks noChangeAspect="1"/>
          </p:cNvPicPr>
          <p:nvPr/>
        </p:nvPicPr>
        <p:blipFill>
          <a:blip r:embed="rId5"/>
          <a:stretch>
            <a:fillRect/>
          </a:stretch>
        </p:blipFill>
        <p:spPr>
          <a:xfrm>
            <a:off x="1539901" y="3335574"/>
            <a:ext cx="1718908" cy="1718908"/>
          </a:xfrm>
          <a:prstGeom prst="rect">
            <a:avLst/>
          </a:prstGeom>
        </p:spPr>
      </p:pic>
      <p:pic>
        <p:nvPicPr>
          <p:cNvPr id="14" name="Afbeelding 13">
            <a:extLst>
              <a:ext uri="{FF2B5EF4-FFF2-40B4-BE49-F238E27FC236}">
                <a16:creationId xmlns:a16="http://schemas.microsoft.com/office/drawing/2014/main" id="{14A22647-F3D3-4B42-A364-AD474E5A1E01}"/>
              </a:ext>
            </a:extLst>
          </p:cNvPr>
          <p:cNvPicPr>
            <a:picLocks noChangeAspect="1"/>
          </p:cNvPicPr>
          <p:nvPr/>
        </p:nvPicPr>
        <p:blipFill>
          <a:blip r:embed="rId6"/>
          <a:stretch>
            <a:fillRect/>
          </a:stretch>
        </p:blipFill>
        <p:spPr>
          <a:xfrm>
            <a:off x="5430704" y="3557868"/>
            <a:ext cx="2541550" cy="1269439"/>
          </a:xfrm>
          <a:prstGeom prst="rect">
            <a:avLst/>
          </a:prstGeom>
        </p:spPr>
      </p:pic>
      <p:pic>
        <p:nvPicPr>
          <p:cNvPr id="16" name="Afbeelding 15" descr="Afbeelding met tekst, persoon&#10;&#10;Automatisch gegenereerde beschrijving">
            <a:extLst>
              <a:ext uri="{FF2B5EF4-FFF2-40B4-BE49-F238E27FC236}">
                <a16:creationId xmlns:a16="http://schemas.microsoft.com/office/drawing/2014/main" id="{8E4BF590-7BD3-445D-92C0-B052513C0F01}"/>
              </a:ext>
            </a:extLst>
          </p:cNvPr>
          <p:cNvPicPr>
            <a:picLocks noChangeAspect="1"/>
          </p:cNvPicPr>
          <p:nvPr/>
        </p:nvPicPr>
        <p:blipFill rotWithShape="1">
          <a:blip r:embed="rId7"/>
          <a:srcRect r="55415"/>
          <a:stretch/>
        </p:blipFill>
        <p:spPr>
          <a:xfrm>
            <a:off x="54778" y="2738616"/>
            <a:ext cx="1337697" cy="1498599"/>
          </a:xfrm>
          <a:prstGeom prst="rect">
            <a:avLst/>
          </a:prstGeom>
        </p:spPr>
      </p:pic>
    </p:spTree>
    <p:extLst>
      <p:ext uri="{BB962C8B-B14F-4D97-AF65-F5344CB8AC3E}">
        <p14:creationId xmlns:p14="http://schemas.microsoft.com/office/powerpoint/2010/main" val="102612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Research</a:t>
            </a:r>
          </a:p>
        </p:txBody>
      </p:sp>
      <p:sp>
        <p:nvSpPr>
          <p:cNvPr id="5" name="Tijdelijke aanduiding voor dianummer 4"/>
          <p:cNvSpPr>
            <a:spLocks noGrp="1"/>
          </p:cNvSpPr>
          <p:nvPr>
            <p:ph type="sldNum" sz="quarter" idx="12"/>
          </p:nvPr>
        </p:nvSpPr>
        <p:spPr/>
        <p:txBody>
          <a:bodyPr/>
          <a:lstStyle/>
          <a:p>
            <a:fld id="{CC1A7FFB-7E9A-E347-8F80-8E2C647B3625}" type="slidenum">
              <a:rPr lang="nl-NL" smtClean="0"/>
              <a:t>5</a:t>
            </a:fld>
            <a:endParaRPr lang="nl-NL"/>
          </a:p>
        </p:txBody>
      </p:sp>
      <p:sp>
        <p:nvSpPr>
          <p:cNvPr id="4" name="Tijdelijke aanduiding voor inhoud 3">
            <a:extLst>
              <a:ext uri="{FF2B5EF4-FFF2-40B4-BE49-F238E27FC236}">
                <a16:creationId xmlns:a16="http://schemas.microsoft.com/office/drawing/2014/main" id="{71E9346F-77B3-1C4F-86DF-54BD323A97B7}"/>
              </a:ext>
            </a:extLst>
          </p:cNvPr>
          <p:cNvSpPr>
            <a:spLocks noGrp="1"/>
          </p:cNvSpPr>
          <p:nvPr>
            <p:ph idx="1"/>
          </p:nvPr>
        </p:nvSpPr>
        <p:spPr/>
        <p:txBody>
          <a:bodyPr>
            <a:normAutofit fontScale="92500" lnSpcReduction="10000"/>
          </a:bodyPr>
          <a:lstStyle/>
          <a:p>
            <a:pPr marL="0" indent="0" fontAlgn="base">
              <a:buNone/>
            </a:pPr>
            <a:r>
              <a:rPr lang="nl-NL" i="1" dirty="0"/>
              <a:t>Goal: </a:t>
            </a:r>
            <a:r>
              <a:rPr lang="nl-NL" i="1" dirty="0" err="1"/>
              <a:t>to</a:t>
            </a:r>
            <a:r>
              <a:rPr lang="nl-NL" i="1" dirty="0"/>
              <a:t> </a:t>
            </a:r>
            <a:r>
              <a:rPr lang="nl-NL" i="1" dirty="0" err="1"/>
              <a:t>determine</a:t>
            </a:r>
            <a:r>
              <a:rPr lang="nl-NL" i="1" dirty="0"/>
              <a:t> </a:t>
            </a:r>
            <a:r>
              <a:rPr lang="nl-NL" i="1" dirty="0" err="1"/>
              <a:t>whether</a:t>
            </a:r>
            <a:r>
              <a:rPr lang="nl-NL" i="1" dirty="0"/>
              <a:t> smart </a:t>
            </a:r>
            <a:r>
              <a:rPr lang="nl-NL" i="1" dirty="0" err="1"/>
              <a:t>cities</a:t>
            </a:r>
            <a:r>
              <a:rPr lang="nl-NL" i="1" dirty="0"/>
              <a:t> have been </a:t>
            </a:r>
            <a:r>
              <a:rPr lang="nl-NL" i="1" dirty="0" err="1"/>
              <a:t>adequately</a:t>
            </a:r>
            <a:r>
              <a:rPr lang="nl-NL" i="1" dirty="0"/>
              <a:t> </a:t>
            </a:r>
            <a:r>
              <a:rPr lang="nl-NL" i="1" dirty="0" err="1"/>
              <a:t>discussed</a:t>
            </a:r>
            <a:r>
              <a:rPr lang="nl-NL" i="1" dirty="0"/>
              <a:t> in public </a:t>
            </a:r>
            <a:r>
              <a:rPr lang="nl-NL" i="1" dirty="0" err="1"/>
              <a:t>debates</a:t>
            </a:r>
            <a:endParaRPr lang="nl-NL" dirty="0"/>
          </a:p>
          <a:p>
            <a:pPr fontAlgn="base"/>
            <a:endParaRPr lang="nl-NL" i="1" dirty="0"/>
          </a:p>
          <a:p>
            <a:pPr lvl="1" fontAlgn="base"/>
            <a:r>
              <a:rPr lang="nl-NL" i="1" dirty="0"/>
              <a:t>Discourse analysis</a:t>
            </a:r>
            <a:r>
              <a:rPr lang="nl-NL" dirty="0"/>
              <a:t> </a:t>
            </a:r>
            <a:r>
              <a:rPr lang="nl-NL" dirty="0" err="1"/>
              <a:t>to</a:t>
            </a:r>
            <a:r>
              <a:rPr lang="nl-NL" dirty="0"/>
              <a:t> </a:t>
            </a:r>
            <a:r>
              <a:rPr lang="nl-NL" dirty="0" err="1"/>
              <a:t>indicate</a:t>
            </a:r>
            <a:r>
              <a:rPr lang="nl-NL" dirty="0"/>
              <a:t> </a:t>
            </a:r>
            <a:r>
              <a:rPr lang="nl-NL" dirty="0" err="1"/>
              <a:t>how</a:t>
            </a:r>
            <a:r>
              <a:rPr lang="nl-NL" dirty="0"/>
              <a:t> </a:t>
            </a:r>
            <a:r>
              <a:rPr lang="nl-NL" dirty="0" err="1"/>
              <a:t>the</a:t>
            </a:r>
            <a:r>
              <a:rPr lang="nl-NL" dirty="0"/>
              <a:t> topic of smart </a:t>
            </a:r>
            <a:r>
              <a:rPr lang="nl-NL" dirty="0" err="1"/>
              <a:t>city</a:t>
            </a:r>
            <a:r>
              <a:rPr lang="nl-NL" dirty="0"/>
              <a:t> was </a:t>
            </a:r>
            <a:r>
              <a:rPr lang="nl-NL" dirty="0" err="1"/>
              <a:t>addressed</a:t>
            </a:r>
            <a:r>
              <a:rPr lang="nl-NL" dirty="0"/>
              <a:t> in </a:t>
            </a:r>
            <a:r>
              <a:rPr lang="nl-NL" dirty="0" err="1"/>
              <a:t>the</a:t>
            </a:r>
            <a:r>
              <a:rPr lang="nl-NL" dirty="0"/>
              <a:t> </a:t>
            </a:r>
            <a:r>
              <a:rPr lang="nl-NL" dirty="0" err="1"/>
              <a:t>local</a:t>
            </a:r>
            <a:r>
              <a:rPr lang="nl-NL" dirty="0"/>
              <a:t> </a:t>
            </a:r>
            <a:r>
              <a:rPr lang="nl-NL" dirty="0" err="1"/>
              <a:t>and</a:t>
            </a:r>
            <a:r>
              <a:rPr lang="nl-NL" dirty="0"/>
              <a:t> </a:t>
            </a:r>
            <a:r>
              <a:rPr lang="nl-NL" dirty="0" err="1"/>
              <a:t>national</a:t>
            </a:r>
            <a:r>
              <a:rPr lang="nl-NL" dirty="0"/>
              <a:t> media (2015-2019).</a:t>
            </a:r>
          </a:p>
          <a:p>
            <a:pPr lvl="1" fontAlgn="base"/>
            <a:r>
              <a:rPr lang="nl-NL" i="1" dirty="0" err="1"/>
              <a:t>qualitative</a:t>
            </a:r>
            <a:r>
              <a:rPr lang="nl-NL" i="1" dirty="0"/>
              <a:t> semi-</a:t>
            </a:r>
            <a:r>
              <a:rPr lang="nl-NL" i="1" dirty="0" err="1"/>
              <a:t>structured</a:t>
            </a:r>
            <a:r>
              <a:rPr lang="nl-NL" i="1" dirty="0"/>
              <a:t> interviews</a:t>
            </a:r>
            <a:r>
              <a:rPr lang="nl-NL" dirty="0"/>
              <a:t> </a:t>
            </a:r>
            <a:r>
              <a:rPr lang="nl-NL" dirty="0" err="1"/>
              <a:t>with</a:t>
            </a:r>
            <a:r>
              <a:rPr lang="nl-NL" dirty="0"/>
              <a:t> </a:t>
            </a:r>
            <a:r>
              <a:rPr lang="nl-NL" dirty="0" err="1"/>
              <a:t>journalists</a:t>
            </a:r>
            <a:r>
              <a:rPr lang="nl-NL" dirty="0"/>
              <a:t>, chief editors, policy makers </a:t>
            </a:r>
            <a:r>
              <a:rPr lang="nl-NL" dirty="0" err="1"/>
              <a:t>and</a:t>
            </a:r>
            <a:r>
              <a:rPr lang="nl-NL" dirty="0"/>
              <a:t> </a:t>
            </a:r>
            <a:r>
              <a:rPr lang="nl-NL" dirty="0" err="1"/>
              <a:t>aldermen</a:t>
            </a:r>
            <a:r>
              <a:rPr lang="nl-NL" dirty="0"/>
              <a:t> in </a:t>
            </a:r>
            <a:r>
              <a:rPr lang="nl-NL" dirty="0" err="1"/>
              <a:t>three</a:t>
            </a:r>
            <a:r>
              <a:rPr lang="nl-NL" dirty="0"/>
              <a:t> smart </a:t>
            </a:r>
            <a:r>
              <a:rPr lang="nl-NL" dirty="0" err="1"/>
              <a:t>cities</a:t>
            </a:r>
            <a:r>
              <a:rPr lang="nl-NL" dirty="0"/>
              <a:t> in </a:t>
            </a:r>
            <a:r>
              <a:rPr lang="nl-NL" dirty="0" err="1"/>
              <a:t>the</a:t>
            </a:r>
            <a:r>
              <a:rPr lang="nl-NL" dirty="0"/>
              <a:t> Netherlands.</a:t>
            </a:r>
          </a:p>
          <a:p>
            <a:pPr lvl="1"/>
            <a:r>
              <a:rPr lang="nl-NL" dirty="0"/>
              <a:t>research </a:t>
            </a:r>
            <a:r>
              <a:rPr lang="nl-NL" dirty="0" err="1"/>
              <a:t>findings</a:t>
            </a:r>
            <a:r>
              <a:rPr lang="nl-NL" dirty="0"/>
              <a:t> </a:t>
            </a:r>
            <a:r>
              <a:rPr lang="nl-NL" dirty="0" err="1"/>
              <a:t>were</a:t>
            </a:r>
            <a:r>
              <a:rPr lang="nl-NL" dirty="0"/>
              <a:t> </a:t>
            </a:r>
            <a:r>
              <a:rPr lang="nl-NL" dirty="0" err="1"/>
              <a:t>used</a:t>
            </a:r>
            <a:r>
              <a:rPr lang="nl-NL" dirty="0"/>
              <a:t> as input </a:t>
            </a:r>
            <a:r>
              <a:rPr lang="nl-NL" dirty="0" err="1"/>
              <a:t>for</a:t>
            </a:r>
            <a:r>
              <a:rPr lang="nl-NL" dirty="0"/>
              <a:t> </a:t>
            </a:r>
            <a:r>
              <a:rPr lang="nl-NL" i="1" dirty="0" err="1"/>
              <a:t>technical</a:t>
            </a:r>
            <a:r>
              <a:rPr lang="nl-NL" i="1" dirty="0"/>
              <a:t> </a:t>
            </a:r>
            <a:r>
              <a:rPr lang="nl-NL" i="1" dirty="0" err="1"/>
              <a:t>and</a:t>
            </a:r>
            <a:r>
              <a:rPr lang="nl-NL" i="1" dirty="0"/>
              <a:t> </a:t>
            </a:r>
            <a:r>
              <a:rPr lang="nl-NL" i="1" dirty="0" err="1"/>
              <a:t>ethical</a:t>
            </a:r>
            <a:r>
              <a:rPr lang="nl-NL" i="1" dirty="0"/>
              <a:t> </a:t>
            </a:r>
            <a:r>
              <a:rPr lang="nl-NL" i="1" dirty="0" err="1"/>
              <a:t>toolkit</a:t>
            </a:r>
            <a:r>
              <a:rPr lang="nl-NL" i="1" dirty="0"/>
              <a:t> </a:t>
            </a:r>
            <a:r>
              <a:rPr lang="nl-NL" dirty="0" err="1"/>
              <a:t>that</a:t>
            </a:r>
            <a:r>
              <a:rPr lang="nl-NL" dirty="0"/>
              <a:t> was </a:t>
            </a:r>
            <a:r>
              <a:rPr lang="nl-NL" dirty="0" err="1"/>
              <a:t>tested</a:t>
            </a:r>
            <a:r>
              <a:rPr lang="nl-NL" dirty="0"/>
              <a:t> </a:t>
            </a:r>
            <a:r>
              <a:rPr lang="nl-NL" dirty="0" err="1"/>
              <a:t>with</a:t>
            </a:r>
            <a:r>
              <a:rPr lang="nl-NL" dirty="0"/>
              <a:t> </a:t>
            </a:r>
            <a:r>
              <a:rPr lang="nl-NL" dirty="0" err="1"/>
              <a:t>journalism</a:t>
            </a:r>
            <a:r>
              <a:rPr lang="nl-NL" dirty="0"/>
              <a:t> </a:t>
            </a:r>
            <a:r>
              <a:rPr lang="nl-NL" dirty="0" err="1"/>
              <a:t>students</a:t>
            </a:r>
            <a:r>
              <a:rPr lang="nl-NL" dirty="0"/>
              <a:t>.</a:t>
            </a:r>
          </a:p>
        </p:txBody>
      </p:sp>
    </p:spTree>
    <p:extLst>
      <p:ext uri="{BB962C8B-B14F-4D97-AF65-F5344CB8AC3E}">
        <p14:creationId xmlns:p14="http://schemas.microsoft.com/office/powerpoint/2010/main" val="255359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3C133-D973-AA40-9C1B-D4908634C615}"/>
              </a:ext>
            </a:extLst>
          </p:cNvPr>
          <p:cNvSpPr>
            <a:spLocks noGrp="1"/>
          </p:cNvSpPr>
          <p:nvPr>
            <p:ph type="title"/>
          </p:nvPr>
        </p:nvSpPr>
        <p:spPr/>
        <p:txBody>
          <a:bodyPr/>
          <a:lstStyle/>
          <a:p>
            <a:r>
              <a:rPr lang="nl-NL" dirty="0"/>
              <a:t>Discourse analysis: </a:t>
            </a:r>
            <a:r>
              <a:rPr lang="nl-NL" dirty="0" err="1"/>
              <a:t>polarity</a:t>
            </a:r>
            <a:endParaRPr lang="nl-NL" dirty="0"/>
          </a:p>
        </p:txBody>
      </p:sp>
      <p:pic>
        <p:nvPicPr>
          <p:cNvPr id="7" name="Tijdelijke aanduiding voor inhoud 6">
            <a:extLst>
              <a:ext uri="{FF2B5EF4-FFF2-40B4-BE49-F238E27FC236}">
                <a16:creationId xmlns:a16="http://schemas.microsoft.com/office/drawing/2014/main" id="{0C65834B-7F5E-E845-B6EC-EF3F21D1D7E4}"/>
              </a:ext>
            </a:extLst>
          </p:cNvPr>
          <p:cNvPicPr>
            <a:picLocks noGrp="1" noChangeAspect="1"/>
          </p:cNvPicPr>
          <p:nvPr>
            <p:ph sz="half" idx="1"/>
          </p:nvPr>
        </p:nvPicPr>
        <p:blipFill>
          <a:blip r:embed="rId3"/>
          <a:stretch>
            <a:fillRect/>
          </a:stretch>
        </p:blipFill>
        <p:spPr>
          <a:xfrm>
            <a:off x="304650" y="1017337"/>
            <a:ext cx="5148943" cy="3202886"/>
          </a:xfrm>
        </p:spPr>
      </p:pic>
      <p:sp>
        <p:nvSpPr>
          <p:cNvPr id="5" name="Tijdelijke aanduiding voor dianummer 4">
            <a:extLst>
              <a:ext uri="{FF2B5EF4-FFF2-40B4-BE49-F238E27FC236}">
                <a16:creationId xmlns:a16="http://schemas.microsoft.com/office/drawing/2014/main" id="{07B6F929-1394-AB43-B7C5-6B0917A681D9}"/>
              </a:ext>
            </a:extLst>
          </p:cNvPr>
          <p:cNvSpPr>
            <a:spLocks noGrp="1"/>
          </p:cNvSpPr>
          <p:nvPr>
            <p:ph type="sldNum" sz="quarter" idx="12"/>
          </p:nvPr>
        </p:nvSpPr>
        <p:spPr/>
        <p:txBody>
          <a:bodyPr/>
          <a:lstStyle/>
          <a:p>
            <a:fld id="{CC1A7FFB-7E9A-E347-8F80-8E2C647B3625}" type="slidenum">
              <a:rPr lang="nl-NL" smtClean="0"/>
              <a:t>6</a:t>
            </a:fld>
            <a:endParaRPr lang="nl-NL"/>
          </a:p>
        </p:txBody>
      </p:sp>
      <p:pic>
        <p:nvPicPr>
          <p:cNvPr id="1026" name="04543CA2-0C3B-4CED-A338-4F242ECB76C0">
            <a:extLst>
              <a:ext uri="{FF2B5EF4-FFF2-40B4-BE49-F238E27FC236}">
                <a16:creationId xmlns:a16="http://schemas.microsoft.com/office/drawing/2014/main" id="{5ADE3DFB-B5C6-4729-9984-F45A425BD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633" y="1304545"/>
            <a:ext cx="3716955" cy="241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27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D7B2E9FA-B6DF-42FD-8EC8-3473BA0BDA99}"/>
              </a:ext>
            </a:extLst>
          </p:cNvPr>
          <p:cNvPicPr>
            <a:picLocks noChangeAspect="1"/>
          </p:cNvPicPr>
          <p:nvPr/>
        </p:nvPicPr>
        <p:blipFill>
          <a:blip r:embed="rId2"/>
          <a:stretch>
            <a:fillRect/>
          </a:stretch>
        </p:blipFill>
        <p:spPr>
          <a:xfrm>
            <a:off x="4719275" y="2706840"/>
            <a:ext cx="2977731" cy="2436660"/>
          </a:xfrm>
          <a:prstGeom prst="rect">
            <a:avLst/>
          </a:prstGeom>
        </p:spPr>
      </p:pic>
      <p:sp>
        <p:nvSpPr>
          <p:cNvPr id="2" name="Titel 1">
            <a:extLst>
              <a:ext uri="{FF2B5EF4-FFF2-40B4-BE49-F238E27FC236}">
                <a16:creationId xmlns:a16="http://schemas.microsoft.com/office/drawing/2014/main" id="{2A89EF44-4DA7-1A40-896C-91A407AC79C8}"/>
              </a:ext>
            </a:extLst>
          </p:cNvPr>
          <p:cNvSpPr>
            <a:spLocks noGrp="1"/>
          </p:cNvSpPr>
          <p:nvPr>
            <p:ph type="title"/>
          </p:nvPr>
        </p:nvSpPr>
        <p:spPr>
          <a:xfrm>
            <a:off x="457200" y="206375"/>
            <a:ext cx="8229600" cy="857250"/>
          </a:xfrm>
        </p:spPr>
        <p:txBody>
          <a:bodyPr anchor="ctr">
            <a:normAutofit/>
          </a:bodyPr>
          <a:lstStyle/>
          <a:p>
            <a:r>
              <a:rPr lang="nl-NL" dirty="0" err="1"/>
              <a:t>Insights</a:t>
            </a:r>
            <a:r>
              <a:rPr lang="nl-NL" dirty="0"/>
              <a:t> 1/2</a:t>
            </a:r>
          </a:p>
        </p:txBody>
      </p:sp>
      <p:sp>
        <p:nvSpPr>
          <p:cNvPr id="3" name="Tijdelijke aanduiding voor inhoud 2">
            <a:extLst>
              <a:ext uri="{FF2B5EF4-FFF2-40B4-BE49-F238E27FC236}">
                <a16:creationId xmlns:a16="http://schemas.microsoft.com/office/drawing/2014/main" id="{80F070B7-57AE-AC47-B946-17A0D7CEAB11}"/>
              </a:ext>
            </a:extLst>
          </p:cNvPr>
          <p:cNvSpPr>
            <a:spLocks noGrp="1"/>
          </p:cNvSpPr>
          <p:nvPr>
            <p:ph sz="half" idx="2"/>
          </p:nvPr>
        </p:nvSpPr>
        <p:spPr>
          <a:xfrm>
            <a:off x="457200" y="1285598"/>
            <a:ext cx="4040188" cy="2962275"/>
          </a:xfrm>
        </p:spPr>
        <p:txBody>
          <a:bodyPr>
            <a:normAutofit/>
          </a:bodyPr>
          <a:lstStyle/>
          <a:p>
            <a:r>
              <a:rPr lang="nl-NL" dirty="0" err="1"/>
              <a:t>Underappreciation</a:t>
            </a:r>
            <a:r>
              <a:rPr lang="nl-NL" dirty="0"/>
              <a:t> in </a:t>
            </a:r>
            <a:r>
              <a:rPr lang="nl-NL" dirty="0" err="1"/>
              <a:t>local</a:t>
            </a:r>
            <a:r>
              <a:rPr lang="nl-NL" dirty="0"/>
              <a:t> </a:t>
            </a:r>
            <a:r>
              <a:rPr lang="nl-NL" dirty="0" err="1"/>
              <a:t>newspapers</a:t>
            </a:r>
            <a:r>
              <a:rPr lang="nl-NL" dirty="0"/>
              <a:t> / </a:t>
            </a:r>
            <a:r>
              <a:rPr lang="nl-NL" dirty="0" err="1"/>
              <a:t>sentiments</a:t>
            </a:r>
            <a:r>
              <a:rPr lang="nl-NL" dirty="0"/>
              <a:t> </a:t>
            </a:r>
            <a:r>
              <a:rPr lang="nl-NL" dirty="0" err="1"/>
              <a:t>mainly</a:t>
            </a:r>
            <a:r>
              <a:rPr lang="nl-NL" dirty="0"/>
              <a:t> </a:t>
            </a:r>
            <a:r>
              <a:rPr lang="nl-NL" dirty="0" err="1"/>
              <a:t>optimistic</a:t>
            </a:r>
            <a:endParaRPr lang="nl-NL" dirty="0"/>
          </a:p>
          <a:p>
            <a:r>
              <a:rPr lang="nl-NL" dirty="0"/>
              <a:t>More </a:t>
            </a:r>
            <a:r>
              <a:rPr lang="nl-NL" dirty="0" err="1"/>
              <a:t>coverage</a:t>
            </a:r>
            <a:r>
              <a:rPr lang="nl-NL" dirty="0"/>
              <a:t> in </a:t>
            </a:r>
            <a:r>
              <a:rPr lang="nl-NL" dirty="0" err="1"/>
              <a:t>national</a:t>
            </a:r>
            <a:r>
              <a:rPr lang="nl-NL" dirty="0"/>
              <a:t> </a:t>
            </a:r>
            <a:r>
              <a:rPr lang="nl-NL" dirty="0" err="1"/>
              <a:t>newspapers</a:t>
            </a:r>
            <a:r>
              <a:rPr lang="nl-NL" dirty="0"/>
              <a:t> / </a:t>
            </a:r>
            <a:r>
              <a:rPr lang="nl-NL" dirty="0" err="1"/>
              <a:t>sentiments</a:t>
            </a:r>
            <a:r>
              <a:rPr lang="nl-NL" dirty="0"/>
              <a:t> more </a:t>
            </a:r>
            <a:r>
              <a:rPr lang="nl-NL" dirty="0" err="1"/>
              <a:t>critical</a:t>
            </a:r>
            <a:endParaRPr lang="nl-NL" dirty="0"/>
          </a:p>
        </p:txBody>
      </p:sp>
      <p:sp>
        <p:nvSpPr>
          <p:cNvPr id="5" name="Tijdelijke aanduiding voor dianummer 4">
            <a:extLst>
              <a:ext uri="{FF2B5EF4-FFF2-40B4-BE49-F238E27FC236}">
                <a16:creationId xmlns:a16="http://schemas.microsoft.com/office/drawing/2014/main" id="{FBF03EA1-C96A-194B-9085-B7A1B01D3CCF}"/>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7</a:t>
            </a:fld>
            <a:endParaRPr lang="nl-NL"/>
          </a:p>
        </p:txBody>
      </p:sp>
      <p:pic>
        <p:nvPicPr>
          <p:cNvPr id="9" name="Afbeelding 8">
            <a:extLst>
              <a:ext uri="{FF2B5EF4-FFF2-40B4-BE49-F238E27FC236}">
                <a16:creationId xmlns:a16="http://schemas.microsoft.com/office/drawing/2014/main" id="{16817EFA-4235-4A99-995D-C64DCF09927B}"/>
              </a:ext>
            </a:extLst>
          </p:cNvPr>
          <p:cNvPicPr>
            <a:picLocks noChangeAspect="1"/>
          </p:cNvPicPr>
          <p:nvPr/>
        </p:nvPicPr>
        <p:blipFill rotWithShape="1">
          <a:blip r:embed="rId3"/>
          <a:srcRect l="57471" t="9114" r="21816" b="10484"/>
          <a:stretch/>
        </p:blipFill>
        <p:spPr>
          <a:xfrm>
            <a:off x="6553200" y="253569"/>
            <a:ext cx="2137308" cy="2547776"/>
          </a:xfrm>
          <a:prstGeom prst="rect">
            <a:avLst/>
          </a:prstGeom>
        </p:spPr>
      </p:pic>
    </p:spTree>
    <p:extLst>
      <p:ext uri="{BB962C8B-B14F-4D97-AF65-F5344CB8AC3E}">
        <p14:creationId xmlns:p14="http://schemas.microsoft.com/office/powerpoint/2010/main" val="411146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Interviews </a:t>
            </a:r>
            <a:r>
              <a:rPr lang="nl-NL" dirty="0" err="1"/>
              <a:t>journalists</a:t>
            </a:r>
            <a:endParaRPr lang="nl-NL" dirty="0"/>
          </a:p>
        </p:txBody>
      </p:sp>
      <p:sp>
        <p:nvSpPr>
          <p:cNvPr id="5" name="Tijdelijke aanduiding voor dianummer 4"/>
          <p:cNvSpPr>
            <a:spLocks noGrp="1"/>
          </p:cNvSpPr>
          <p:nvPr>
            <p:ph type="sldNum" sz="quarter" idx="12"/>
          </p:nvPr>
        </p:nvSpPr>
        <p:spPr/>
        <p:txBody>
          <a:bodyPr/>
          <a:lstStyle/>
          <a:p>
            <a:fld id="{CC1A7FFB-7E9A-E347-8F80-8E2C647B3625}" type="slidenum">
              <a:rPr lang="nl-NL" smtClean="0"/>
              <a:t>8</a:t>
            </a:fld>
            <a:endParaRPr lang="nl-NL"/>
          </a:p>
        </p:txBody>
      </p:sp>
      <p:sp>
        <p:nvSpPr>
          <p:cNvPr id="4" name="Tijdelijke aanduiding voor inhoud 3">
            <a:extLst>
              <a:ext uri="{FF2B5EF4-FFF2-40B4-BE49-F238E27FC236}">
                <a16:creationId xmlns:a16="http://schemas.microsoft.com/office/drawing/2014/main" id="{CAD4A6F4-A0F7-A946-8513-3F3C14F78828}"/>
              </a:ext>
            </a:extLst>
          </p:cNvPr>
          <p:cNvSpPr>
            <a:spLocks noGrp="1"/>
          </p:cNvSpPr>
          <p:nvPr>
            <p:ph idx="1"/>
          </p:nvPr>
        </p:nvSpPr>
        <p:spPr/>
        <p:txBody>
          <a:bodyPr>
            <a:normAutofit fontScale="92500" lnSpcReduction="20000"/>
          </a:bodyPr>
          <a:lstStyle/>
          <a:p>
            <a:pPr fontAlgn="base"/>
            <a:r>
              <a:rPr lang="nl-NL" i="1" dirty="0"/>
              <a:t>I </a:t>
            </a:r>
            <a:r>
              <a:rPr lang="nl-NL" i="1" dirty="0" err="1"/>
              <a:t>know</a:t>
            </a:r>
            <a:r>
              <a:rPr lang="nl-NL" i="1" dirty="0"/>
              <a:t> </a:t>
            </a:r>
            <a:r>
              <a:rPr lang="nl-NL" i="1" dirty="0" err="1"/>
              <a:t>it</a:t>
            </a:r>
            <a:r>
              <a:rPr lang="nl-NL" i="1" dirty="0"/>
              <a:t> </a:t>
            </a:r>
            <a:r>
              <a:rPr lang="nl-NL" i="1" dirty="0" err="1"/>
              <a:t>will</a:t>
            </a:r>
            <a:r>
              <a:rPr lang="nl-NL" i="1" dirty="0"/>
              <a:t> have a </a:t>
            </a:r>
            <a:r>
              <a:rPr lang="nl-NL" i="1" dirty="0" err="1"/>
              <a:t>huge</a:t>
            </a:r>
            <a:r>
              <a:rPr lang="nl-NL" i="1" dirty="0"/>
              <a:t> impact. But I like </a:t>
            </a:r>
            <a:r>
              <a:rPr lang="nl-NL" i="1" dirty="0" err="1"/>
              <a:t>to</a:t>
            </a:r>
            <a:r>
              <a:rPr lang="nl-NL" i="1" dirty="0"/>
              <a:t> </a:t>
            </a:r>
            <a:r>
              <a:rPr lang="nl-NL" i="1" dirty="0" err="1"/>
              <a:t>work</a:t>
            </a:r>
            <a:r>
              <a:rPr lang="nl-NL" i="1" dirty="0"/>
              <a:t> on </a:t>
            </a:r>
            <a:r>
              <a:rPr lang="nl-NL" i="1" dirty="0" err="1"/>
              <a:t>the</a:t>
            </a:r>
            <a:r>
              <a:rPr lang="nl-NL" i="1" dirty="0"/>
              <a:t> basis of case studies. </a:t>
            </a:r>
            <a:r>
              <a:rPr lang="nl-NL" i="1" dirty="0" err="1"/>
              <a:t>What</a:t>
            </a:r>
            <a:r>
              <a:rPr lang="nl-NL" i="1" dirty="0"/>
              <a:t> does </a:t>
            </a:r>
            <a:r>
              <a:rPr lang="nl-NL" i="1" dirty="0" err="1"/>
              <a:t>it</a:t>
            </a:r>
            <a:r>
              <a:rPr lang="nl-NL" i="1" dirty="0"/>
              <a:t> </a:t>
            </a:r>
            <a:r>
              <a:rPr lang="nl-NL" i="1" dirty="0" err="1"/>
              <a:t>mean</a:t>
            </a:r>
            <a:r>
              <a:rPr lang="nl-NL" i="1" dirty="0"/>
              <a:t> </a:t>
            </a:r>
            <a:r>
              <a:rPr lang="nl-NL" i="1" dirty="0" err="1"/>
              <a:t>for</a:t>
            </a:r>
            <a:r>
              <a:rPr lang="nl-NL" i="1" dirty="0"/>
              <a:t> </a:t>
            </a:r>
            <a:r>
              <a:rPr lang="nl-NL" i="1" dirty="0" err="1"/>
              <a:t>ordinary</a:t>
            </a:r>
            <a:r>
              <a:rPr lang="nl-NL" i="1" dirty="0"/>
              <a:t> </a:t>
            </a:r>
            <a:r>
              <a:rPr lang="nl-NL" i="1" dirty="0" err="1"/>
              <a:t>people</a:t>
            </a:r>
            <a:r>
              <a:rPr lang="nl-NL" i="1" dirty="0"/>
              <a:t>? The topic of smart </a:t>
            </a:r>
            <a:r>
              <a:rPr lang="nl-NL" i="1" dirty="0" err="1"/>
              <a:t>cities</a:t>
            </a:r>
            <a:r>
              <a:rPr lang="nl-NL" i="1" dirty="0"/>
              <a:t> is </a:t>
            </a:r>
            <a:r>
              <a:rPr lang="nl-NL" i="1" dirty="0" err="1"/>
              <a:t>too</a:t>
            </a:r>
            <a:r>
              <a:rPr lang="nl-NL" i="1" dirty="0"/>
              <a:t> abstract </a:t>
            </a:r>
            <a:r>
              <a:rPr lang="nl-NL" i="1" dirty="0" err="1"/>
              <a:t>for</a:t>
            </a:r>
            <a:r>
              <a:rPr lang="nl-NL" i="1" dirty="0"/>
              <a:t> me.</a:t>
            </a:r>
          </a:p>
          <a:p>
            <a:r>
              <a:rPr lang="nl-NL" i="1" dirty="0"/>
              <a:t>GDPR… Well, I </a:t>
            </a:r>
            <a:r>
              <a:rPr lang="nl-NL" i="1" dirty="0" err="1"/>
              <a:t>heard</a:t>
            </a:r>
            <a:r>
              <a:rPr lang="nl-NL" i="1" dirty="0"/>
              <a:t> </a:t>
            </a:r>
            <a:r>
              <a:rPr lang="nl-NL" i="1" dirty="0" err="1"/>
              <a:t>about</a:t>
            </a:r>
            <a:r>
              <a:rPr lang="nl-NL" i="1" dirty="0"/>
              <a:t> </a:t>
            </a:r>
            <a:r>
              <a:rPr lang="nl-NL" i="1" dirty="0" err="1"/>
              <a:t>it</a:t>
            </a:r>
            <a:r>
              <a:rPr lang="nl-NL" i="1" dirty="0"/>
              <a:t>…</a:t>
            </a:r>
          </a:p>
          <a:p>
            <a:r>
              <a:rPr lang="nl-NL" i="1" dirty="0"/>
              <a:t>I </a:t>
            </a:r>
            <a:r>
              <a:rPr lang="nl-NL" i="1" dirty="0" err="1"/>
              <a:t>wrote</a:t>
            </a:r>
            <a:r>
              <a:rPr lang="nl-NL" i="1" dirty="0"/>
              <a:t> </a:t>
            </a:r>
            <a:r>
              <a:rPr lang="nl-NL" i="1" dirty="0" err="1"/>
              <a:t>about</a:t>
            </a:r>
            <a:r>
              <a:rPr lang="nl-NL" i="1" dirty="0"/>
              <a:t> </a:t>
            </a:r>
            <a:r>
              <a:rPr lang="nl-NL" i="1" dirty="0" err="1"/>
              <a:t>the</a:t>
            </a:r>
            <a:r>
              <a:rPr lang="nl-NL" i="1" dirty="0"/>
              <a:t> start of </a:t>
            </a:r>
            <a:r>
              <a:rPr lang="nl-NL" i="1" dirty="0" err="1"/>
              <a:t>the</a:t>
            </a:r>
            <a:r>
              <a:rPr lang="nl-NL" i="1" dirty="0"/>
              <a:t> smart district. </a:t>
            </a:r>
            <a:r>
              <a:rPr lang="nl-NL" i="1" dirty="0" err="1"/>
              <a:t>After</a:t>
            </a:r>
            <a:r>
              <a:rPr lang="nl-NL" i="1" dirty="0"/>
              <a:t> </a:t>
            </a:r>
            <a:r>
              <a:rPr lang="nl-NL" i="1" dirty="0" err="1"/>
              <a:t>the</a:t>
            </a:r>
            <a:r>
              <a:rPr lang="nl-NL" i="1" dirty="0"/>
              <a:t> test, I </a:t>
            </a:r>
            <a:r>
              <a:rPr lang="nl-NL" i="1" dirty="0" err="1"/>
              <a:t>asked</a:t>
            </a:r>
            <a:r>
              <a:rPr lang="nl-NL" i="1" dirty="0"/>
              <a:t> </a:t>
            </a:r>
            <a:r>
              <a:rPr lang="nl-NL" i="1" dirty="0" err="1"/>
              <a:t>the</a:t>
            </a:r>
            <a:r>
              <a:rPr lang="nl-NL" i="1" dirty="0"/>
              <a:t> </a:t>
            </a:r>
            <a:r>
              <a:rPr lang="nl-NL" i="1" dirty="0" err="1"/>
              <a:t>city</a:t>
            </a:r>
            <a:r>
              <a:rPr lang="nl-NL" i="1" dirty="0"/>
              <a:t> council </a:t>
            </a:r>
            <a:r>
              <a:rPr lang="nl-NL" i="1" dirty="0" err="1"/>
              <a:t>for</a:t>
            </a:r>
            <a:r>
              <a:rPr lang="nl-NL" i="1" dirty="0"/>
              <a:t> </a:t>
            </a:r>
            <a:r>
              <a:rPr lang="nl-NL" i="1" dirty="0" err="1"/>
              <a:t>the</a:t>
            </a:r>
            <a:r>
              <a:rPr lang="nl-NL" i="1" dirty="0"/>
              <a:t> </a:t>
            </a:r>
            <a:r>
              <a:rPr lang="nl-NL" i="1" dirty="0" err="1"/>
              <a:t>evaluation</a:t>
            </a:r>
            <a:r>
              <a:rPr lang="nl-NL" i="1" dirty="0"/>
              <a:t>. </a:t>
            </a:r>
            <a:r>
              <a:rPr lang="nl-NL" i="1" dirty="0" err="1"/>
              <a:t>They</a:t>
            </a:r>
            <a:r>
              <a:rPr lang="nl-NL" i="1" dirty="0"/>
              <a:t> </a:t>
            </a:r>
            <a:r>
              <a:rPr lang="nl-NL" i="1" dirty="0" err="1"/>
              <a:t>wouldn't</a:t>
            </a:r>
            <a:r>
              <a:rPr lang="nl-NL" i="1" dirty="0"/>
              <a:t> </a:t>
            </a:r>
            <a:r>
              <a:rPr lang="nl-NL" i="1" dirty="0" err="1"/>
              <a:t>give</a:t>
            </a:r>
            <a:r>
              <a:rPr lang="nl-NL" i="1" dirty="0"/>
              <a:t> </a:t>
            </a:r>
            <a:r>
              <a:rPr lang="nl-NL" i="1" dirty="0" err="1"/>
              <a:t>it</a:t>
            </a:r>
            <a:r>
              <a:rPr lang="nl-NL" i="1" dirty="0"/>
              <a:t> </a:t>
            </a:r>
            <a:r>
              <a:rPr lang="nl-NL" i="1" dirty="0" err="1"/>
              <a:t>to</a:t>
            </a:r>
            <a:r>
              <a:rPr lang="nl-NL" i="1" dirty="0"/>
              <a:t> me, </a:t>
            </a:r>
            <a:r>
              <a:rPr lang="nl-NL" i="1" dirty="0" err="1"/>
              <a:t>so</a:t>
            </a:r>
            <a:r>
              <a:rPr lang="nl-NL" i="1" dirty="0"/>
              <a:t> I </a:t>
            </a:r>
            <a:r>
              <a:rPr lang="nl-NL" i="1" dirty="0" err="1"/>
              <a:t>thought</a:t>
            </a:r>
            <a:r>
              <a:rPr lang="nl-NL" i="1" dirty="0"/>
              <a:t>: fuck </a:t>
            </a:r>
            <a:r>
              <a:rPr lang="nl-NL" i="1" dirty="0" err="1"/>
              <a:t>it</a:t>
            </a:r>
            <a:r>
              <a:rPr lang="nl-NL" i="1" dirty="0"/>
              <a:t>!</a:t>
            </a:r>
          </a:p>
          <a:p>
            <a:r>
              <a:rPr lang="nl-NL" i="1" dirty="0"/>
              <a:t>I never have a </a:t>
            </a:r>
            <a:r>
              <a:rPr lang="nl-NL" i="1" dirty="0" err="1"/>
              <a:t>problem</a:t>
            </a:r>
            <a:r>
              <a:rPr lang="nl-NL" i="1" dirty="0"/>
              <a:t> </a:t>
            </a:r>
            <a:r>
              <a:rPr lang="nl-NL" i="1" dirty="0" err="1"/>
              <a:t>with</a:t>
            </a:r>
            <a:r>
              <a:rPr lang="nl-NL" i="1" dirty="0"/>
              <a:t> </a:t>
            </a:r>
            <a:r>
              <a:rPr lang="nl-NL" i="1" dirty="0" err="1"/>
              <a:t>cameras</a:t>
            </a:r>
            <a:r>
              <a:rPr lang="nl-NL" i="1" dirty="0"/>
              <a:t>. I </a:t>
            </a:r>
            <a:r>
              <a:rPr lang="nl-NL" i="1" dirty="0" err="1"/>
              <a:t>think</a:t>
            </a:r>
            <a:r>
              <a:rPr lang="nl-NL" i="1" dirty="0"/>
              <a:t> </a:t>
            </a:r>
            <a:r>
              <a:rPr lang="nl-NL" i="1" dirty="0" err="1"/>
              <a:t>if</a:t>
            </a:r>
            <a:r>
              <a:rPr lang="nl-NL" i="1" dirty="0"/>
              <a:t> </a:t>
            </a:r>
            <a:r>
              <a:rPr lang="nl-NL" i="1" dirty="0" err="1"/>
              <a:t>you</a:t>
            </a:r>
            <a:r>
              <a:rPr lang="nl-NL" i="1" dirty="0"/>
              <a:t> have </a:t>
            </a:r>
            <a:r>
              <a:rPr lang="nl-NL" i="1" dirty="0" err="1"/>
              <a:t>nothing</a:t>
            </a:r>
            <a:r>
              <a:rPr lang="nl-NL" i="1" dirty="0"/>
              <a:t> </a:t>
            </a:r>
            <a:r>
              <a:rPr lang="nl-NL" i="1" dirty="0" err="1"/>
              <a:t>to</a:t>
            </a:r>
            <a:r>
              <a:rPr lang="nl-NL" i="1" dirty="0"/>
              <a:t> </a:t>
            </a:r>
            <a:r>
              <a:rPr lang="nl-NL" i="1" dirty="0" err="1"/>
              <a:t>hide</a:t>
            </a:r>
            <a:r>
              <a:rPr lang="nl-NL" i="1" dirty="0"/>
              <a:t>, </a:t>
            </a:r>
            <a:r>
              <a:rPr lang="nl-NL" i="1" dirty="0" err="1"/>
              <a:t>it's</a:t>
            </a:r>
            <a:r>
              <a:rPr lang="nl-NL" i="1" dirty="0"/>
              <a:t> no </a:t>
            </a:r>
            <a:r>
              <a:rPr lang="nl-NL" i="1" dirty="0" err="1"/>
              <a:t>problem</a:t>
            </a:r>
            <a:r>
              <a:rPr lang="nl-NL" i="1" dirty="0"/>
              <a:t>. </a:t>
            </a:r>
            <a:r>
              <a:rPr lang="nl-NL" i="1" dirty="0" err="1"/>
              <a:t>You</a:t>
            </a:r>
            <a:r>
              <a:rPr lang="nl-NL" i="1" dirty="0"/>
              <a:t> </a:t>
            </a:r>
            <a:r>
              <a:rPr lang="nl-NL" i="1" dirty="0" err="1"/>
              <a:t>just</a:t>
            </a:r>
            <a:r>
              <a:rPr lang="nl-NL" i="1" dirty="0"/>
              <a:t> have </a:t>
            </a:r>
            <a:r>
              <a:rPr lang="nl-NL" i="1" dirty="0" err="1"/>
              <a:t>to</a:t>
            </a:r>
            <a:r>
              <a:rPr lang="nl-NL" i="1" dirty="0"/>
              <a:t> </a:t>
            </a:r>
            <a:r>
              <a:rPr lang="nl-NL" i="1" dirty="0" err="1"/>
              <a:t>behave</a:t>
            </a:r>
            <a:r>
              <a:rPr lang="nl-NL" dirty="0"/>
              <a:t>. </a:t>
            </a:r>
          </a:p>
          <a:p>
            <a:endParaRPr lang="nl-NL" dirty="0"/>
          </a:p>
          <a:p>
            <a:pPr marL="0" indent="0">
              <a:buNone/>
            </a:pPr>
            <a:endParaRPr lang="nl-NL" dirty="0"/>
          </a:p>
          <a:p>
            <a:endParaRPr lang="nl-NL" dirty="0"/>
          </a:p>
        </p:txBody>
      </p:sp>
    </p:spTree>
    <p:extLst>
      <p:ext uri="{BB962C8B-B14F-4D97-AF65-F5344CB8AC3E}">
        <p14:creationId xmlns:p14="http://schemas.microsoft.com/office/powerpoint/2010/main" val="247128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9EF44-4DA7-1A40-896C-91A407AC79C8}"/>
              </a:ext>
            </a:extLst>
          </p:cNvPr>
          <p:cNvSpPr>
            <a:spLocks noGrp="1"/>
          </p:cNvSpPr>
          <p:nvPr>
            <p:ph type="title"/>
          </p:nvPr>
        </p:nvSpPr>
        <p:spPr>
          <a:xfrm>
            <a:off x="457200" y="206375"/>
            <a:ext cx="8229600" cy="857250"/>
          </a:xfrm>
        </p:spPr>
        <p:txBody>
          <a:bodyPr anchor="ctr">
            <a:normAutofit/>
          </a:bodyPr>
          <a:lstStyle/>
          <a:p>
            <a:r>
              <a:rPr lang="nl-NL" dirty="0" err="1"/>
              <a:t>Insights</a:t>
            </a:r>
            <a:r>
              <a:rPr lang="nl-NL" dirty="0"/>
              <a:t> 2/2</a:t>
            </a:r>
          </a:p>
        </p:txBody>
      </p:sp>
      <p:sp>
        <p:nvSpPr>
          <p:cNvPr id="3" name="Tijdelijke aanduiding voor inhoud 2">
            <a:extLst>
              <a:ext uri="{FF2B5EF4-FFF2-40B4-BE49-F238E27FC236}">
                <a16:creationId xmlns:a16="http://schemas.microsoft.com/office/drawing/2014/main" id="{80F070B7-57AE-AC47-B946-17A0D7CEAB11}"/>
              </a:ext>
            </a:extLst>
          </p:cNvPr>
          <p:cNvSpPr>
            <a:spLocks noGrp="1"/>
          </p:cNvSpPr>
          <p:nvPr>
            <p:ph sz="half" idx="2"/>
          </p:nvPr>
        </p:nvSpPr>
        <p:spPr>
          <a:xfrm>
            <a:off x="457200" y="1285598"/>
            <a:ext cx="4040188" cy="2962275"/>
          </a:xfrm>
        </p:spPr>
        <p:txBody>
          <a:bodyPr>
            <a:normAutofit lnSpcReduction="10000"/>
          </a:bodyPr>
          <a:lstStyle/>
          <a:p>
            <a:r>
              <a:rPr lang="nl-NL" dirty="0"/>
              <a:t>Technical </a:t>
            </a:r>
            <a:r>
              <a:rPr lang="nl-NL" dirty="0" err="1"/>
              <a:t>knowledge</a:t>
            </a:r>
            <a:r>
              <a:rPr lang="nl-NL" dirty="0"/>
              <a:t> </a:t>
            </a:r>
            <a:r>
              <a:rPr lang="nl-NL" dirty="0" err="1"/>
              <a:t>and</a:t>
            </a:r>
            <a:r>
              <a:rPr lang="nl-NL" dirty="0"/>
              <a:t> digital skills of </a:t>
            </a:r>
            <a:r>
              <a:rPr lang="nl-NL" dirty="0" err="1"/>
              <a:t>journalists</a:t>
            </a:r>
            <a:r>
              <a:rPr lang="nl-NL" dirty="0"/>
              <a:t> (</a:t>
            </a:r>
            <a:r>
              <a:rPr lang="nl-NL" dirty="0" err="1"/>
              <a:t>and</a:t>
            </a:r>
            <a:r>
              <a:rPr lang="nl-NL" dirty="0"/>
              <a:t> </a:t>
            </a:r>
            <a:r>
              <a:rPr lang="nl-NL" dirty="0" err="1"/>
              <a:t>civil</a:t>
            </a:r>
            <a:r>
              <a:rPr lang="nl-NL" dirty="0"/>
              <a:t> </a:t>
            </a:r>
            <a:r>
              <a:rPr lang="nl-NL" dirty="0" err="1"/>
              <a:t>servants</a:t>
            </a:r>
            <a:r>
              <a:rPr lang="nl-NL" dirty="0"/>
              <a:t>) are </a:t>
            </a:r>
            <a:r>
              <a:rPr lang="nl-NL" dirty="0" err="1"/>
              <a:t>limited</a:t>
            </a:r>
            <a:endParaRPr lang="nl-NL" dirty="0"/>
          </a:p>
          <a:p>
            <a:r>
              <a:rPr lang="nl-NL" dirty="0" err="1"/>
              <a:t>Ethics</a:t>
            </a:r>
            <a:r>
              <a:rPr lang="nl-NL" dirty="0"/>
              <a:t> </a:t>
            </a:r>
            <a:r>
              <a:rPr lang="nl-NL" dirty="0" err="1"/>
              <a:t>strongly</a:t>
            </a:r>
            <a:r>
              <a:rPr lang="nl-NL" dirty="0"/>
              <a:t> </a:t>
            </a:r>
            <a:r>
              <a:rPr lang="nl-NL" dirty="0" err="1"/>
              <a:t>based</a:t>
            </a:r>
            <a:r>
              <a:rPr lang="nl-NL" dirty="0"/>
              <a:t> on personal </a:t>
            </a:r>
            <a:r>
              <a:rPr lang="nl-NL" dirty="0" err="1"/>
              <a:t>perception</a:t>
            </a:r>
            <a:endParaRPr lang="nl-NL" dirty="0"/>
          </a:p>
          <a:p>
            <a:r>
              <a:rPr lang="nl-NL" dirty="0"/>
              <a:t>Time is </a:t>
            </a:r>
            <a:r>
              <a:rPr lang="nl-NL" dirty="0" err="1"/>
              <a:t>limited</a:t>
            </a:r>
            <a:r>
              <a:rPr lang="nl-NL" dirty="0"/>
              <a:t> / </a:t>
            </a:r>
            <a:r>
              <a:rPr lang="nl-NL" dirty="0" err="1"/>
              <a:t>restricting</a:t>
            </a:r>
            <a:r>
              <a:rPr lang="nl-NL" dirty="0"/>
              <a:t>  </a:t>
            </a:r>
            <a:r>
              <a:rPr lang="nl-NL" dirty="0" err="1"/>
              <a:t>further</a:t>
            </a:r>
            <a:r>
              <a:rPr lang="nl-NL" dirty="0"/>
              <a:t> research</a:t>
            </a:r>
          </a:p>
          <a:p>
            <a:r>
              <a:rPr lang="nl-NL" dirty="0"/>
              <a:t>People </a:t>
            </a:r>
            <a:r>
              <a:rPr lang="nl-NL" dirty="0" err="1"/>
              <a:t>don’t</a:t>
            </a:r>
            <a:r>
              <a:rPr lang="nl-NL" dirty="0"/>
              <a:t> </a:t>
            </a:r>
            <a:r>
              <a:rPr lang="nl-NL" dirty="0" err="1"/>
              <a:t>know</a:t>
            </a:r>
            <a:r>
              <a:rPr lang="nl-NL" dirty="0"/>
              <a:t> </a:t>
            </a:r>
            <a:r>
              <a:rPr lang="nl-NL" dirty="0" err="1"/>
              <a:t>which</a:t>
            </a:r>
            <a:r>
              <a:rPr lang="nl-NL" dirty="0"/>
              <a:t> </a:t>
            </a:r>
            <a:r>
              <a:rPr lang="nl-NL" dirty="0" err="1"/>
              <a:t>questions</a:t>
            </a:r>
            <a:r>
              <a:rPr lang="nl-NL" dirty="0"/>
              <a:t> </a:t>
            </a:r>
            <a:r>
              <a:rPr lang="nl-NL" dirty="0" err="1"/>
              <a:t>to</a:t>
            </a:r>
            <a:r>
              <a:rPr lang="nl-NL" dirty="0"/>
              <a:t> </a:t>
            </a:r>
            <a:r>
              <a:rPr lang="nl-NL" dirty="0" err="1"/>
              <a:t>ask</a:t>
            </a:r>
            <a:r>
              <a:rPr lang="nl-NL" dirty="0"/>
              <a:t>…</a:t>
            </a:r>
          </a:p>
        </p:txBody>
      </p:sp>
      <p:sp>
        <p:nvSpPr>
          <p:cNvPr id="5" name="Tijdelijke aanduiding voor dianummer 4">
            <a:extLst>
              <a:ext uri="{FF2B5EF4-FFF2-40B4-BE49-F238E27FC236}">
                <a16:creationId xmlns:a16="http://schemas.microsoft.com/office/drawing/2014/main" id="{FBF03EA1-C96A-194B-9085-B7A1B01D3CCF}"/>
              </a:ext>
            </a:extLst>
          </p:cNvPr>
          <p:cNvSpPr>
            <a:spLocks noGrp="1"/>
          </p:cNvSpPr>
          <p:nvPr>
            <p:ph type="sldNum" sz="quarter" idx="12"/>
          </p:nvPr>
        </p:nvSpPr>
        <p:spPr>
          <a:xfrm>
            <a:off x="6553200" y="4767263"/>
            <a:ext cx="1610267" cy="274637"/>
          </a:xfrm>
        </p:spPr>
        <p:txBody>
          <a:bodyPr anchor="ctr">
            <a:normAutofit/>
          </a:bodyPr>
          <a:lstStyle/>
          <a:p>
            <a:pPr>
              <a:spcAft>
                <a:spcPts val="600"/>
              </a:spcAft>
            </a:pPr>
            <a:fld id="{CC1A7FFB-7E9A-E347-8F80-8E2C647B3625}" type="slidenum">
              <a:rPr lang="nl-NL" smtClean="0"/>
              <a:pPr>
                <a:spcAft>
                  <a:spcPts val="600"/>
                </a:spcAft>
              </a:pPr>
              <a:t>9</a:t>
            </a:fld>
            <a:endParaRPr lang="nl-NL" dirty="0"/>
          </a:p>
        </p:txBody>
      </p:sp>
      <p:pic>
        <p:nvPicPr>
          <p:cNvPr id="9" name="Afbeelding 8">
            <a:extLst>
              <a:ext uri="{FF2B5EF4-FFF2-40B4-BE49-F238E27FC236}">
                <a16:creationId xmlns:a16="http://schemas.microsoft.com/office/drawing/2014/main" id="{C71EDDF2-3864-4A6D-8DA4-60DC941B149B}"/>
              </a:ext>
            </a:extLst>
          </p:cNvPr>
          <p:cNvPicPr>
            <a:picLocks noChangeAspect="1"/>
          </p:cNvPicPr>
          <p:nvPr/>
        </p:nvPicPr>
        <p:blipFill rotWithShape="1">
          <a:blip r:embed="rId2"/>
          <a:srcRect l="56228" t="9313" r="22275" b="4989"/>
          <a:stretch/>
        </p:blipFill>
        <p:spPr>
          <a:xfrm>
            <a:off x="4714361" y="684431"/>
            <a:ext cx="3246942" cy="3975176"/>
          </a:xfrm>
          <a:prstGeom prst="rect">
            <a:avLst/>
          </a:prstGeom>
        </p:spPr>
      </p:pic>
    </p:spTree>
    <p:extLst>
      <p:ext uri="{BB962C8B-B14F-4D97-AF65-F5344CB8AC3E}">
        <p14:creationId xmlns:p14="http://schemas.microsoft.com/office/powerpoint/2010/main" val="902211702"/>
      </p:ext>
    </p:extLst>
  </p:cSld>
  <p:clrMapOvr>
    <a:masterClrMapping/>
  </p:clrMapOvr>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7FC8628DA47546A7D7EE937A404EF0" ma:contentTypeVersion="11" ma:contentTypeDescription="Een nieuw document maken." ma:contentTypeScope="" ma:versionID="6efa5ecd596a4ee81badd649621135a9">
  <xsd:schema xmlns:xsd="http://www.w3.org/2001/XMLSchema" xmlns:xs="http://www.w3.org/2001/XMLSchema" xmlns:p="http://schemas.microsoft.com/office/2006/metadata/properties" xmlns:ns3="16625ed5-4c81-4b48-831d-2a9ee0d0bff7" xmlns:ns4="41eb7477-1718-4654-affa-f7a85c0200d6" targetNamespace="http://schemas.microsoft.com/office/2006/metadata/properties" ma:root="true" ma:fieldsID="0fc72197fbded0375aa625288b59fa33" ns3:_="" ns4:_="">
    <xsd:import namespace="16625ed5-4c81-4b48-831d-2a9ee0d0bff7"/>
    <xsd:import namespace="41eb7477-1718-4654-affa-f7a85c0200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625ed5-4c81-4b48-831d-2a9ee0d0bf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eb7477-1718-4654-affa-f7a85c0200d6"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42C80C-E926-4F2B-BE19-091F77080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625ed5-4c81-4b48-831d-2a9ee0d0bff7"/>
    <ds:schemaRef ds:uri="41eb7477-1718-4654-affa-f7a85c0200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FA358-11C7-460F-8FA8-47F5235AED3E}">
  <ds:schemaRefs>
    <ds:schemaRef ds:uri="http://schemas.microsoft.com/sharepoint/v3/contenttype/forms"/>
  </ds:schemaRefs>
</ds:datastoreItem>
</file>

<file path=customXml/itemProps3.xml><?xml version="1.0" encoding="utf-8"?>
<ds:datastoreItem xmlns:ds="http://schemas.openxmlformats.org/officeDocument/2006/customXml" ds:itemID="{3BB4A377-114F-40D3-BAF5-1CD6AFD4FCA9}">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41eb7477-1718-4654-affa-f7a85c0200d6"/>
    <ds:schemaRef ds:uri="http://purl.org/dc/terms/"/>
    <ds:schemaRef ds:uri="http://schemas.microsoft.com/office/infopath/2007/PartnerControls"/>
    <ds:schemaRef ds:uri="16625ed5-4c81-4b48-831d-2a9ee0d0bff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PPT_Fontys_NL_universeel</Template>
  <TotalTime>0</TotalTime>
  <Words>2114</Words>
  <Application>Microsoft Office PowerPoint</Application>
  <PresentationFormat>Diavoorstelling (16:9)</PresentationFormat>
  <Paragraphs>139</Paragraphs>
  <Slides>14</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Calibri</vt:lpstr>
      <vt:lpstr>medium-content-serif-font</vt:lpstr>
      <vt:lpstr>Rubik</vt:lpstr>
      <vt:lpstr>Aangepast ontwerp</vt:lpstr>
      <vt:lpstr>SMART THORN IN      A DIGITAL SIDE </vt:lpstr>
      <vt:lpstr>TEAM</vt:lpstr>
      <vt:lpstr>BROWN DATA? </vt:lpstr>
      <vt:lpstr>Smart City District Helmond: one big fieldlab</vt:lpstr>
      <vt:lpstr>Research</vt:lpstr>
      <vt:lpstr>Discourse analysis: polarity</vt:lpstr>
      <vt:lpstr>Insights 1/2</vt:lpstr>
      <vt:lpstr>Interviews journalists</vt:lpstr>
      <vt:lpstr>Insights 2/2</vt:lpstr>
      <vt:lpstr>PowerPoint-presentatie</vt:lpstr>
      <vt:lpstr>PowerPoint-presentatie</vt:lpstr>
      <vt:lpstr>PowerPoint-presentatie</vt:lpstr>
      <vt:lpstr>Questions, a lot of questions…</vt:lpstr>
      <vt:lpstr>Outcomes and conclusion</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Langereis,Geert G.R.</dc:creator>
  <cp:lastModifiedBy>Kamp,Jo-An J.M.</cp:lastModifiedBy>
  <cp:revision>263</cp:revision>
  <cp:lastPrinted>2014-08-19T14:33:34Z</cp:lastPrinted>
  <dcterms:created xsi:type="dcterms:W3CDTF">2020-02-05T07:45:53Z</dcterms:created>
  <dcterms:modified xsi:type="dcterms:W3CDTF">2021-05-20T09:13:33Z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0x010100DD7FC8628DA47546A7D7EE937A404EF0</vt:lpwstr>
  </property>
</Properties>
</file>