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7" r:id="rId5"/>
    <p:sldId id="275" r:id="rId6"/>
    <p:sldId id="299" r:id="rId7"/>
    <p:sldId id="308" r:id="rId8"/>
    <p:sldId id="285" r:id="rId9"/>
    <p:sldId id="307" r:id="rId10"/>
    <p:sldId id="276" r:id="rId11"/>
    <p:sldId id="310" r:id="rId12"/>
    <p:sldId id="277" r:id="rId13"/>
    <p:sldId id="291" r:id="rId14"/>
    <p:sldId id="297" r:id="rId15"/>
    <p:sldId id="311" r:id="rId16"/>
    <p:sldId id="284" r:id="rId17"/>
    <p:sldId id="287" r:id="rId18"/>
    <p:sldId id="303" r:id="rId19"/>
    <p:sldId id="269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D1D26-9E08-4760-895D-219BE411AA34}" v="49" dt="2020-05-14T10:42:55.8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hasin,Chirag C." userId="S::889032@fontys.nl::21cf9455-e67d-4ffa-9e5e-2a8b35b40936" providerId="AD" clId="Web-{E12D1D26-9E08-4760-895D-219BE411AA34}"/>
    <pc:docChg chg="modSld">
      <pc:chgData name="Bhasin,Chirag C." userId="S::889032@fontys.nl::21cf9455-e67d-4ffa-9e5e-2a8b35b40936" providerId="AD" clId="Web-{E12D1D26-9E08-4760-895D-219BE411AA34}" dt="2020-05-14T10:42:55.802" v="46" actId="20577"/>
      <pc:docMkLst>
        <pc:docMk/>
      </pc:docMkLst>
      <pc:sldChg chg="modSp">
        <pc:chgData name="Bhasin,Chirag C." userId="S::889032@fontys.nl::21cf9455-e67d-4ffa-9e5e-2a8b35b40936" providerId="AD" clId="Web-{E12D1D26-9E08-4760-895D-219BE411AA34}" dt="2020-05-14T10:41:45.286" v="41" actId="20577"/>
        <pc:sldMkLst>
          <pc:docMk/>
          <pc:sldMk cId="614492299" sldId="258"/>
        </pc:sldMkLst>
        <pc:spChg chg="mod">
          <ac:chgData name="Bhasin,Chirag C." userId="S::889032@fontys.nl::21cf9455-e67d-4ffa-9e5e-2a8b35b40936" providerId="AD" clId="Web-{E12D1D26-9E08-4760-895D-219BE411AA34}" dt="2020-05-14T10:41:45.286" v="41" actId="20577"/>
          <ac:spMkLst>
            <pc:docMk/>
            <pc:sldMk cId="614492299" sldId="258"/>
            <ac:spMk id="2" creationId="{B2875D00-D327-431B-B928-A1D1A59CB914}"/>
          </ac:spMkLst>
        </pc:spChg>
      </pc:sldChg>
      <pc:sldChg chg="modSp">
        <pc:chgData name="Bhasin,Chirag C." userId="S::889032@fontys.nl::21cf9455-e67d-4ffa-9e5e-2a8b35b40936" providerId="AD" clId="Web-{E12D1D26-9E08-4760-895D-219BE411AA34}" dt="2020-05-14T10:40:15.645" v="20" actId="20577"/>
        <pc:sldMkLst>
          <pc:docMk/>
          <pc:sldMk cId="3672869612" sldId="261"/>
        </pc:sldMkLst>
        <pc:spChg chg="mod">
          <ac:chgData name="Bhasin,Chirag C." userId="S::889032@fontys.nl::21cf9455-e67d-4ffa-9e5e-2a8b35b40936" providerId="AD" clId="Web-{E12D1D26-9E08-4760-895D-219BE411AA34}" dt="2020-05-14T10:40:15.645" v="20" actId="20577"/>
          <ac:spMkLst>
            <pc:docMk/>
            <pc:sldMk cId="3672869612" sldId="261"/>
            <ac:spMk id="2" creationId="{BF77B64B-2BE9-4D84-A1CC-F20FBCCDED5F}"/>
          </ac:spMkLst>
        </pc:spChg>
      </pc:sldChg>
      <pc:sldChg chg="modSp">
        <pc:chgData name="Bhasin,Chirag C." userId="S::889032@fontys.nl::21cf9455-e67d-4ffa-9e5e-2a8b35b40936" providerId="AD" clId="Web-{E12D1D26-9E08-4760-895D-219BE411AA34}" dt="2020-05-14T10:41:10.005" v="31" actId="20577"/>
        <pc:sldMkLst>
          <pc:docMk/>
          <pc:sldMk cId="288178023" sldId="262"/>
        </pc:sldMkLst>
        <pc:spChg chg="mod">
          <ac:chgData name="Bhasin,Chirag C." userId="S::889032@fontys.nl::21cf9455-e67d-4ffa-9e5e-2a8b35b40936" providerId="AD" clId="Web-{E12D1D26-9E08-4760-895D-219BE411AA34}" dt="2020-05-14T10:41:10.005" v="31" actId="20577"/>
          <ac:spMkLst>
            <pc:docMk/>
            <pc:sldMk cId="288178023" sldId="262"/>
            <ac:spMk id="2" creationId="{E9191AE6-E25B-44BC-BB02-C0CB22A63F59}"/>
          </ac:spMkLst>
        </pc:spChg>
      </pc:sldChg>
      <pc:sldChg chg="modSp">
        <pc:chgData name="Bhasin,Chirag C." userId="S::889032@fontys.nl::21cf9455-e67d-4ffa-9e5e-2a8b35b40936" providerId="AD" clId="Web-{E12D1D26-9E08-4760-895D-219BE411AA34}" dt="2020-05-14T10:42:55.802" v="45" actId="20577"/>
        <pc:sldMkLst>
          <pc:docMk/>
          <pc:sldMk cId="2608733411" sldId="263"/>
        </pc:sldMkLst>
        <pc:spChg chg="mod">
          <ac:chgData name="Bhasin,Chirag C." userId="S::889032@fontys.nl::21cf9455-e67d-4ffa-9e5e-2a8b35b40936" providerId="AD" clId="Web-{E12D1D26-9E08-4760-895D-219BE411AA34}" dt="2020-05-14T10:42:55.802" v="45" actId="20577"/>
          <ac:spMkLst>
            <pc:docMk/>
            <pc:sldMk cId="2608733411" sldId="263"/>
            <ac:spMk id="2" creationId="{2AC13C4F-0D61-41D1-A9D1-DF0146704580}"/>
          </ac:spMkLst>
        </pc:spChg>
      </pc:sldChg>
      <pc:sldChg chg="modSp">
        <pc:chgData name="Bhasin,Chirag C." userId="S::889032@fontys.nl::21cf9455-e67d-4ffa-9e5e-2a8b35b40936" providerId="AD" clId="Web-{E12D1D26-9E08-4760-895D-219BE411AA34}" dt="2020-05-14T10:39:55.098" v="4" actId="20577"/>
        <pc:sldMkLst>
          <pc:docMk/>
          <pc:sldMk cId="531048096" sldId="268"/>
        </pc:sldMkLst>
        <pc:spChg chg="mod">
          <ac:chgData name="Bhasin,Chirag C." userId="S::889032@fontys.nl::21cf9455-e67d-4ffa-9e5e-2a8b35b40936" providerId="AD" clId="Web-{E12D1D26-9E08-4760-895D-219BE411AA34}" dt="2020-05-14T10:39:55.098" v="4" actId="20577"/>
          <ac:spMkLst>
            <pc:docMk/>
            <pc:sldMk cId="531048096" sldId="268"/>
            <ac:spMk id="2" creationId="{ECC31BC3-D11D-4719-8D47-145D728969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7819C22-2546-4120-AB59-45995A4464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D20E6CA-44FD-47FA-A4A1-39FD825323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1843-0AEE-47C5-B86F-3DD70AED3011}" type="datetimeFigureOut">
              <a:rPr lang="nl-NL" smtClean="0"/>
              <a:t>20-4-2022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38C4E3-B293-4CF5-954F-74BC204852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C4F80A-039D-4B1E-A8D5-40FCEF8897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BB35A-6A22-4E02-88F1-BF871FD511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87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65E0B-80BF-43F3-AB15-9CC0E072D1F4}" type="datetimeFigureOut">
              <a:rPr lang="nl-NL" smtClean="0"/>
              <a:t>20-4-2022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0950C-5109-4C08-A8A0-AA0E0079C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8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813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86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2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247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4086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902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01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29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950C-5109-4C08-A8A0-AA0E0079C93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43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731B05A-EC1E-4B6A-B03B-72AB22DE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20-4-2022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46C058-F700-4B38-A715-A71671CD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5856A8-F43F-41D3-B017-4F0E084E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 descr="Afbeelding met foto, jong, veel, zitten&#10;&#10;Automatisch gegenereerde beschrijving">
            <a:extLst>
              <a:ext uri="{FF2B5EF4-FFF2-40B4-BE49-F238E27FC236}">
                <a16:creationId xmlns:a16="http://schemas.microsoft.com/office/drawing/2014/main" id="{52D2BA09-BB16-4103-88E4-71EB35888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2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5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F168DD-1938-4B43-9D7E-0FB7296B7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4"/>
            <a:ext cx="12192000" cy="68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9371FA4-67B3-428F-946F-7393109A8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61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9371FA4-67B3-428F-946F-7393109A8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Afbeelding 2" descr="Afbeelding met bloem, licht&#10;&#10;Automatisch gegenereerde beschrijving">
            <a:extLst>
              <a:ext uri="{FF2B5EF4-FFF2-40B4-BE49-F238E27FC236}">
                <a16:creationId xmlns:a16="http://schemas.microsoft.com/office/drawing/2014/main" id="{A96FAB36-B857-4D62-B81D-FEE0BBF1F7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7"/>
            <a:ext cx="12192000" cy="68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06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27387-48BD-4BAD-8CD6-1CF577FB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44CD85-259A-40FA-925A-8BCE0097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47842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3200"/>
            </a:lvl1pPr>
            <a:lvl2pPr marL="685800" indent="-228600">
              <a:buFontTx/>
              <a:buBlip>
                <a:blip r:embed="rId2"/>
              </a:buBlip>
              <a:defRPr sz="2800"/>
            </a:lvl2pPr>
            <a:lvl3pPr marL="1143000" indent="-228600">
              <a:buFontTx/>
              <a:buBlip>
                <a:blip r:embed="rId2"/>
              </a:buBlip>
              <a:defRPr sz="2400"/>
            </a:lvl3pPr>
            <a:lvl4pPr marL="1600200" indent="-228600">
              <a:buFontTx/>
              <a:buBlip>
                <a:blip r:embed="rId2"/>
              </a:buBlip>
              <a:defRPr sz="2000"/>
            </a:lvl4pPr>
            <a:lvl5pPr marL="2057400" indent="-228600">
              <a:buFontTx/>
              <a:buBlip>
                <a:blip r:embed="rId2"/>
              </a:buBlip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D6CCE8-DE00-40E8-92B4-133C1CF0F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025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7432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77881-156D-47CC-A91A-78A7C042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C0A452-56A0-4393-AD73-5F61FB458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468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5FDAE5-ECE4-471B-BC74-C0CDE530C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944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3105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2813F3B-0601-4D78-BB4F-17C61D01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20-4-2022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BB8A5A-7196-4368-8191-73BC22A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DCA661-A6FD-49B4-AE35-44158B30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6E715E99-4F17-4C9A-A409-74C715BDD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0CB28-E8BF-410E-A630-53A15626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304F26-8BAD-4C99-B044-D3E35360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20-4-2022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08DA7A7-33E3-4FDA-B126-6ED658DC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399B48-F076-44BB-8849-DB197067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D751D583-EBFE-4E76-BA7A-F5BDA44E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3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99035-F52B-44E9-ABDD-A0013840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002037-EE0C-4E5B-88D8-F71AA0E6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20-4-2022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253493-5C0A-4FD1-8253-B16CF21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8D3988-730E-4A4C-8CD8-5E7D9D93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964349-1B12-43E1-BC76-3952074DC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943D7-A84B-4285-A9AD-4A83DC0DC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C0E0318-A88D-4A87-BE7E-C12112FAC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A63ABC-92A3-48C0-958F-B2544210C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FC61D-5900-4E1A-95E8-777864B9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EB177B-DAB6-40BB-A69F-23F2C32C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4339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02292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B9E935-750E-4E5D-825A-5407FA07A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3269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BC6A3D-135D-4A89-B9AA-FAF5CD35A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3269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AF4B910-8FA6-47E7-B4A3-5632E004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9050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CB7C4-158B-4559-80A3-D8AD7367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BAD76-46D8-4782-AB9D-4FBF8939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6127C2-4A2F-4EF5-A9A6-34F0D66F9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3AB7536-1F1B-468F-9D39-DF565074B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D4A385-EBCF-4143-86C8-C0F992040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368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36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AF8E5-8564-43FD-B61D-C8D03313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3255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37CA088-3FF4-4061-BFEA-00C30381A1D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C035EF7-D936-401D-B901-F721DA5D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8C85E5-5A3F-48E3-8310-ECADCECE1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12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3723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49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63" r:id="rId11"/>
    <p:sldLayoutId id="2147483664" r:id="rId12"/>
    <p:sldLayoutId id="2147483665" r:id="rId13"/>
    <p:sldLayoutId id="2147483656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g.vanderstelt@fontys.nl" TargetMode="External"/><Relationship Id="rId4" Type="http://schemas.openxmlformats.org/officeDocument/2006/relationships/hyperlink" Target="mailto:e.oerlemans@fontys.n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3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5DB7DD56-B9B5-B04C-B60B-8EF6728BC820}"/>
              </a:ext>
            </a:extLst>
          </p:cNvPr>
          <p:cNvSpPr txBox="1">
            <a:spLocks/>
          </p:cNvSpPr>
          <p:nvPr/>
        </p:nvSpPr>
        <p:spPr>
          <a:xfrm>
            <a:off x="1700380" y="1701621"/>
            <a:ext cx="11611792" cy="4507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4BCC238-9CB3-024D-B54C-EAD3E3EBB86C}"/>
              </a:ext>
            </a:extLst>
          </p:cNvPr>
          <p:cNvSpPr txBox="1">
            <a:spLocks/>
          </p:cNvSpPr>
          <p:nvPr/>
        </p:nvSpPr>
        <p:spPr>
          <a:xfrm>
            <a:off x="271846" y="411656"/>
            <a:ext cx="3594760" cy="4133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Waar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zijn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studenten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verder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autonoom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?</a:t>
            </a:r>
            <a:endParaRPr lang="en-GB" sz="2400" b="1" dirty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/>
              <a:t>tracks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>
                <a:solidFill>
                  <a:schemeClr val="tx2"/>
                </a:solidFill>
              </a:rPr>
              <a:t>masterclasses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/>
              <a:t>challenge by choice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err="1" smtClean="0"/>
              <a:t>invulling</a:t>
            </a:r>
            <a:r>
              <a:rPr lang="en-GB" sz="2000" dirty="0" smtClean="0"/>
              <a:t> </a:t>
            </a:r>
            <a:r>
              <a:rPr lang="en-GB" sz="2000" dirty="0" err="1" smtClean="0"/>
              <a:t>werktijd</a:t>
            </a:r>
            <a:endParaRPr lang="en-GB" sz="2000" dirty="0" smtClean="0"/>
          </a:p>
          <a:p>
            <a:pPr marL="0" indent="0">
              <a:lnSpc>
                <a:spcPct val="100000"/>
              </a:lnSpc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55" y="1088453"/>
            <a:ext cx="6406422" cy="42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A1616E44-74A3-4B46-9C56-AD209D0E4623}"/>
              </a:ext>
            </a:extLst>
          </p:cNvPr>
          <p:cNvSpPr txBox="1">
            <a:spLocks/>
          </p:cNvSpPr>
          <p:nvPr/>
        </p:nvSpPr>
        <p:spPr>
          <a:xfrm>
            <a:off x="0" y="2350225"/>
            <a:ext cx="12192000" cy="4507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7200" dirty="0" smtClean="0"/>
              <a:t>maar waarom werkt </a:t>
            </a:r>
          </a:p>
          <a:p>
            <a:pPr algn="ctr"/>
            <a:r>
              <a:rPr lang="nl-NL" sz="7200" dirty="0" smtClean="0"/>
              <a:t>dat dan?</a:t>
            </a:r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19130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91AE6-E25B-44BC-BB02-C0CB22A6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44" y="425878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e</a:t>
            </a:r>
            <a:r>
              <a:rPr lang="nl-NL" sz="3600" b="1" dirty="0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ffectieve bestandsdelen</a:t>
            </a:r>
            <a:endParaRPr lang="nl-NL" sz="3600" dirty="0">
              <a:solidFill>
                <a:schemeClr val="accent1"/>
              </a:solidFill>
              <a:latin typeface="Roboto"/>
            </a:endParaRP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992561F3-553F-47B6-AB28-B405D9A5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744" y="2141459"/>
            <a:ext cx="10515600" cy="37943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err="1" smtClean="0"/>
              <a:t>echte</a:t>
            </a:r>
            <a:r>
              <a:rPr lang="en-GB" sz="2400" dirty="0" smtClean="0"/>
              <a:t> </a:t>
            </a:r>
            <a:r>
              <a:rPr lang="en-GB" sz="2400" dirty="0" err="1" smtClean="0"/>
              <a:t>doelgroepen</a:t>
            </a:r>
            <a:endParaRPr lang="en-GB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smtClean="0">
                <a:solidFill>
                  <a:schemeClr val="tx2"/>
                </a:solidFill>
              </a:rPr>
              <a:t>pulsed </a:t>
            </a:r>
            <a:r>
              <a:rPr lang="en-GB" sz="2400" dirty="0">
                <a:solidFill>
                  <a:schemeClr val="tx2"/>
                </a:solidFill>
              </a:rPr>
              <a:t>space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>
                <a:solidFill>
                  <a:schemeClr val="tx2"/>
                </a:solidFill>
              </a:rPr>
              <a:t>focus op </a:t>
            </a:r>
            <a:r>
              <a:rPr lang="en-GB" sz="2400" dirty="0" err="1">
                <a:solidFill>
                  <a:schemeClr val="tx2"/>
                </a:solidFill>
              </a:rPr>
              <a:t>cultuur</a:t>
            </a:r>
            <a:endParaRPr lang="en-GB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>
                <a:solidFill>
                  <a:schemeClr val="tx2"/>
                </a:solidFill>
              </a:rPr>
              <a:t>talent-based coaching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A1616E44-74A3-4B46-9C56-AD209D0E4623}"/>
              </a:ext>
            </a:extLst>
          </p:cNvPr>
          <p:cNvSpPr txBox="1">
            <a:spLocks/>
          </p:cNvSpPr>
          <p:nvPr/>
        </p:nvSpPr>
        <p:spPr>
          <a:xfrm>
            <a:off x="0" y="2350225"/>
            <a:ext cx="12192000" cy="4507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7200" dirty="0" smtClean="0"/>
              <a:t>Maar: vrijheid is geen vrijblijvendheid</a:t>
            </a:r>
          </a:p>
        </p:txBody>
      </p:sp>
    </p:spTree>
    <p:extLst>
      <p:ext uri="{BB962C8B-B14F-4D97-AF65-F5344CB8AC3E}">
        <p14:creationId xmlns:p14="http://schemas.microsoft.com/office/powerpoint/2010/main" val="19153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4BCC238-9CB3-024D-B54C-EAD3E3EBB86C}"/>
              </a:ext>
            </a:extLst>
          </p:cNvPr>
          <p:cNvSpPr txBox="1">
            <a:spLocks/>
          </p:cNvSpPr>
          <p:nvPr/>
        </p:nvSpPr>
        <p:spPr>
          <a:xfrm>
            <a:off x="271847" y="411656"/>
            <a:ext cx="3170895" cy="4133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Vrijheid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is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geen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vrijblijvendheid</a:t>
            </a:r>
            <a:endParaRPr lang="en-GB" sz="2400" b="1" dirty="0" smtClean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b="1" dirty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</a:t>
            </a:r>
            <a:r>
              <a:rPr lang="en-GB" sz="2000" dirty="0" smtClean="0"/>
              <a:t> we </a:t>
            </a:r>
            <a:r>
              <a:rPr lang="en-GB" sz="2000" dirty="0" err="1" smtClean="0"/>
              <a:t>bieden</a:t>
            </a:r>
            <a:r>
              <a:rPr lang="en-GB" sz="2000" dirty="0" smtClean="0"/>
              <a:t> </a:t>
            </a:r>
            <a:r>
              <a:rPr lang="en-GB" sz="2000" dirty="0" err="1" smtClean="0"/>
              <a:t>kaders</a:t>
            </a:r>
            <a:r>
              <a:rPr lang="en-GB" sz="2000" dirty="0" smtClean="0"/>
              <a:t>/specifications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accent1"/>
                </a:solidFill>
              </a:rPr>
              <a:t>+</a:t>
            </a:r>
            <a:r>
              <a:rPr lang="en-GB" sz="2000" dirty="0" smtClean="0"/>
              <a:t> </a:t>
            </a:r>
            <a:r>
              <a:rPr lang="en-GB" sz="2000" dirty="0" err="1" smtClean="0"/>
              <a:t>studenten</a:t>
            </a:r>
            <a:r>
              <a:rPr lang="en-GB" sz="2000" dirty="0" smtClean="0"/>
              <a:t> </a:t>
            </a:r>
            <a:r>
              <a:rPr lang="en-GB" sz="2000" dirty="0" err="1" smtClean="0"/>
              <a:t>voelen</a:t>
            </a:r>
            <a:r>
              <a:rPr lang="en-GB" sz="2000" dirty="0" smtClean="0"/>
              <a:t> </a:t>
            </a:r>
            <a:r>
              <a:rPr lang="en-GB" sz="2000" dirty="0" err="1" smtClean="0"/>
              <a:t>verantwoordelijkheid</a:t>
            </a:r>
            <a:r>
              <a:rPr lang="en-GB" sz="2000" dirty="0" smtClean="0"/>
              <a:t> (door </a:t>
            </a:r>
            <a:r>
              <a:rPr lang="en-GB" sz="2000" dirty="0" err="1" smtClean="0"/>
              <a:t>doelgroep</a:t>
            </a:r>
            <a:r>
              <a:rPr lang="en-GB" sz="2000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/>
              <a:t>self-directed professionals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</a:t>
            </a:r>
            <a:r>
              <a:rPr lang="en-GB" sz="2000" dirty="0" smtClean="0"/>
              <a:t> </a:t>
            </a:r>
            <a:r>
              <a:rPr lang="en-GB" sz="2000" dirty="0" err="1" smtClean="0"/>
              <a:t>studenten</a:t>
            </a:r>
            <a:r>
              <a:rPr lang="en-GB" sz="2000" dirty="0" smtClean="0"/>
              <a:t> </a:t>
            </a:r>
            <a:r>
              <a:rPr lang="en-GB" sz="2000" dirty="0" err="1" smtClean="0"/>
              <a:t>zijn</a:t>
            </a:r>
            <a:r>
              <a:rPr lang="en-GB" sz="2000" dirty="0" smtClean="0"/>
              <a:t> </a:t>
            </a:r>
            <a:r>
              <a:rPr lang="en-GB" sz="2000" dirty="0" err="1" smtClean="0"/>
              <a:t>zich</a:t>
            </a:r>
            <a:r>
              <a:rPr lang="en-GB" sz="2000" dirty="0" smtClean="0"/>
              <a:t> </a:t>
            </a:r>
            <a:r>
              <a:rPr lang="en-GB" sz="2000" dirty="0" err="1" smtClean="0"/>
              <a:t>bewust</a:t>
            </a:r>
            <a:r>
              <a:rPr lang="en-GB" sz="2000" dirty="0" smtClean="0"/>
              <a:t> van </a:t>
            </a:r>
            <a:r>
              <a:rPr lang="en-GB" sz="2000" dirty="0" err="1" smtClean="0"/>
              <a:t>talenten</a:t>
            </a:r>
            <a:r>
              <a:rPr lang="en-GB" sz="2000" dirty="0" smtClean="0"/>
              <a:t> </a:t>
            </a:r>
            <a:r>
              <a:rPr lang="en-GB" sz="2000" dirty="0" err="1" smtClean="0"/>
              <a:t>en</a:t>
            </a:r>
            <a:r>
              <a:rPr lang="en-GB" sz="2000" dirty="0" smtClean="0"/>
              <a:t> hoe </a:t>
            </a:r>
            <a:r>
              <a:rPr lang="en-GB" sz="2000" dirty="0" err="1" smtClean="0"/>
              <a:t>ze</a:t>
            </a:r>
            <a:r>
              <a:rPr lang="en-GB" sz="2000" dirty="0" smtClean="0"/>
              <a:t> </a:t>
            </a:r>
            <a:r>
              <a:rPr lang="en-GB" sz="2000" dirty="0" err="1" smtClean="0"/>
              <a:t>deze</a:t>
            </a:r>
            <a:r>
              <a:rPr lang="en-GB" sz="2000" dirty="0" smtClean="0"/>
              <a:t> </a:t>
            </a:r>
            <a:r>
              <a:rPr lang="en-GB" sz="2000" dirty="0" err="1" smtClean="0"/>
              <a:t>kunnen</a:t>
            </a:r>
            <a:r>
              <a:rPr lang="en-GB" sz="2000" dirty="0" smtClean="0"/>
              <a:t> </a:t>
            </a:r>
            <a:r>
              <a:rPr lang="en-GB" sz="2000" dirty="0" err="1" smtClean="0"/>
              <a:t>inzetten</a:t>
            </a:r>
            <a:endParaRPr lang="en-GB" sz="2000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19" y="1164770"/>
            <a:ext cx="3602083" cy="240138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18" y="3566159"/>
            <a:ext cx="3602083" cy="24013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01" y="1164770"/>
            <a:ext cx="3602084" cy="24013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02" y="3566159"/>
            <a:ext cx="3602084" cy="24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91AE6-E25B-44BC-BB02-C0CB22A6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Roboto"/>
                <a:ea typeface="Roboto" panose="02000000000000000000" pitchFamily="2" charset="0"/>
              </a:rPr>
              <a:t>zijn er </a:t>
            </a:r>
            <a:r>
              <a:rPr lang="nl-NL" b="1" dirty="0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vragen?</a:t>
            </a:r>
            <a:endParaRPr lang="nl-NL" dirty="0">
              <a:solidFill>
                <a:schemeClr val="accent1"/>
              </a:solidFill>
              <a:latin typeface="Roboto"/>
            </a:endParaRP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992561F3-553F-47B6-AB28-B405D9A54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endParaRPr lang="nl-NL" dirty="0"/>
          </a:p>
          <a:p>
            <a:pPr>
              <a:buBlip>
                <a:blip r:embed="rId2"/>
              </a:buBlip>
            </a:pPr>
            <a:endParaRPr lang="nl-NL" dirty="0"/>
          </a:p>
          <a:p>
            <a:pPr>
              <a:buBlip>
                <a:blip r:embed="rId2"/>
              </a:buBlip>
            </a:pP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77" y="1487606"/>
            <a:ext cx="4532256" cy="3021504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397273" y="5293236"/>
            <a:ext cx="4812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Elkie Blokhuis-Oerlemans </a:t>
            </a:r>
            <a:r>
              <a:rPr lang="en-GB" dirty="0" smtClean="0">
                <a:hlinkClick r:id="rId4"/>
              </a:rPr>
              <a:t>e.oerlemans@fontys.nl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Gert</a:t>
            </a:r>
            <a:r>
              <a:rPr lang="en-GB" dirty="0" smtClean="0"/>
              <a:t> van der </a:t>
            </a:r>
            <a:r>
              <a:rPr lang="en-GB" dirty="0" err="1" smtClean="0"/>
              <a:t>Stelt</a:t>
            </a:r>
            <a:r>
              <a:rPr lang="en-GB" dirty="0" smtClean="0"/>
              <a:t> </a:t>
            </a:r>
            <a:r>
              <a:rPr lang="en-GB" dirty="0" smtClean="0">
                <a:hlinkClick r:id="rId5"/>
              </a:rPr>
              <a:t>g.vanderstelt@fontys.nl</a:t>
            </a:r>
            <a:endParaRPr lang="en-GB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32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5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A1616E44-74A3-4B46-9C56-AD209D0E4623}"/>
              </a:ext>
            </a:extLst>
          </p:cNvPr>
          <p:cNvSpPr txBox="1">
            <a:spLocks/>
          </p:cNvSpPr>
          <p:nvPr/>
        </p:nvSpPr>
        <p:spPr>
          <a:xfrm>
            <a:off x="60960" y="2281646"/>
            <a:ext cx="12192000" cy="1942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7200" dirty="0" smtClean="0"/>
              <a:t>autonomie </a:t>
            </a:r>
          </a:p>
          <a:p>
            <a:pPr algn="ctr"/>
            <a:r>
              <a:rPr lang="nl-NL" sz="7200" dirty="0" smtClean="0"/>
              <a:t>@</a:t>
            </a:r>
            <a:r>
              <a:rPr lang="nl-NL" sz="7200" dirty="0" err="1" smtClean="0"/>
              <a:t>pulsed</a:t>
            </a:r>
            <a:endParaRPr lang="nl-NL" sz="7200" dirty="0" smtClean="0"/>
          </a:p>
          <a:p>
            <a:pPr algn="ctr"/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16664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91AE6-E25B-44BC-BB02-C0CB22A6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262" y="412017"/>
            <a:ext cx="10515600" cy="1325563"/>
          </a:xfrm>
        </p:spPr>
        <p:txBody>
          <a:bodyPr/>
          <a:lstStyle/>
          <a:p>
            <a:r>
              <a:rPr lang="nl-NL" b="1" dirty="0">
                <a:latin typeface="Roboto"/>
                <a:ea typeface="Roboto" panose="02000000000000000000" pitchFamily="2" charset="0"/>
              </a:rPr>
              <a:t>w</a:t>
            </a:r>
            <a:r>
              <a:rPr lang="nl-NL" b="1" dirty="0" smtClean="0">
                <a:latin typeface="Roboto"/>
                <a:ea typeface="Roboto" panose="02000000000000000000" pitchFamily="2" charset="0"/>
              </a:rPr>
              <a:t>at kun je </a:t>
            </a:r>
            <a:r>
              <a:rPr lang="nl-NL" b="1" dirty="0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verwachten?</a:t>
            </a:r>
            <a:endParaRPr lang="nl-NL" dirty="0">
              <a:latin typeface="Roboto"/>
            </a:endParaRP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992561F3-553F-47B6-AB28-B405D9A5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262" y="2177318"/>
            <a:ext cx="6860605" cy="3794339"/>
          </a:xfrm>
        </p:spPr>
        <p:txBody>
          <a:bodyPr>
            <a:normAutofit/>
          </a:bodyPr>
          <a:lstStyle/>
          <a:p>
            <a:r>
              <a:rPr lang="nl-NL" dirty="0" smtClean="0"/>
              <a:t> showmoment studenten </a:t>
            </a:r>
            <a:r>
              <a:rPr lang="nl-NL" dirty="0" err="1" smtClean="0"/>
              <a:t>Empower</a:t>
            </a:r>
            <a:r>
              <a:rPr lang="nl-NL" dirty="0" smtClean="0"/>
              <a:t> </a:t>
            </a:r>
          </a:p>
          <a:p>
            <a:r>
              <a:rPr lang="nl-NL" dirty="0" smtClean="0"/>
              <a:t> open-</a:t>
            </a:r>
            <a:r>
              <a:rPr lang="nl-NL" dirty="0" err="1" smtClean="0"/>
              <a:t>ended</a:t>
            </a:r>
            <a:r>
              <a:rPr lang="nl-NL" dirty="0" smtClean="0"/>
              <a:t> </a:t>
            </a:r>
            <a:r>
              <a:rPr lang="nl-NL" dirty="0" err="1" smtClean="0"/>
              <a:t>challenges</a:t>
            </a:r>
            <a:endParaRPr lang="nl-NL" dirty="0" smtClean="0"/>
          </a:p>
          <a:p>
            <a:r>
              <a:rPr lang="nl-NL" dirty="0" smtClean="0"/>
              <a:t> </a:t>
            </a:r>
            <a:r>
              <a:rPr lang="nl-NL" dirty="0"/>
              <a:t>v</a:t>
            </a:r>
            <a:r>
              <a:rPr lang="nl-NL" dirty="0" smtClean="0"/>
              <a:t>erschillende soorten </a:t>
            </a:r>
            <a:r>
              <a:rPr lang="nl-NL" dirty="0" err="1" smtClean="0"/>
              <a:t>challenge</a:t>
            </a:r>
            <a:r>
              <a:rPr lang="nl-NL" dirty="0" smtClean="0"/>
              <a:t> design</a:t>
            </a:r>
          </a:p>
          <a:p>
            <a:r>
              <a:rPr lang="nl-NL" dirty="0"/>
              <a:t> </a:t>
            </a:r>
            <a:r>
              <a:rPr lang="nl-NL" dirty="0" smtClean="0"/>
              <a:t>werkzame bestanddelen</a:t>
            </a:r>
          </a:p>
          <a:p>
            <a:r>
              <a:rPr lang="nl-NL" dirty="0" smtClean="0"/>
              <a:t> delen ervaringen / Q&amp;A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85733" cy="68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4BCC238-9CB3-024D-B54C-EAD3E3EBB86C}"/>
              </a:ext>
            </a:extLst>
          </p:cNvPr>
          <p:cNvSpPr txBox="1">
            <a:spLocks/>
          </p:cNvSpPr>
          <p:nvPr/>
        </p:nvSpPr>
        <p:spPr>
          <a:xfrm>
            <a:off x="271847" y="411655"/>
            <a:ext cx="3495820" cy="5057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open ended challenges</a:t>
            </a:r>
            <a:endParaRPr lang="en-GB" sz="2400" b="1" dirty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smtClean="0"/>
              <a:t>same challenge for all with completely different outcomes</a:t>
            </a: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smtClean="0"/>
              <a:t>4/5</a:t>
            </a:r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r>
              <a:rPr lang="en-GB" sz="2400" dirty="0" smtClean="0"/>
              <a:t>specifications</a:t>
            </a: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smtClean="0"/>
              <a:t>opportunity to choose roles, groups, materials, technologies, development goals, etc.</a:t>
            </a:r>
            <a:br>
              <a:rPr lang="en-GB" sz="2400" dirty="0" smtClean="0"/>
            </a:br>
            <a:endParaRPr lang="en-GB" sz="2400" dirty="0" smtClean="0"/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/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DB7DD56-B9B5-B04C-B60B-8EF6728BC820}"/>
              </a:ext>
            </a:extLst>
          </p:cNvPr>
          <p:cNvSpPr txBox="1">
            <a:spLocks/>
          </p:cNvSpPr>
          <p:nvPr/>
        </p:nvSpPr>
        <p:spPr>
          <a:xfrm>
            <a:off x="2100974" y="3652341"/>
            <a:ext cx="11611792" cy="4507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14" y="916675"/>
            <a:ext cx="7324488" cy="48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4BCC238-9CB3-024D-B54C-EAD3E3EBB86C}"/>
              </a:ext>
            </a:extLst>
          </p:cNvPr>
          <p:cNvSpPr txBox="1">
            <a:spLocks/>
          </p:cNvSpPr>
          <p:nvPr/>
        </p:nvSpPr>
        <p:spPr>
          <a:xfrm>
            <a:off x="271846" y="411656"/>
            <a:ext cx="3446713" cy="4133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examples</a:t>
            </a:r>
            <a:endParaRPr lang="en-GB" sz="2400" b="1" dirty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 smtClean="0"/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</a:t>
            </a:r>
            <a:r>
              <a:rPr lang="en-GB" sz="2000" dirty="0" smtClean="0"/>
              <a:t> ideal treehouse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</a:t>
            </a:r>
            <a:r>
              <a:rPr lang="en-GB" sz="2000" dirty="0" smtClean="0"/>
              <a:t> wooden village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</a:t>
            </a:r>
            <a:r>
              <a:rPr lang="en-GB" sz="2000" dirty="0" smtClean="0"/>
              <a:t> wear your message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/>
              <a:t>my spark</a:t>
            </a: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/>
              <a:t>shitty robot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smtClean="0">
                <a:solidFill>
                  <a:schemeClr val="tx2"/>
                </a:solidFill>
              </a:rPr>
              <a:t>red je </a:t>
            </a:r>
            <a:r>
              <a:rPr lang="en-GB" sz="2000" dirty="0" err="1" smtClean="0">
                <a:solidFill>
                  <a:schemeClr val="tx2"/>
                </a:solidFill>
              </a:rPr>
              <a:t>kerstpakket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71" y="503861"/>
            <a:ext cx="1841237" cy="2761855"/>
          </a:xfrm>
          <a:prstGeom prst="rect">
            <a:avLst/>
          </a:prstGeom>
        </p:spPr>
      </p:pic>
      <p:pic>
        <p:nvPicPr>
          <p:cNvPr id="8" name="Afbeelding 7" descr="Afbeelding met grond, buiten, groep, verschillende&#10;&#10;Automatisch gegenereerde beschrijving">
            <a:extLst>
              <a:ext uri="{FF2B5EF4-FFF2-40B4-BE49-F238E27FC236}">
                <a16:creationId xmlns:a16="http://schemas.microsoft.com/office/drawing/2014/main" id="{4F6C3B57-A441-4D4E-A0AA-91DEEAB1F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82" y="3265716"/>
            <a:ext cx="1853211" cy="277981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62" y="3265931"/>
            <a:ext cx="1853046" cy="27795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3265716"/>
            <a:ext cx="1775279" cy="27797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67" y="504510"/>
            <a:ext cx="1841238" cy="27618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64" y="503861"/>
            <a:ext cx="1841216" cy="27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/>
          <a:stretch/>
        </p:blipFill>
        <p:spPr>
          <a:xfrm>
            <a:off x="6338141" y="-64290"/>
            <a:ext cx="3591245" cy="4369997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77" y="-633209"/>
            <a:ext cx="3246929" cy="487039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30" y="1234696"/>
            <a:ext cx="3172042" cy="47580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05" y="-111119"/>
            <a:ext cx="2746697" cy="41200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8"/>
          <a:stretch/>
        </p:blipFill>
        <p:spPr>
          <a:xfrm>
            <a:off x="2693292" y="-181510"/>
            <a:ext cx="1912566" cy="34042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795" y="3025713"/>
            <a:ext cx="2606140" cy="390921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70" y="3602037"/>
            <a:ext cx="4919091" cy="327939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-951562"/>
            <a:ext cx="3108633" cy="466295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02" y="3546293"/>
            <a:ext cx="2365378" cy="354806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32" y="3025713"/>
            <a:ext cx="2770955" cy="415643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68" y="4178849"/>
            <a:ext cx="2664066" cy="399609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44" y="2545265"/>
            <a:ext cx="3115748" cy="46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4BCC238-9CB3-024D-B54C-EAD3E3EBB86C}"/>
              </a:ext>
            </a:extLst>
          </p:cNvPr>
          <p:cNvSpPr txBox="1">
            <a:spLocks/>
          </p:cNvSpPr>
          <p:nvPr/>
        </p:nvSpPr>
        <p:spPr>
          <a:xfrm>
            <a:off x="271847" y="411656"/>
            <a:ext cx="3170895" cy="4133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Pulsed for Good: Donate with Dignity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b="1" dirty="0" smtClean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b="1" dirty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 smtClean="0"/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/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/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36" y="3256295"/>
            <a:ext cx="3821755" cy="25543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50" y="711993"/>
            <a:ext cx="3816453" cy="25443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23" y="718620"/>
            <a:ext cx="3393823" cy="50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91AE6-E25B-44BC-BB02-C0CB22A6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077" y="349678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Pulsed </a:t>
            </a:r>
            <a:r>
              <a:rPr lang="nl-NL" sz="3600" b="1" dirty="0" err="1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for</a:t>
            </a:r>
            <a:r>
              <a:rPr lang="nl-NL" sz="3600" b="1" dirty="0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 </a:t>
            </a:r>
            <a:r>
              <a:rPr lang="nl-NL" sz="3600" b="1" dirty="0" err="1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Good</a:t>
            </a:r>
            <a:r>
              <a:rPr lang="nl-NL" sz="3600" b="1" dirty="0" smtClean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: Open Call</a:t>
            </a:r>
            <a:endParaRPr lang="nl-NL" sz="3600" dirty="0">
              <a:solidFill>
                <a:schemeClr val="accent1"/>
              </a:solidFill>
              <a:latin typeface="Roboto"/>
            </a:endParaRP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992561F3-553F-47B6-AB28-B405D9A5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744" y="2141459"/>
            <a:ext cx="10515600" cy="37943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smtClean="0"/>
              <a:t>Craftwork</a:t>
            </a: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+ </a:t>
            </a:r>
            <a:r>
              <a:rPr lang="en-GB" sz="2400" dirty="0" err="1" smtClean="0"/>
              <a:t>Ecodorp</a:t>
            </a:r>
            <a:endParaRPr lang="en-GB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+ </a:t>
            </a:r>
            <a:r>
              <a:rPr lang="en-GB" sz="2400" dirty="0" smtClean="0"/>
              <a:t>Fight for basic needs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+ </a:t>
            </a:r>
            <a:r>
              <a:rPr lang="en-GB" sz="2400" dirty="0" err="1" smtClean="0">
                <a:solidFill>
                  <a:schemeClr val="accent1"/>
                </a:solidFill>
              </a:rPr>
              <a:t>Stichting</a:t>
            </a:r>
            <a:r>
              <a:rPr lang="en-GB" sz="2400" dirty="0" smtClean="0">
                <a:solidFill>
                  <a:schemeClr val="accent1"/>
                </a:solidFill>
              </a:rPr>
              <a:t> Tutu</a:t>
            </a: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4BCC238-9CB3-024D-B54C-EAD3E3EBB86C}"/>
              </a:ext>
            </a:extLst>
          </p:cNvPr>
          <p:cNvSpPr txBox="1">
            <a:spLocks/>
          </p:cNvSpPr>
          <p:nvPr/>
        </p:nvSpPr>
        <p:spPr>
          <a:xfrm>
            <a:off x="271847" y="411656"/>
            <a:ext cx="3170895" cy="4133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Pulsed for Good: </a:t>
            </a:r>
            <a:r>
              <a:rPr lang="en-GB" sz="2400" b="1" dirty="0" err="1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Stichting</a:t>
            </a:r>
            <a:r>
              <a:rPr lang="en-GB" sz="2400" b="1" dirty="0" smtClean="0">
                <a:solidFill>
                  <a:srgbClr val="0000FF"/>
                </a:solidFill>
                <a:latin typeface="Roboto Mono" pitchFamily="2" charset="0"/>
                <a:ea typeface="Roboto Mono" pitchFamily="2" charset="0"/>
              </a:rPr>
              <a:t> Tutu</a:t>
            </a:r>
            <a:endParaRPr lang="en-GB" sz="2400" b="1" dirty="0">
              <a:solidFill>
                <a:srgbClr val="0000FF"/>
              </a:solidFill>
              <a:latin typeface="Roboto Mono" pitchFamily="2" charset="0"/>
              <a:ea typeface="Roboto Mono" pitchFamily="2" charset="0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err="1" smtClean="0">
                <a:solidFill>
                  <a:schemeClr val="tx2"/>
                </a:solidFill>
              </a:rPr>
              <a:t>Studenten</a:t>
            </a:r>
            <a:r>
              <a:rPr lang="en-GB" sz="2000" dirty="0" smtClean="0">
                <a:solidFill>
                  <a:schemeClr val="tx2"/>
                </a:solidFill>
              </a:rPr>
              <a:t>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err="1" smtClean="0">
                <a:solidFill>
                  <a:schemeClr val="tx2"/>
                </a:solidFill>
              </a:rPr>
              <a:t>kiezen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</a:rPr>
              <a:t>eigen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</a:rPr>
              <a:t>thema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err="1" smtClean="0">
                <a:solidFill>
                  <a:schemeClr val="tx2"/>
                </a:solidFill>
              </a:rPr>
              <a:t>kiezen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</a:rPr>
              <a:t>eigen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</a:rPr>
              <a:t>rol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err="1" smtClean="0">
                <a:solidFill>
                  <a:schemeClr val="tx2"/>
                </a:solidFill>
              </a:rPr>
              <a:t>kiezen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</a:rPr>
              <a:t>betrokkenheid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+ </a:t>
            </a:r>
            <a:r>
              <a:rPr lang="en-GB" sz="2000" dirty="0" err="1" smtClean="0">
                <a:solidFill>
                  <a:schemeClr val="tx2"/>
                </a:solidFill>
              </a:rPr>
              <a:t>kiezen</a:t>
            </a:r>
            <a:r>
              <a:rPr lang="en-GB" sz="2000" dirty="0" smtClean="0">
                <a:solidFill>
                  <a:schemeClr val="tx2"/>
                </a:solidFill>
              </a:rPr>
              <a:t> masterclasses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 smtClean="0">
              <a:solidFill>
                <a:schemeClr val="accent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252" y="930870"/>
            <a:ext cx="7127482" cy="48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LSED thema">
  <a:themeElements>
    <a:clrScheme name="Aangepast 6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FF"/>
      </a:accent1>
      <a:accent2>
        <a:srgbClr val="EB5B23"/>
      </a:accent2>
      <a:accent3>
        <a:srgbClr val="F5BE2E"/>
      </a:accent3>
      <a:accent4>
        <a:srgbClr val="0D94CF"/>
      </a:accent4>
      <a:accent5>
        <a:srgbClr val="263184"/>
      </a:accent5>
      <a:accent6>
        <a:srgbClr val="FF6333"/>
      </a:accent6>
      <a:hlink>
        <a:srgbClr val="11B6EF"/>
      </a:hlink>
      <a:folHlink>
        <a:srgbClr val="11B6EF"/>
      </a:folHlink>
    </a:clrScheme>
    <a:fontScheme name="ROBOTO regular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4BB2CF470EC4B81D8318FD55DA014" ma:contentTypeVersion="12" ma:contentTypeDescription="Een nieuw document maken." ma:contentTypeScope="" ma:versionID="38212a25348a24ebb52b1910a67c271d">
  <xsd:schema xmlns:xsd="http://www.w3.org/2001/XMLSchema" xmlns:xs="http://www.w3.org/2001/XMLSchema" xmlns:p="http://schemas.microsoft.com/office/2006/metadata/properties" xmlns:ns3="5f52301b-ba2f-4f4f-8e4f-8af83e473870" xmlns:ns4="3d86d060-d9e6-4c8b-a34d-e620ec8ba7e2" targetNamespace="http://schemas.microsoft.com/office/2006/metadata/properties" ma:root="true" ma:fieldsID="ff3490c25c6c65dcb8941d4971c53439" ns3:_="" ns4:_="">
    <xsd:import namespace="5f52301b-ba2f-4f4f-8e4f-8af83e473870"/>
    <xsd:import namespace="3d86d060-d9e6-4c8b-a34d-e620ec8ba7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2301b-ba2f-4f4f-8e4f-8af83e473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6d060-d9e6-4c8b-a34d-e620ec8ba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BB84A8-A781-4EAA-8AF2-3B1AE9D10F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399A6E-5AD5-41DE-AAB7-42206159BBDD}">
  <ds:schemaRefs>
    <ds:schemaRef ds:uri="http://schemas.microsoft.com/office/infopath/2007/PartnerControls"/>
    <ds:schemaRef ds:uri="5f52301b-ba2f-4f4f-8e4f-8af83e47387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3d86d060-d9e6-4c8b-a34d-e620ec8ba7e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B523EB-04FB-44F4-B97F-4809D87497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52301b-ba2f-4f4f-8e4f-8af83e473870"/>
    <ds:schemaRef ds:uri="3d86d060-d9e6-4c8b-a34d-e620ec8ba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</Words>
  <Application>Microsoft Office PowerPoint</Application>
  <PresentationFormat>Breedbeeld</PresentationFormat>
  <Paragraphs>72</Paragraphs>
  <Slides>16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Roboto</vt:lpstr>
      <vt:lpstr>Roboto Black</vt:lpstr>
      <vt:lpstr>Roboto Mono</vt:lpstr>
      <vt:lpstr>PULSED thema</vt:lpstr>
      <vt:lpstr>PowerPoint-presentatie</vt:lpstr>
      <vt:lpstr>PowerPoint-presentatie</vt:lpstr>
      <vt:lpstr>wat kun je verwachten?</vt:lpstr>
      <vt:lpstr>PowerPoint-presentatie</vt:lpstr>
      <vt:lpstr>PowerPoint-presentatie</vt:lpstr>
      <vt:lpstr>PowerPoint-presentatie</vt:lpstr>
      <vt:lpstr>PowerPoint-presentatie</vt:lpstr>
      <vt:lpstr>Pulsed for Good: Open Call</vt:lpstr>
      <vt:lpstr>PowerPoint-presentatie</vt:lpstr>
      <vt:lpstr>PowerPoint-presentatie</vt:lpstr>
      <vt:lpstr>PowerPoint-presentatie</vt:lpstr>
      <vt:lpstr>effectieve bestandsdelen</vt:lpstr>
      <vt:lpstr>PowerPoint-presentatie</vt:lpstr>
      <vt:lpstr>PowerPoint-presentatie</vt:lpstr>
      <vt:lpstr>zijn er vragen?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Aukje Balmakers</dc:creator>
  <cp:lastModifiedBy>Blokhuis-Oerlemans,Elkie E.</cp:lastModifiedBy>
  <cp:revision>101</cp:revision>
  <dcterms:created xsi:type="dcterms:W3CDTF">2020-03-12T12:41:08Z</dcterms:created>
  <dcterms:modified xsi:type="dcterms:W3CDTF">2022-04-20T13:09:33Z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0x010100AFA4BB2CF470EC4B81D8318FD55DA014</vt:lpwstr>
  </property>
</Properties>
</file>