
<file path=[Content_Types].xml><?xml version="1.0" encoding="utf-8"?>
<Types xmlns="http://schemas.openxmlformats.org/package/2006/content-types">
  <Default Extension="jfif" ContentType="image/jpeg"/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71" r:id="rId9"/>
    <p:sldId id="269" r:id="rId10"/>
    <p:sldId id="270" r:id="rId11"/>
    <p:sldId id="272" r:id="rId12"/>
    <p:sldId id="291" r:id="rId13"/>
    <p:sldId id="273" r:id="rId14"/>
    <p:sldId id="284" r:id="rId15"/>
    <p:sldId id="274" r:id="rId16"/>
    <p:sldId id="275" r:id="rId17"/>
    <p:sldId id="276" r:id="rId18"/>
    <p:sldId id="279" r:id="rId19"/>
    <p:sldId id="280" r:id="rId20"/>
    <p:sldId id="281" r:id="rId21"/>
    <p:sldId id="282" r:id="rId22"/>
    <p:sldId id="286" r:id="rId23"/>
    <p:sldId id="283" r:id="rId24"/>
    <p:sldId id="290" r:id="rId25"/>
    <p:sldId id="289" r:id="rId26"/>
    <p:sldId id="259" r:id="rId27"/>
    <p:sldId id="260" r:id="rId2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2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34A5F-FF78-43E5-B3F0-B58A584FDB1F}" type="datetimeFigureOut">
              <a:rPr lang="nl-NL" smtClean="0"/>
              <a:t>5-12-2019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6A198-A1B6-4673-9982-1A421AB625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9531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Verhaal over effecten van werkdruk</a:t>
            </a:r>
          </a:p>
          <a:p>
            <a:r>
              <a:rPr lang="nl-NL" dirty="0" smtClean="0"/>
              <a:t>Draagkracht, draaglast, Burn-out, Burn-out</a:t>
            </a:r>
            <a:r>
              <a:rPr lang="nl-NL" baseline="0" dirty="0" smtClean="0"/>
              <a:t> onder jongeren, Burn-out in het onderwijs. </a:t>
            </a:r>
          </a:p>
          <a:p>
            <a:r>
              <a:rPr lang="nl-NL" baseline="0" dirty="0" smtClean="0"/>
              <a:t>Duurzaam inzetbaar: bewuste keuzes maken, niet laten leven. Impact van je keuzes op je gezondheid.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C7573-3E3A-4E41-AB68-9D21E8666914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6473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Belang</a:t>
            </a:r>
            <a:r>
              <a:rPr lang="nl-NL" baseline="0" dirty="0" smtClean="0"/>
              <a:t> van de inzichten uit de positieve psychologie</a:t>
            </a:r>
          </a:p>
          <a:p>
            <a:r>
              <a:rPr lang="nl-NL" baseline="0" dirty="0" smtClean="0"/>
              <a:t>Inzichten uit de positieve psychologie vertaald naar Talent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C7573-3E3A-4E41-AB68-9D21E8666914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2432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Psychologie te eenzijdig gericht op wat mis gaat, psychische stoornissen. </a:t>
            </a:r>
            <a:r>
              <a:rPr lang="nl-NL" dirty="0" err="1" smtClean="0"/>
              <a:t>Seligman</a:t>
            </a:r>
            <a:r>
              <a:rPr lang="nl-NL" baseline="0" dirty="0" smtClean="0"/>
              <a:t>: Aangeleerde hulpeloosheid.</a:t>
            </a:r>
          </a:p>
          <a:p>
            <a:r>
              <a:rPr lang="nl-NL" baseline="0" dirty="0" smtClean="0"/>
              <a:t>PP Fenomenen als: geluk, talent, positieve emoties, optimisme en hoop.  </a:t>
            </a:r>
          </a:p>
          <a:p>
            <a:r>
              <a:rPr lang="nl-NL" baseline="0" dirty="0" smtClean="0"/>
              <a:t>Van belang om onderzoek te doen naar talent, hoe wil je ernaar kijken? Interessante artikelen om eventueel te onderzoeken. </a:t>
            </a:r>
          </a:p>
          <a:p>
            <a:endParaRPr lang="nl-NL" baseline="0" dirty="0" smtClean="0"/>
          </a:p>
          <a:p>
            <a:r>
              <a:rPr lang="nl-NL" baseline="0" dirty="0" smtClean="0"/>
              <a:t>Experiment halverwege </a:t>
            </a:r>
            <a:r>
              <a:rPr lang="nl-NL" baseline="0" dirty="0" err="1" smtClean="0"/>
              <a:t>blz</a:t>
            </a:r>
            <a:r>
              <a:rPr lang="nl-NL" baseline="0" dirty="0" smtClean="0"/>
              <a:t> 17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C7573-3E3A-4E41-AB68-9D21E8666914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0634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09F9-4E7F-43BE-87C8-49CAF67FE4E6}" type="datetimeFigureOut">
              <a:rPr lang="nl-NL" smtClean="0"/>
              <a:t>5-12-2019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18F4-311B-4904-9589-2A49251A10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4448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09F9-4E7F-43BE-87C8-49CAF67FE4E6}" type="datetimeFigureOut">
              <a:rPr lang="nl-NL" smtClean="0"/>
              <a:t>5-12-2019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18F4-311B-4904-9589-2A49251A10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2482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09F9-4E7F-43BE-87C8-49CAF67FE4E6}" type="datetimeFigureOut">
              <a:rPr lang="nl-NL" smtClean="0"/>
              <a:t>5-12-2019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18F4-311B-4904-9589-2A49251A10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3475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09F9-4E7F-43BE-87C8-49CAF67FE4E6}" type="datetimeFigureOut">
              <a:rPr lang="nl-NL" smtClean="0"/>
              <a:t>5-12-2019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18F4-311B-4904-9589-2A49251A10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3435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09F9-4E7F-43BE-87C8-49CAF67FE4E6}" type="datetimeFigureOut">
              <a:rPr lang="nl-NL" smtClean="0"/>
              <a:t>5-12-2019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18F4-311B-4904-9589-2A49251A10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569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09F9-4E7F-43BE-87C8-49CAF67FE4E6}" type="datetimeFigureOut">
              <a:rPr lang="nl-NL" smtClean="0"/>
              <a:t>5-12-2019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18F4-311B-4904-9589-2A49251A10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0555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09F9-4E7F-43BE-87C8-49CAF67FE4E6}" type="datetimeFigureOut">
              <a:rPr lang="nl-NL" smtClean="0"/>
              <a:t>5-12-2019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18F4-311B-4904-9589-2A49251A10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2454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09F9-4E7F-43BE-87C8-49CAF67FE4E6}" type="datetimeFigureOut">
              <a:rPr lang="nl-NL" smtClean="0"/>
              <a:t>5-12-2019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18F4-311B-4904-9589-2A49251A10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970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09F9-4E7F-43BE-87C8-49CAF67FE4E6}" type="datetimeFigureOut">
              <a:rPr lang="nl-NL" smtClean="0"/>
              <a:t>5-12-2019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18F4-311B-4904-9589-2A49251A10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9934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09F9-4E7F-43BE-87C8-49CAF67FE4E6}" type="datetimeFigureOut">
              <a:rPr lang="nl-NL" smtClean="0"/>
              <a:t>5-12-2019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18F4-311B-4904-9589-2A49251A10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7648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09F9-4E7F-43BE-87C8-49CAF67FE4E6}" type="datetimeFigureOut">
              <a:rPr lang="nl-NL" smtClean="0"/>
              <a:t>5-12-2019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18F4-311B-4904-9589-2A49251A10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1226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09F9-4E7F-43BE-87C8-49CAF67FE4E6}" type="datetimeFigureOut">
              <a:rPr lang="nl-NL" smtClean="0"/>
              <a:t>5-12-2019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D18F4-311B-4904-9589-2A49251A10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5852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058091"/>
          </a:xfrm>
        </p:spPr>
        <p:txBody>
          <a:bodyPr/>
          <a:lstStyle/>
          <a:p>
            <a:r>
              <a:rPr lang="nl-NL" dirty="0" smtClean="0"/>
              <a:t>Je innerlijke kleuter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5927227"/>
            <a:ext cx="9144000" cy="1655762"/>
          </a:xfrm>
        </p:spPr>
        <p:txBody>
          <a:bodyPr/>
          <a:lstStyle/>
          <a:p>
            <a:r>
              <a:rPr lang="nl-NL" dirty="0" smtClean="0"/>
              <a:t>De kunst van het nee-zeggen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147" y="1227909"/>
            <a:ext cx="7474331" cy="429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04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he Walking Dead Original Soundtrack  - Theme Song HD">
            <a:hlinkClick r:id="" action="ppaction://media"/>
          </p:cNvPr>
          <p:cNvPicPr>
            <a:picLocks noGrp="1" noChangeAspect="1"/>
          </p:cNvPicPr>
          <p:nvPr>
            <p:ph sz="half"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95600" y="3124200"/>
            <a:ext cx="812800" cy="812800"/>
          </a:xfrm>
        </p:spPr>
      </p:pic>
      <p:pic>
        <p:nvPicPr>
          <p:cNvPr id="7" name="The Walking Dead Original Soundtrack  - Theme Song HD">
            <a:hlinkClick r:id="" action="ppaction://media"/>
          </p:cNvPr>
          <p:cNvPicPr>
            <a:picLocks noGrp="1" noChangeAspect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83600" y="3124200"/>
            <a:ext cx="812800" cy="812800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"/>
            <a:ext cx="12259480" cy="696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66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82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100000" numSld="999">
                <p:cTn id="13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0413"/>
            <a:ext cx="12192000" cy="722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79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06901" y="-1"/>
            <a:ext cx="7176288" cy="6995183"/>
          </a:xfrm>
          <a:prstGeom prst="rect">
            <a:avLst/>
          </a:prstGeom>
        </p:spPr>
      </p:pic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279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376137" y="0"/>
            <a:ext cx="136626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75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Image result for happy workers are productive worker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435"/>
            <a:ext cx="12192000" cy="723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15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5166"/>
            <a:ext cx="11686161" cy="1800068"/>
          </a:xfrm>
        </p:spPr>
        <p:txBody>
          <a:bodyPr>
            <a:normAutofit/>
          </a:bodyPr>
          <a:lstStyle/>
          <a:p>
            <a:r>
              <a:rPr lang="nl-NL" dirty="0" smtClean="0"/>
              <a:t>En </a:t>
            </a:r>
            <a:r>
              <a:rPr lang="nl-NL" sz="8000" dirty="0"/>
              <a:t>werkgeluk</a:t>
            </a:r>
            <a:r>
              <a:rPr lang="nl-NL" dirty="0" smtClean="0"/>
              <a:t>??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609599" y="2204935"/>
            <a:ext cx="107244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/>
              <a:t>Experiencing </a:t>
            </a:r>
            <a:r>
              <a:rPr lang="nl-NL" sz="4800" dirty="0" err="1"/>
              <a:t>positive</a:t>
            </a:r>
            <a:r>
              <a:rPr lang="nl-NL" sz="4800" dirty="0"/>
              <a:t> </a:t>
            </a:r>
            <a:r>
              <a:rPr lang="nl-NL" sz="4800" dirty="0" err="1"/>
              <a:t>emotions</a:t>
            </a:r>
            <a:r>
              <a:rPr lang="nl-NL" sz="4800" dirty="0"/>
              <a:t> like </a:t>
            </a:r>
            <a:r>
              <a:rPr lang="nl-NL" sz="4800" dirty="0" err="1"/>
              <a:t>pleasure</a:t>
            </a:r>
            <a:r>
              <a:rPr lang="nl-NL" sz="4800" dirty="0"/>
              <a:t>, </a:t>
            </a:r>
            <a:r>
              <a:rPr lang="nl-NL" sz="4800" dirty="0" err="1"/>
              <a:t>satisfaction</a:t>
            </a:r>
            <a:r>
              <a:rPr lang="nl-NL" sz="4800" dirty="0"/>
              <a:t>, </a:t>
            </a:r>
            <a:r>
              <a:rPr lang="nl-NL" sz="4800" dirty="0" err="1"/>
              <a:t>enthousiasm</a:t>
            </a:r>
            <a:r>
              <a:rPr lang="nl-NL" sz="4800" dirty="0"/>
              <a:t> and interest on a </a:t>
            </a:r>
            <a:r>
              <a:rPr lang="nl-NL" sz="4800" dirty="0" err="1"/>
              <a:t>regular</a:t>
            </a:r>
            <a:r>
              <a:rPr lang="nl-NL" sz="4800" dirty="0"/>
              <a:t> base</a:t>
            </a:r>
          </a:p>
          <a:p>
            <a:r>
              <a:rPr lang="nl-NL" sz="4800" i="1" dirty="0"/>
              <a:t>(Wright and </a:t>
            </a:r>
            <a:r>
              <a:rPr lang="nl-NL" sz="4800" i="1" dirty="0" err="1"/>
              <a:t>Staw</a:t>
            </a:r>
            <a:r>
              <a:rPr lang="nl-NL" sz="4800" i="1" dirty="0"/>
              <a:t> 1998)</a:t>
            </a:r>
            <a:endParaRPr lang="nl-NL" sz="4800" dirty="0"/>
          </a:p>
        </p:txBody>
      </p:sp>
    </p:spTree>
    <p:extLst>
      <p:ext uri="{BB962C8B-B14F-4D97-AF65-F5344CB8AC3E}">
        <p14:creationId xmlns:p14="http://schemas.microsoft.com/office/powerpoint/2010/main" val="325877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5355" y="2498415"/>
            <a:ext cx="11926644" cy="1143000"/>
          </a:xfrm>
        </p:spPr>
        <p:txBody>
          <a:bodyPr>
            <a:noAutofit/>
          </a:bodyPr>
          <a:lstStyle/>
          <a:p>
            <a:r>
              <a:rPr lang="nl-NL" sz="6400" dirty="0"/>
              <a:t>En wat maakt jullie dan gelukkig?</a:t>
            </a:r>
          </a:p>
        </p:txBody>
      </p:sp>
    </p:spTree>
    <p:extLst>
      <p:ext uri="{BB962C8B-B14F-4D97-AF65-F5344CB8AC3E}">
        <p14:creationId xmlns:p14="http://schemas.microsoft.com/office/powerpoint/2010/main" val="412981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7571" y="203073"/>
            <a:ext cx="10515600" cy="1325563"/>
          </a:xfrm>
        </p:spPr>
        <p:txBody>
          <a:bodyPr/>
          <a:lstStyle/>
          <a:p>
            <a:r>
              <a:rPr lang="nl-NL" sz="5867" dirty="0" err="1"/>
              <a:t>Happiness</a:t>
            </a:r>
            <a:r>
              <a:rPr lang="nl-NL" sz="5867" dirty="0"/>
              <a:t>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229822"/>
            <a:ext cx="11833412" cy="5010121"/>
          </a:xfrm>
        </p:spPr>
        <p:txBody>
          <a:bodyPr>
            <a:noAutofit/>
          </a:bodyPr>
          <a:lstStyle/>
          <a:p>
            <a:r>
              <a:rPr lang="nl-NL" dirty="0" smtClean="0"/>
              <a:t>Autonomie, ergens bij horen, werken vanuit je talenten, ergens beter in worden (</a:t>
            </a:r>
            <a:r>
              <a:rPr lang="nl-NL" dirty="0" err="1" smtClean="0"/>
              <a:t>craftmanship</a:t>
            </a:r>
            <a:r>
              <a:rPr lang="nl-NL" dirty="0" smtClean="0"/>
              <a:t>), feedback, vriendschap op het werk(</a:t>
            </a:r>
            <a:r>
              <a:rPr lang="nl-NL" i="1" dirty="0" err="1" smtClean="0"/>
              <a:t>Gallup</a:t>
            </a:r>
            <a:r>
              <a:rPr lang="nl-NL" i="1" dirty="0" smtClean="0"/>
              <a:t> Company, Daniel Pink</a:t>
            </a:r>
            <a:r>
              <a:rPr lang="nl-NL" dirty="0" smtClean="0"/>
              <a:t>)</a:t>
            </a:r>
          </a:p>
          <a:p>
            <a:endParaRPr lang="nl-NL" dirty="0" smtClean="0"/>
          </a:p>
          <a:p>
            <a:r>
              <a:rPr lang="nl-NL" dirty="0" smtClean="0"/>
              <a:t>Ergens bij horen, vakmanschap, autonomie, regelcapaciteit, zelfactualisatie (</a:t>
            </a:r>
            <a:r>
              <a:rPr lang="nl-NL" i="1" dirty="0" smtClean="0"/>
              <a:t>Fisher</a:t>
            </a:r>
            <a:r>
              <a:rPr lang="nl-NL" dirty="0" smtClean="0"/>
              <a:t>)</a:t>
            </a:r>
          </a:p>
          <a:p>
            <a:endParaRPr lang="nl-NL" dirty="0"/>
          </a:p>
          <a:p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give</a:t>
            </a:r>
            <a:r>
              <a:rPr lang="nl-NL" dirty="0" smtClean="0"/>
              <a:t> and take(</a:t>
            </a:r>
            <a:r>
              <a:rPr lang="nl-NL" i="1" dirty="0" smtClean="0"/>
              <a:t>Adam Grant</a:t>
            </a:r>
            <a:r>
              <a:rPr lang="nl-NL" dirty="0" smtClean="0"/>
              <a:t>)</a:t>
            </a:r>
          </a:p>
          <a:p>
            <a:endParaRPr lang="nl-NL" dirty="0"/>
          </a:p>
          <a:p>
            <a:r>
              <a:rPr lang="nl-NL" dirty="0" smtClean="0"/>
              <a:t>AMO - model</a:t>
            </a:r>
            <a:br>
              <a:rPr lang="nl-NL" dirty="0" smtClean="0"/>
            </a:br>
            <a:r>
              <a:rPr lang="nl-NL" dirty="0" smtClean="0"/>
              <a:t>(</a:t>
            </a:r>
            <a:r>
              <a:rPr lang="nl-NL" dirty="0" err="1" smtClean="0"/>
              <a:t>Appelbaum</a:t>
            </a:r>
            <a:r>
              <a:rPr lang="nl-NL" dirty="0" smtClean="0"/>
              <a:t> e.a., 2000)</a:t>
            </a:r>
            <a:endParaRPr lang="nl-NL" dirty="0" smtClean="0"/>
          </a:p>
          <a:p>
            <a:endParaRPr lang="nl-NL" dirty="0"/>
          </a:p>
        </p:txBody>
      </p:sp>
      <p:pic>
        <p:nvPicPr>
          <p:cNvPr id="4" name="Tijdelijke aanduiding voor inhoud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608" y="4062548"/>
            <a:ext cx="1733041" cy="2645864"/>
          </a:xfrm>
          <a:prstGeom prst="rect">
            <a:avLst/>
          </a:prstGeom>
        </p:spPr>
      </p:pic>
      <p:pic>
        <p:nvPicPr>
          <p:cNvPr id="5" name="Tijdelijke aanduiding voor inhoud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239" y="4062548"/>
            <a:ext cx="4886109" cy="258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52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5192" y="2042447"/>
            <a:ext cx="10972800" cy="1143000"/>
          </a:xfrm>
        </p:spPr>
        <p:txBody>
          <a:bodyPr>
            <a:noAutofit/>
          </a:bodyPr>
          <a:lstStyle/>
          <a:p>
            <a:r>
              <a:rPr lang="nl-NL" sz="6400" dirty="0"/>
              <a:t>Waarom zouden we ons met werkgeluk bezig moeten houden dan??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808" y="2988661"/>
            <a:ext cx="5949192" cy="3968985"/>
          </a:xfrm>
        </p:spPr>
      </p:pic>
    </p:spTree>
    <p:extLst>
      <p:ext uri="{BB962C8B-B14F-4D97-AF65-F5344CB8AC3E}">
        <p14:creationId xmlns:p14="http://schemas.microsoft.com/office/powerpoint/2010/main" val="85441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33570" y="1027906"/>
            <a:ext cx="11675632" cy="6582833"/>
          </a:xfrm>
        </p:spPr>
        <p:txBody>
          <a:bodyPr>
            <a:noAutofit/>
          </a:bodyPr>
          <a:lstStyle/>
          <a:p>
            <a:r>
              <a:rPr lang="nl-NL" sz="6400" i="1" dirty="0"/>
              <a:t>Minder verzuim</a:t>
            </a:r>
          </a:p>
          <a:p>
            <a:r>
              <a:rPr lang="nl-NL" sz="6400" i="1" dirty="0"/>
              <a:t>Minder Verloop</a:t>
            </a:r>
          </a:p>
          <a:p>
            <a:r>
              <a:rPr lang="nl-NL" sz="6400" i="1" dirty="0"/>
              <a:t>Makkelijker om aan mensen te komen</a:t>
            </a:r>
          </a:p>
          <a:p>
            <a:r>
              <a:rPr lang="nl-NL" sz="6400" i="1" dirty="0"/>
              <a:t>Minder Zombies?</a:t>
            </a:r>
          </a:p>
        </p:txBody>
      </p:sp>
    </p:spTree>
    <p:extLst>
      <p:ext uri="{BB962C8B-B14F-4D97-AF65-F5344CB8AC3E}">
        <p14:creationId xmlns:p14="http://schemas.microsoft.com/office/powerpoint/2010/main" val="64826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Voorstellen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480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733" i="1" dirty="0"/>
              <a:t>Oswald (Oswald e.a., 2009) </a:t>
            </a:r>
            <a:br>
              <a:rPr lang="nl-NL" sz="3733" i="1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01619" y="1600201"/>
            <a:ext cx="11317045" cy="49404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3200" i="1" dirty="0"/>
          </a:p>
          <a:p>
            <a:pPr marL="0" indent="0">
              <a:buNone/>
            </a:pPr>
            <a:r>
              <a:rPr lang="nl-NL" sz="6400" i="1" dirty="0" err="1"/>
              <a:t>Higher</a:t>
            </a:r>
            <a:r>
              <a:rPr lang="nl-NL" sz="6400" i="1" dirty="0"/>
              <a:t> output (12 %!), </a:t>
            </a:r>
          </a:p>
          <a:p>
            <a:pPr marL="0" indent="0">
              <a:buNone/>
            </a:pPr>
            <a:r>
              <a:rPr lang="nl-NL" sz="6400" i="1" dirty="0"/>
              <a:t>at </a:t>
            </a:r>
            <a:r>
              <a:rPr lang="nl-NL" sz="6400" i="1" dirty="0" err="1"/>
              <a:t>equal</a:t>
            </a:r>
            <a:r>
              <a:rPr lang="nl-NL" sz="6400" i="1" dirty="0"/>
              <a:t> </a:t>
            </a:r>
            <a:r>
              <a:rPr lang="nl-NL" sz="6400" i="1" dirty="0" err="1"/>
              <a:t>quality</a:t>
            </a:r>
            <a:r>
              <a:rPr lang="nl-NL" sz="6400" i="1" dirty="0"/>
              <a:t> </a:t>
            </a:r>
            <a:r>
              <a:rPr lang="nl-NL" sz="6400" i="1" dirty="0" err="1"/>
              <a:t>among</a:t>
            </a:r>
            <a:r>
              <a:rPr lang="nl-NL" sz="6400" i="1" dirty="0"/>
              <a:t> office </a:t>
            </a:r>
            <a:r>
              <a:rPr lang="nl-NL" sz="6400" i="1" dirty="0" err="1"/>
              <a:t>workers</a:t>
            </a:r>
            <a:endParaRPr lang="nl-NL" sz="6400" i="1" dirty="0"/>
          </a:p>
        </p:txBody>
      </p:sp>
    </p:spTree>
    <p:extLst>
      <p:ext uri="{BB962C8B-B14F-4D97-AF65-F5344CB8AC3E}">
        <p14:creationId xmlns:p14="http://schemas.microsoft.com/office/powerpoint/2010/main" val="268745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8000" dirty="0" smtClean="0"/>
              <a:t>HOE DAN?</a:t>
            </a:r>
            <a:endParaRPr lang="nl-NL" sz="8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2882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3733" dirty="0"/>
              <a:t>Zorg voor</a:t>
            </a:r>
          </a:p>
          <a:p>
            <a:r>
              <a:rPr lang="nl-NL" sz="3733" dirty="0"/>
              <a:t>Zinvolheid</a:t>
            </a:r>
          </a:p>
          <a:p>
            <a:r>
              <a:rPr lang="nl-NL" sz="3733" dirty="0"/>
              <a:t>Iets doen wat je </a:t>
            </a:r>
            <a:r>
              <a:rPr lang="nl-NL" sz="3733" dirty="0" smtClean="0"/>
              <a:t>kunt en beter in wilt worden</a:t>
            </a:r>
            <a:endParaRPr lang="nl-NL" sz="3733" dirty="0"/>
          </a:p>
          <a:p>
            <a:r>
              <a:rPr lang="nl-NL" sz="3733" dirty="0"/>
              <a:t>Autonomie, regelcapaciteit,</a:t>
            </a:r>
          </a:p>
          <a:p>
            <a:r>
              <a:rPr lang="nl-NL" sz="3733" dirty="0"/>
              <a:t>Ergens bij horen </a:t>
            </a:r>
          </a:p>
          <a:p>
            <a:r>
              <a:rPr lang="nl-NL" sz="3733" dirty="0"/>
              <a:t>Ontplooiingsmogelijkheden</a:t>
            </a:r>
          </a:p>
          <a:p>
            <a:endParaRPr lang="nl-NL" sz="3733" dirty="0"/>
          </a:p>
        </p:txBody>
      </p:sp>
    </p:spTree>
    <p:extLst>
      <p:ext uri="{BB962C8B-B14F-4D97-AF65-F5344CB8AC3E}">
        <p14:creationId xmlns:p14="http://schemas.microsoft.com/office/powerpoint/2010/main" val="300963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Risico’s van hoge druk</a:t>
            </a:r>
            <a:r>
              <a:rPr lang="mr-IN" dirty="0" smtClean="0"/>
              <a:t>…</a:t>
            </a: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0" y="4397527"/>
            <a:ext cx="8351520" cy="33356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7FFB-7E9A-E347-8F80-8E2C647B3625}" type="slidenum">
              <a:rPr lang="nl-NL" smtClean="0"/>
              <a:t>22</a:t>
            </a:fld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80998" y="1806983"/>
            <a:ext cx="10199915" cy="4731929"/>
          </a:xfrm>
        </p:spPr>
        <p:txBody>
          <a:bodyPr>
            <a:noAutofit/>
          </a:bodyPr>
          <a:lstStyle/>
          <a:p>
            <a:r>
              <a:rPr lang="nl-NL" sz="3200" dirty="0" smtClean="0"/>
              <a:t>Langdurig doen waar je niet goed in bent</a:t>
            </a:r>
          </a:p>
          <a:p>
            <a:endParaRPr lang="nl-NL" sz="3200" dirty="0"/>
          </a:p>
          <a:p>
            <a:r>
              <a:rPr lang="nl-NL" sz="3200" dirty="0" smtClean="0"/>
              <a:t>Is belastend en zorgt voor</a:t>
            </a:r>
          </a:p>
          <a:p>
            <a:pPr lvl="1"/>
            <a:r>
              <a:rPr lang="nl-NL" sz="3200" dirty="0" smtClean="0"/>
              <a:t>Stress</a:t>
            </a:r>
          </a:p>
          <a:p>
            <a:pPr lvl="1"/>
            <a:r>
              <a:rPr lang="nl-NL" sz="3200" dirty="0" smtClean="0"/>
              <a:t>Moedeloosheid</a:t>
            </a:r>
          </a:p>
          <a:p>
            <a:pPr lvl="1"/>
            <a:r>
              <a:rPr lang="nl-NL" sz="3200" dirty="0" smtClean="0"/>
              <a:t>Ziekte</a:t>
            </a:r>
          </a:p>
          <a:p>
            <a:endParaRPr lang="nl-NL" sz="3200" dirty="0" smtClean="0"/>
          </a:p>
          <a:p>
            <a:r>
              <a:rPr lang="nl-NL" sz="3200" dirty="0" smtClean="0"/>
              <a:t>Burn-out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4682045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32" y="646545"/>
            <a:ext cx="3889800" cy="5819569"/>
          </a:xfrm>
        </p:spPr>
      </p:pic>
      <p:pic>
        <p:nvPicPr>
          <p:cNvPr id="3074" name="Picture 2" descr="http://drogisterijen.humatix.nl/portals/drog/afbeeldingen/oplossingen/Energiebalan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666" y="228601"/>
            <a:ext cx="8663297" cy="623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7FFB-7E9A-E347-8F80-8E2C647B3625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68430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933" y="103180"/>
            <a:ext cx="14648550" cy="6754820"/>
          </a:xfrm>
        </p:spPr>
      </p:pic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4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Wat leren we van de Positieve Psychologie?</a:t>
            </a:r>
            <a:endParaRPr lang="nl-NL" dirty="0"/>
          </a:p>
        </p:txBody>
      </p:sp>
      <p:sp>
        <p:nvSpPr>
          <p:cNvPr id="12" name="Tijdelijke aanduiding voor inhoud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 smtClean="0"/>
              <a:t>Doen</a:t>
            </a:r>
            <a:r>
              <a:rPr lang="en-US" b="1" dirty="0" smtClean="0"/>
              <a:t> </a:t>
            </a:r>
            <a:r>
              <a:rPr lang="en-US" b="1" dirty="0" err="1" smtClean="0"/>
              <a:t>waar</a:t>
            </a:r>
            <a:r>
              <a:rPr lang="en-US" b="1" dirty="0" smtClean="0"/>
              <a:t> je </a:t>
            </a:r>
            <a:r>
              <a:rPr lang="en-US" b="1" dirty="0" err="1" smtClean="0"/>
              <a:t>goed</a:t>
            </a:r>
            <a:r>
              <a:rPr lang="en-US" b="1" dirty="0" smtClean="0"/>
              <a:t> in bent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err="1" smtClean="0"/>
              <a:t>Leidt</a:t>
            </a:r>
            <a:r>
              <a:rPr lang="en-US" dirty="0" smtClean="0"/>
              <a:t> tot </a:t>
            </a:r>
            <a:r>
              <a:rPr lang="en-US" i="1" dirty="0" err="1" smtClean="0"/>
              <a:t>positieve</a:t>
            </a:r>
            <a:r>
              <a:rPr lang="en-US" i="1" dirty="0" smtClean="0"/>
              <a:t> </a:t>
            </a:r>
            <a:r>
              <a:rPr lang="en-US" i="1" dirty="0" err="1" smtClean="0"/>
              <a:t>emoties</a:t>
            </a:r>
            <a:r>
              <a:rPr lang="en-US" i="1" dirty="0" smtClean="0"/>
              <a:t>, </a:t>
            </a:r>
            <a:r>
              <a:rPr lang="en-US" i="1" dirty="0" err="1" smtClean="0"/>
              <a:t>vitaliteit</a:t>
            </a:r>
            <a:r>
              <a:rPr lang="en-US" i="1" dirty="0" smtClean="0"/>
              <a:t> </a:t>
            </a:r>
            <a:r>
              <a:rPr lang="en-US" i="1" dirty="0" smtClean="0"/>
              <a:t>en </a:t>
            </a:r>
            <a:r>
              <a:rPr lang="en-US" i="1" dirty="0" err="1" smtClean="0"/>
              <a:t>geluksgevoel</a:t>
            </a:r>
            <a:endParaRPr lang="en-US" i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Hogere</a:t>
            </a:r>
            <a:r>
              <a:rPr lang="en-US" dirty="0" smtClean="0"/>
              <a:t> </a:t>
            </a:r>
            <a:r>
              <a:rPr lang="en-US" dirty="0" err="1" smtClean="0"/>
              <a:t>betrokkenheid</a:t>
            </a:r>
            <a:r>
              <a:rPr lang="en-US" dirty="0" smtClean="0"/>
              <a:t>, </a:t>
            </a:r>
            <a:r>
              <a:rPr lang="en-US" dirty="0" err="1" smtClean="0"/>
              <a:t>betere</a:t>
            </a:r>
            <a:r>
              <a:rPr lang="en-US" dirty="0" smtClean="0"/>
              <a:t> </a:t>
            </a:r>
            <a:r>
              <a:rPr lang="en-US" dirty="0" err="1" smtClean="0"/>
              <a:t>resultaten</a:t>
            </a:r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200260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Ga in gesprek om </a:t>
            </a:r>
            <a:r>
              <a:rPr lang="nl-NL" sz="7200" dirty="0" smtClean="0"/>
              <a:t>vitaal</a:t>
            </a:r>
            <a:r>
              <a:rPr lang="nl-NL" dirty="0" smtClean="0"/>
              <a:t> in je werk te staan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1049000" cy="4351338"/>
          </a:xfrm>
        </p:spPr>
        <p:txBody>
          <a:bodyPr/>
          <a:lstStyle/>
          <a:p>
            <a:r>
              <a:rPr lang="nl-NL" dirty="0" smtClean="0"/>
              <a:t>NEE zeggen tegen TE VEEL dingen waar je geen energie van krijgt, geen talent voor hebt</a:t>
            </a:r>
          </a:p>
          <a:p>
            <a:endParaRPr lang="nl-NL" dirty="0"/>
          </a:p>
          <a:p>
            <a:r>
              <a:rPr lang="nl-NL" dirty="0" smtClean="0"/>
              <a:t>Delegeren van deze taken</a:t>
            </a:r>
          </a:p>
          <a:p>
            <a:endParaRPr lang="nl-NL" dirty="0"/>
          </a:p>
          <a:p>
            <a:r>
              <a:rPr lang="nl-NL" dirty="0" smtClean="0"/>
              <a:t>Samenwerken met iemand die jouw talenten </a:t>
            </a:r>
            <a:r>
              <a:rPr lang="nl-NL" dirty="0" smtClean="0"/>
              <a:t>aanvult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Software zoeken die die taken over kan nemen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554" y="2704011"/>
            <a:ext cx="3499893" cy="415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74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8000" dirty="0"/>
              <a:t>Dus: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sz="5400" dirty="0" smtClean="0"/>
              <a:t>Onderzoek je eigen situatie</a:t>
            </a:r>
          </a:p>
          <a:p>
            <a:endParaRPr lang="nl-NL" sz="5400" dirty="0"/>
          </a:p>
          <a:p>
            <a:endParaRPr lang="nl-NL" sz="5400" dirty="0" smtClean="0"/>
          </a:p>
          <a:p>
            <a:r>
              <a:rPr lang="nl-NL" sz="5400" dirty="0" smtClean="0"/>
              <a:t>Maak een verandering!</a:t>
            </a:r>
            <a:endParaRPr lang="nl-NL" sz="5400" dirty="0"/>
          </a:p>
        </p:txBody>
      </p:sp>
    </p:spTree>
    <p:extLst>
      <p:ext uri="{BB962C8B-B14F-4D97-AF65-F5344CB8AC3E}">
        <p14:creationId xmlns:p14="http://schemas.microsoft.com/office/powerpoint/2010/main" val="204393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02984"/>
            <a:ext cx="12192000" cy="816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9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aradijselijk lev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7305" y="0"/>
            <a:ext cx="149793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90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5168"/>
            <a:ext cx="10972800" cy="470697"/>
          </a:xfrm>
        </p:spPr>
        <p:txBody>
          <a:bodyPr>
            <a:normAutofit fontScale="90000"/>
          </a:bodyPr>
          <a:lstStyle/>
          <a:p>
            <a:r>
              <a:rPr lang="nl-NL" dirty="0" err="1" smtClean="0"/>
              <a:t>Scientific</a:t>
            </a:r>
            <a:r>
              <a:rPr lang="nl-NL" dirty="0" smtClean="0"/>
              <a:t> Management (1920)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239705" y="745865"/>
            <a:ext cx="6850231" cy="6198196"/>
          </a:xfrm>
          <a:prstGeom prst="rect">
            <a:avLst/>
          </a:prstGeom>
        </p:spPr>
      </p:pic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610525" y="997773"/>
            <a:ext cx="5384800" cy="3859940"/>
          </a:xfrm>
        </p:spPr>
        <p:txBody>
          <a:bodyPr>
            <a:noAutofit/>
          </a:bodyPr>
          <a:lstStyle/>
          <a:p>
            <a:r>
              <a:rPr lang="nl-NL" sz="3733" dirty="0"/>
              <a:t>Arbeidsverdeling</a:t>
            </a:r>
          </a:p>
          <a:p>
            <a:endParaRPr lang="nl-NL" sz="3733" dirty="0"/>
          </a:p>
          <a:p>
            <a:r>
              <a:rPr lang="nl-NL" sz="3733" dirty="0"/>
              <a:t>Beleid en uitvoering</a:t>
            </a:r>
          </a:p>
          <a:p>
            <a:endParaRPr lang="nl-NL" sz="3733" dirty="0"/>
          </a:p>
          <a:p>
            <a:r>
              <a:rPr lang="nl-NL" sz="3733" dirty="0"/>
              <a:t>Eigenaarschap en </a:t>
            </a:r>
            <a:r>
              <a:rPr lang="nl-NL" sz="3733" dirty="0" err="1"/>
              <a:t>produktie</a:t>
            </a:r>
            <a:endParaRPr lang="nl-NL" sz="3733" dirty="0"/>
          </a:p>
          <a:p>
            <a:endParaRPr lang="nl-NL" sz="3733" dirty="0"/>
          </a:p>
          <a:p>
            <a:r>
              <a:rPr lang="nl-NL" sz="3733" dirty="0"/>
              <a:t>Vervreemding</a:t>
            </a:r>
          </a:p>
        </p:txBody>
      </p:sp>
    </p:spTree>
    <p:extLst>
      <p:ext uri="{BB962C8B-B14F-4D97-AF65-F5344CB8AC3E}">
        <p14:creationId xmlns:p14="http://schemas.microsoft.com/office/powerpoint/2010/main" val="62058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9" y="-181582"/>
            <a:ext cx="12153091" cy="722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92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622" y="-2720495"/>
            <a:ext cx="8477025" cy="974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99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1348" y="-301214"/>
            <a:ext cx="13275733" cy="715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70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362" y="-208485"/>
            <a:ext cx="12477985" cy="706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34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397</Words>
  <Application>Microsoft Office PowerPoint</Application>
  <PresentationFormat>Breedbeeld</PresentationFormat>
  <Paragraphs>85</Paragraphs>
  <Slides>27</Slides>
  <Notes>3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Mangal</vt:lpstr>
      <vt:lpstr>Kantoorthema</vt:lpstr>
      <vt:lpstr>Je innerlijke kleuter</vt:lpstr>
      <vt:lpstr>Voorstellen</vt:lpstr>
      <vt:lpstr>PowerPoint-presentatie</vt:lpstr>
      <vt:lpstr>PowerPoint-presentatie</vt:lpstr>
      <vt:lpstr>Scientific Management (1920)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En werkgeluk??</vt:lpstr>
      <vt:lpstr>En wat maakt jullie dan gelukkig?</vt:lpstr>
      <vt:lpstr>Happiness?</vt:lpstr>
      <vt:lpstr>Waarom zouden we ons met werkgeluk bezig moeten houden dan??</vt:lpstr>
      <vt:lpstr>PowerPoint-presentatie</vt:lpstr>
      <vt:lpstr>Oswald (Oswald e.a., 2009)  </vt:lpstr>
      <vt:lpstr>HOE DAN?</vt:lpstr>
      <vt:lpstr>Risico’s van hoge druk…</vt:lpstr>
      <vt:lpstr>PowerPoint-presentatie</vt:lpstr>
      <vt:lpstr>PowerPoint-presentatie</vt:lpstr>
      <vt:lpstr>Wat leren we van de Positieve Psychologie?</vt:lpstr>
      <vt:lpstr>Ga in gesprek om vitaal in je werk te staan</vt:lpstr>
      <vt:lpstr>Dus: </vt:lpstr>
    </vt:vector>
  </TitlesOfParts>
  <Company>Fontys Hogescholen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 innerlijke kleuter</dc:title>
  <dc:creator>Voddé,Richard R.</dc:creator>
  <cp:lastModifiedBy>Voddé,Richard R.</cp:lastModifiedBy>
  <cp:revision>16</cp:revision>
  <dcterms:created xsi:type="dcterms:W3CDTF">2019-11-27T12:58:31Z</dcterms:created>
  <dcterms:modified xsi:type="dcterms:W3CDTF">2019-12-05T13:00:33Z</dcterms:modified>
</cp:coreProperties>
</file>