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1" r:id="rId4"/>
  </p:sldMasterIdLst>
  <p:notesMasterIdLst>
    <p:notesMasterId r:id="rId13"/>
  </p:notesMasterIdLst>
  <p:handoutMasterIdLst>
    <p:handoutMasterId r:id="rId14"/>
  </p:handoutMasterIdLst>
  <p:sldIdLst>
    <p:sldId id="279" r:id="rId5"/>
    <p:sldId id="302" r:id="rId6"/>
    <p:sldId id="300" r:id="rId7"/>
    <p:sldId id="301" r:id="rId8"/>
    <p:sldId id="260" r:id="rId9"/>
    <p:sldId id="261" r:id="rId10"/>
    <p:sldId id="263" r:id="rId11"/>
    <p:sldId id="298" r:id="rId12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9797DA8E-F123-6145-A9C5-0C3B2A2EB7B7}">
          <p14:sldIdLst>
            <p14:sldId id="279"/>
          </p14:sldIdLst>
        </p14:section>
        <p14:section name="Titelblad" id="{80BFA01C-CD74-7845-B021-672224978863}">
          <p14:sldIdLst>
            <p14:sldId id="302"/>
          </p14:sldIdLst>
        </p14:section>
        <p14:section name="Voorblad" id="{B070BC72-7205-634C-832E-5B44869480B6}">
          <p14:sldIdLst>
            <p14:sldId id="300"/>
            <p14:sldId id="301"/>
          </p14:sldIdLst>
        </p14:section>
        <p14:section name="Vervolgpagina" id="{FDEF6FFA-ABC6-1845-9F06-71AF67CFCCF8}">
          <p14:sldIdLst>
            <p14:sldId id="260"/>
            <p14:sldId id="261"/>
            <p14:sldId id="263"/>
          </p14:sldIdLst>
        </p14:section>
        <p14:section name="Slotpagina" id="{40368614-FBC9-EB45-B203-C1A3EDC9AF41}">
          <p14:sldIdLst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595A59"/>
    <a:srgbClr val="05599F"/>
    <a:srgbClr val="0076E0"/>
    <a:srgbClr val="015997"/>
    <a:srgbClr val="809DCA"/>
    <a:srgbClr val="30A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 autoAdjust="0"/>
    <p:restoredTop sz="96190" autoAdjust="0"/>
  </p:normalViewPr>
  <p:slideViewPr>
    <p:cSldViewPr snapToGrid="0" snapToObjects="1">
      <p:cViewPr varScale="1">
        <p:scale>
          <a:sx n="164" d="100"/>
          <a:sy n="164" d="100"/>
        </p:scale>
        <p:origin x="432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s-Beckers,Bianca B.L.L." userId="767acb9b-f668-429f-b52e-bf151984a7b0" providerId="ADAL" clId="{5422FDE6-F188-B64C-8A54-A0F6B45E1C1D}"/>
    <pc:docChg chg="modSld modMainMaster modNotesMaster modHandout">
      <pc:chgData name="Vos-Beckers,Bianca B.L.L." userId="767acb9b-f668-429f-b52e-bf151984a7b0" providerId="ADAL" clId="{5422FDE6-F188-B64C-8A54-A0F6B45E1C1D}" dt="2023-03-15T08:54:24.359" v="37" actId="2711"/>
      <pc:docMkLst>
        <pc:docMk/>
      </pc:docMkLst>
      <pc:sldChg chg="modSp">
        <pc:chgData name="Vos-Beckers,Bianca B.L.L." userId="767acb9b-f668-429f-b52e-bf151984a7b0" providerId="ADAL" clId="{5422FDE6-F188-B64C-8A54-A0F6B45E1C1D}" dt="2023-03-15T08:48:21.785" v="3"/>
        <pc:sldMkLst>
          <pc:docMk/>
          <pc:sldMk cId="2312536659" sldId="260"/>
        </pc:sldMkLst>
        <pc:spChg chg="mod">
          <ac:chgData name="Vos-Beckers,Bianca B.L.L." userId="767acb9b-f668-429f-b52e-bf151984a7b0" providerId="ADAL" clId="{5422FDE6-F188-B64C-8A54-A0F6B45E1C1D}" dt="2023-03-15T08:48:21.785" v="3"/>
          <ac:spMkLst>
            <pc:docMk/>
            <pc:sldMk cId="2312536659" sldId="260"/>
            <ac:spMk id="2" creationId="{A9104AD2-CC4D-824F-9897-5F30034BF6A3}"/>
          </ac:spMkLst>
        </pc:spChg>
        <pc:spChg chg="mod">
          <ac:chgData name="Vos-Beckers,Bianca B.L.L." userId="767acb9b-f668-429f-b52e-bf151984a7b0" providerId="ADAL" clId="{5422FDE6-F188-B64C-8A54-A0F6B45E1C1D}" dt="2023-03-15T08:48:21.785" v="3"/>
          <ac:spMkLst>
            <pc:docMk/>
            <pc:sldMk cId="2312536659" sldId="260"/>
            <ac:spMk id="3" creationId="{CDF01E09-6E5C-F14A-8B7D-0C28B4C6EC25}"/>
          </ac:spMkLst>
        </pc:spChg>
      </pc:sldChg>
      <pc:sldChg chg="modSp">
        <pc:chgData name="Vos-Beckers,Bianca B.L.L." userId="767acb9b-f668-429f-b52e-bf151984a7b0" providerId="ADAL" clId="{5422FDE6-F188-B64C-8A54-A0F6B45E1C1D}" dt="2023-03-15T08:48:21.785" v="3"/>
        <pc:sldMkLst>
          <pc:docMk/>
          <pc:sldMk cId="2370485826" sldId="261"/>
        </pc:sldMkLst>
        <pc:spChg chg="mod">
          <ac:chgData name="Vos-Beckers,Bianca B.L.L." userId="767acb9b-f668-429f-b52e-bf151984a7b0" providerId="ADAL" clId="{5422FDE6-F188-B64C-8A54-A0F6B45E1C1D}" dt="2023-03-15T08:48:21.785" v="3"/>
          <ac:spMkLst>
            <pc:docMk/>
            <pc:sldMk cId="2370485826" sldId="261"/>
            <ac:spMk id="2" creationId="{6A39E2C8-6DCC-FD47-BAFF-8D18A7DE72FA}"/>
          </ac:spMkLst>
        </pc:spChg>
        <pc:spChg chg="mod">
          <ac:chgData name="Vos-Beckers,Bianca B.L.L." userId="767acb9b-f668-429f-b52e-bf151984a7b0" providerId="ADAL" clId="{5422FDE6-F188-B64C-8A54-A0F6B45E1C1D}" dt="2023-03-15T08:48:21.785" v="3"/>
          <ac:spMkLst>
            <pc:docMk/>
            <pc:sldMk cId="2370485826" sldId="261"/>
            <ac:spMk id="3" creationId="{83E9CD2A-92F1-BE4B-AD4A-37C564ECFBB1}"/>
          </ac:spMkLst>
        </pc:spChg>
        <pc:spChg chg="mod">
          <ac:chgData name="Vos-Beckers,Bianca B.L.L." userId="767acb9b-f668-429f-b52e-bf151984a7b0" providerId="ADAL" clId="{5422FDE6-F188-B64C-8A54-A0F6B45E1C1D}" dt="2023-03-15T08:48:21.785" v="3"/>
          <ac:spMkLst>
            <pc:docMk/>
            <pc:sldMk cId="2370485826" sldId="261"/>
            <ac:spMk id="4" creationId="{3ECF8540-ACA4-3C4B-803E-38614DDEC3E0}"/>
          </ac:spMkLst>
        </pc:spChg>
      </pc:sldChg>
      <pc:sldChg chg="modSp">
        <pc:chgData name="Vos-Beckers,Bianca B.L.L." userId="767acb9b-f668-429f-b52e-bf151984a7b0" providerId="ADAL" clId="{5422FDE6-F188-B64C-8A54-A0F6B45E1C1D}" dt="2023-03-15T08:48:21.785" v="3"/>
        <pc:sldMkLst>
          <pc:docMk/>
          <pc:sldMk cId="2589780131" sldId="279"/>
        </pc:sldMkLst>
        <pc:spChg chg="mod">
          <ac:chgData name="Vos-Beckers,Bianca B.L.L." userId="767acb9b-f668-429f-b52e-bf151984a7b0" providerId="ADAL" clId="{5422FDE6-F188-B64C-8A54-A0F6B45E1C1D}" dt="2023-03-15T08:48:21.785" v="3"/>
          <ac:spMkLst>
            <pc:docMk/>
            <pc:sldMk cId="2589780131" sldId="279"/>
            <ac:spMk id="2" creationId="{BBEBE431-49CA-DE4A-8121-19EDE8133C8B}"/>
          </ac:spMkLst>
        </pc:spChg>
        <pc:spChg chg="mod">
          <ac:chgData name="Vos-Beckers,Bianca B.L.L." userId="767acb9b-f668-429f-b52e-bf151984a7b0" providerId="ADAL" clId="{5422FDE6-F188-B64C-8A54-A0F6B45E1C1D}" dt="2023-03-15T08:48:21.785" v="3"/>
          <ac:spMkLst>
            <pc:docMk/>
            <pc:sldMk cId="2589780131" sldId="279"/>
            <ac:spMk id="3" creationId="{6A83B989-1B17-AA47-8527-58FCBF6BC082}"/>
          </ac:spMkLst>
        </pc:spChg>
      </pc:sldChg>
      <pc:sldChg chg="modSp mod">
        <pc:chgData name="Vos-Beckers,Bianca B.L.L." userId="767acb9b-f668-429f-b52e-bf151984a7b0" providerId="ADAL" clId="{5422FDE6-F188-B64C-8A54-A0F6B45E1C1D}" dt="2023-03-15T08:53:52.011" v="35" actId="2711"/>
        <pc:sldMkLst>
          <pc:docMk/>
          <pc:sldMk cId="1238774689" sldId="300"/>
        </pc:sldMkLst>
        <pc:spChg chg="mod">
          <ac:chgData name="Vos-Beckers,Bianca B.L.L." userId="767acb9b-f668-429f-b52e-bf151984a7b0" providerId="ADAL" clId="{5422FDE6-F188-B64C-8A54-A0F6B45E1C1D}" dt="2023-03-15T08:48:21.785" v="3"/>
          <ac:spMkLst>
            <pc:docMk/>
            <pc:sldMk cId="1238774689" sldId="300"/>
            <ac:spMk id="2" creationId="{2FFAD73D-A090-6E46-BB3E-5AFAE023FDF2}"/>
          </ac:spMkLst>
        </pc:spChg>
        <pc:spChg chg="mod">
          <ac:chgData name="Vos-Beckers,Bianca B.L.L." userId="767acb9b-f668-429f-b52e-bf151984a7b0" providerId="ADAL" clId="{5422FDE6-F188-B64C-8A54-A0F6B45E1C1D}" dt="2023-03-15T08:53:45.139" v="34" actId="2711"/>
          <ac:spMkLst>
            <pc:docMk/>
            <pc:sldMk cId="1238774689" sldId="300"/>
            <ac:spMk id="4" creationId="{A9496500-D0B9-9A46-9FE2-FB09F16D31CA}"/>
          </ac:spMkLst>
        </pc:spChg>
        <pc:spChg chg="mod">
          <ac:chgData name="Vos-Beckers,Bianca B.L.L." userId="767acb9b-f668-429f-b52e-bf151984a7b0" providerId="ADAL" clId="{5422FDE6-F188-B64C-8A54-A0F6B45E1C1D}" dt="2023-03-15T08:53:52.011" v="35" actId="2711"/>
          <ac:spMkLst>
            <pc:docMk/>
            <pc:sldMk cId="1238774689" sldId="300"/>
            <ac:spMk id="5" creationId="{4B023517-5A7B-0E62-2EAB-214B1796BD01}"/>
          </ac:spMkLst>
        </pc:spChg>
      </pc:sldChg>
      <pc:sldChg chg="modSp mod">
        <pc:chgData name="Vos-Beckers,Bianca B.L.L." userId="767acb9b-f668-429f-b52e-bf151984a7b0" providerId="ADAL" clId="{5422FDE6-F188-B64C-8A54-A0F6B45E1C1D}" dt="2023-03-15T08:54:24.359" v="37" actId="2711"/>
        <pc:sldMkLst>
          <pc:docMk/>
          <pc:sldMk cId="3638517759" sldId="301"/>
        </pc:sldMkLst>
        <pc:spChg chg="mod">
          <ac:chgData name="Vos-Beckers,Bianca B.L.L." userId="767acb9b-f668-429f-b52e-bf151984a7b0" providerId="ADAL" clId="{5422FDE6-F188-B64C-8A54-A0F6B45E1C1D}" dt="2023-03-15T08:48:21.785" v="3"/>
          <ac:spMkLst>
            <pc:docMk/>
            <pc:sldMk cId="3638517759" sldId="301"/>
            <ac:spMk id="2" creationId="{524B4968-DB3E-2841-9D52-D7A487BE8FFC}"/>
          </ac:spMkLst>
        </pc:spChg>
        <pc:spChg chg="mod">
          <ac:chgData name="Vos-Beckers,Bianca B.L.L." userId="767acb9b-f668-429f-b52e-bf151984a7b0" providerId="ADAL" clId="{5422FDE6-F188-B64C-8A54-A0F6B45E1C1D}" dt="2023-03-15T08:54:17.478" v="36" actId="2711"/>
          <ac:spMkLst>
            <pc:docMk/>
            <pc:sldMk cId="3638517759" sldId="301"/>
            <ac:spMk id="4" creationId="{C59901D7-1809-9848-8776-660F7978D6CE}"/>
          </ac:spMkLst>
        </pc:spChg>
        <pc:spChg chg="mod">
          <ac:chgData name="Vos-Beckers,Bianca B.L.L." userId="767acb9b-f668-429f-b52e-bf151984a7b0" providerId="ADAL" clId="{5422FDE6-F188-B64C-8A54-A0F6B45E1C1D}" dt="2023-03-15T08:54:24.359" v="37" actId="2711"/>
          <ac:spMkLst>
            <pc:docMk/>
            <pc:sldMk cId="3638517759" sldId="301"/>
            <ac:spMk id="5" creationId="{7E52CAFC-8693-9E0D-D8C2-316E15F166CA}"/>
          </ac:spMkLst>
        </pc:spChg>
      </pc:sldChg>
      <pc:sldChg chg="modSp">
        <pc:chgData name="Vos-Beckers,Bianca B.L.L." userId="767acb9b-f668-429f-b52e-bf151984a7b0" providerId="ADAL" clId="{5422FDE6-F188-B64C-8A54-A0F6B45E1C1D}" dt="2023-03-15T08:48:21.785" v="3"/>
        <pc:sldMkLst>
          <pc:docMk/>
          <pc:sldMk cId="183565647" sldId="302"/>
        </pc:sldMkLst>
        <pc:spChg chg="mod">
          <ac:chgData name="Vos-Beckers,Bianca B.L.L." userId="767acb9b-f668-429f-b52e-bf151984a7b0" providerId="ADAL" clId="{5422FDE6-F188-B64C-8A54-A0F6B45E1C1D}" dt="2023-03-15T08:48:21.785" v="3"/>
          <ac:spMkLst>
            <pc:docMk/>
            <pc:sldMk cId="183565647" sldId="302"/>
            <ac:spMk id="2" creationId="{73BE3456-5C10-9153-3C9B-8B71A9510593}"/>
          </ac:spMkLst>
        </pc:spChg>
        <pc:spChg chg="mod">
          <ac:chgData name="Vos-Beckers,Bianca B.L.L." userId="767acb9b-f668-429f-b52e-bf151984a7b0" providerId="ADAL" clId="{5422FDE6-F188-B64C-8A54-A0F6B45E1C1D}" dt="2023-03-15T08:48:21.785" v="3"/>
          <ac:spMkLst>
            <pc:docMk/>
            <pc:sldMk cId="183565647" sldId="302"/>
            <ac:spMk id="3" creationId="{188B3B9A-BC28-A70B-5D1E-DE15DE9ED3C0}"/>
          </ac:spMkLst>
        </pc:spChg>
      </pc:sldChg>
      <pc:sldMasterChg chg="modSp mod modSldLayout">
        <pc:chgData name="Vos-Beckers,Bianca B.L.L." userId="767acb9b-f668-429f-b52e-bf151984a7b0" providerId="ADAL" clId="{5422FDE6-F188-B64C-8A54-A0F6B45E1C1D}" dt="2023-03-15T08:52:51.021" v="33" actId="207"/>
        <pc:sldMasterMkLst>
          <pc:docMk/>
          <pc:sldMasterMk cId="3299562382" sldId="2147483821"/>
        </pc:sldMasterMkLst>
        <pc:spChg chg="mod">
          <ac:chgData name="Vos-Beckers,Bianca B.L.L." userId="767acb9b-f668-429f-b52e-bf151984a7b0" providerId="ADAL" clId="{5422FDE6-F188-B64C-8A54-A0F6B45E1C1D}" dt="2023-03-15T08:49:04.705" v="6" actId="2711"/>
          <ac:spMkLst>
            <pc:docMk/>
            <pc:sldMasterMk cId="3299562382" sldId="2147483821"/>
            <ac:spMk id="2" creationId="{00000000-0000-0000-0000-000000000000}"/>
          </ac:spMkLst>
        </pc:spChg>
        <pc:spChg chg="mod">
          <ac:chgData name="Vos-Beckers,Bianca B.L.L." userId="767acb9b-f668-429f-b52e-bf151984a7b0" providerId="ADAL" clId="{5422FDE6-F188-B64C-8A54-A0F6B45E1C1D}" dt="2023-03-15T08:49:14.347" v="8" actId="255"/>
          <ac:spMkLst>
            <pc:docMk/>
            <pc:sldMasterMk cId="3299562382" sldId="2147483821"/>
            <ac:spMk id="3" creationId="{00000000-0000-0000-0000-000000000000}"/>
          </ac:spMkLst>
        </pc:spChg>
        <pc:spChg chg="mod">
          <ac:chgData name="Vos-Beckers,Bianca B.L.L." userId="767acb9b-f668-429f-b52e-bf151984a7b0" providerId="ADAL" clId="{5422FDE6-F188-B64C-8A54-A0F6B45E1C1D}" dt="2023-03-15T08:49:19.057" v="9" actId="255"/>
          <ac:spMkLst>
            <pc:docMk/>
            <pc:sldMasterMk cId="3299562382" sldId="2147483821"/>
            <ac:spMk id="10" creationId="{00000000-0000-0000-0000-000000000000}"/>
          </ac:spMkLst>
        </pc:spChg>
        <pc:spChg chg="mod">
          <ac:chgData name="Vos-Beckers,Bianca B.L.L." userId="767acb9b-f668-429f-b52e-bf151984a7b0" providerId="ADAL" clId="{5422FDE6-F188-B64C-8A54-A0F6B45E1C1D}" dt="2023-03-15T08:49:22.699" v="10" actId="255"/>
          <ac:spMkLst>
            <pc:docMk/>
            <pc:sldMasterMk cId="3299562382" sldId="2147483821"/>
            <ac:spMk id="11" creationId="{00000000-0000-0000-0000-000000000000}"/>
          </ac:spMkLst>
        </pc:spChg>
        <pc:sldLayoutChg chg="modSp mod">
          <pc:chgData name="Vos-Beckers,Bianca B.L.L." userId="767acb9b-f668-429f-b52e-bf151984a7b0" providerId="ADAL" clId="{5422FDE6-F188-B64C-8A54-A0F6B45E1C1D}" dt="2023-03-15T08:50:23.541" v="19" actId="255"/>
          <pc:sldLayoutMkLst>
            <pc:docMk/>
            <pc:sldMasterMk cId="3299562382" sldId="2147483821"/>
            <pc:sldLayoutMk cId="4130621892" sldId="2147483823"/>
          </pc:sldLayoutMkLst>
          <pc:spChg chg="mod">
            <ac:chgData name="Vos-Beckers,Bianca B.L.L." userId="767acb9b-f668-429f-b52e-bf151984a7b0" providerId="ADAL" clId="{5422FDE6-F188-B64C-8A54-A0F6B45E1C1D}" dt="2023-03-15T08:49:49.259" v="11" actId="20577"/>
            <ac:spMkLst>
              <pc:docMk/>
              <pc:sldMasterMk cId="3299562382" sldId="2147483821"/>
              <pc:sldLayoutMk cId="4130621892" sldId="2147483823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5422FDE6-F188-B64C-8A54-A0F6B45E1C1D}" dt="2023-03-15T08:50:07.041" v="14" actId="255"/>
            <ac:spMkLst>
              <pc:docMk/>
              <pc:sldMasterMk cId="3299562382" sldId="2147483821"/>
              <pc:sldLayoutMk cId="4130621892" sldId="2147483823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5422FDE6-F188-B64C-8A54-A0F6B45E1C1D}" dt="2023-03-15T08:50:16.852" v="17" actId="255"/>
            <ac:spMkLst>
              <pc:docMk/>
              <pc:sldMasterMk cId="3299562382" sldId="2147483821"/>
              <pc:sldLayoutMk cId="4130621892" sldId="2147483823"/>
              <ac:spMk id="6" creationId="{1009C97A-0677-DD42-A489-F1039FAB59F1}"/>
            </ac:spMkLst>
          </pc:spChg>
          <pc:spChg chg="mod">
            <ac:chgData name="Vos-Beckers,Bianca B.L.L." userId="767acb9b-f668-429f-b52e-bf151984a7b0" providerId="ADAL" clId="{5422FDE6-F188-B64C-8A54-A0F6B45E1C1D}" dt="2023-03-15T08:50:11.484" v="15" actId="255"/>
            <ac:spMkLst>
              <pc:docMk/>
              <pc:sldMasterMk cId="3299562382" sldId="2147483821"/>
              <pc:sldLayoutMk cId="4130621892" sldId="2147483823"/>
              <ac:spMk id="7" creationId="{B64E8C05-E278-0042-ABA4-DC2DC3E174CF}"/>
            </ac:spMkLst>
          </pc:spChg>
          <pc:spChg chg="mod">
            <ac:chgData name="Vos-Beckers,Bianca B.L.L." userId="767acb9b-f668-429f-b52e-bf151984a7b0" providerId="ADAL" clId="{5422FDE6-F188-B64C-8A54-A0F6B45E1C1D}" dt="2023-03-15T08:50:23.541" v="19" actId="255"/>
            <ac:spMkLst>
              <pc:docMk/>
              <pc:sldMasterMk cId="3299562382" sldId="2147483821"/>
              <pc:sldLayoutMk cId="4130621892" sldId="2147483823"/>
              <ac:spMk id="9" creationId="{0BEBA378-1FC0-1E48-932B-BEB54863FB91}"/>
            </ac:spMkLst>
          </pc:spChg>
        </pc:sldLayoutChg>
        <pc:sldLayoutChg chg="modSp mod">
          <pc:chgData name="Vos-Beckers,Bianca B.L.L." userId="767acb9b-f668-429f-b52e-bf151984a7b0" providerId="ADAL" clId="{5422FDE6-F188-B64C-8A54-A0F6B45E1C1D}" dt="2023-03-15T08:51:01.922" v="27" actId="255"/>
          <pc:sldLayoutMkLst>
            <pc:docMk/>
            <pc:sldMasterMk cId="3299562382" sldId="2147483821"/>
            <pc:sldLayoutMk cId="2980278027" sldId="2147483825"/>
          </pc:sldLayoutMkLst>
          <pc:spChg chg="mod">
            <ac:chgData name="Vos-Beckers,Bianca B.L.L." userId="767acb9b-f668-429f-b52e-bf151984a7b0" providerId="ADAL" clId="{5422FDE6-F188-B64C-8A54-A0F6B45E1C1D}" dt="2023-03-15T08:50:40.812" v="24" actId="20577"/>
            <ac:spMkLst>
              <pc:docMk/>
              <pc:sldMasterMk cId="3299562382" sldId="2147483821"/>
              <pc:sldLayoutMk cId="2980278027" sldId="2147483825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5422FDE6-F188-B64C-8A54-A0F6B45E1C1D}" dt="2023-03-15T08:50:30.685" v="20" actId="207"/>
            <ac:spMkLst>
              <pc:docMk/>
              <pc:sldMasterMk cId="3299562382" sldId="2147483821"/>
              <pc:sldLayoutMk cId="2980278027" sldId="2147483825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5422FDE6-F188-B64C-8A54-A0F6B45E1C1D}" dt="2023-03-15T08:50:34.507" v="21" actId="207"/>
            <ac:spMkLst>
              <pc:docMk/>
              <pc:sldMasterMk cId="3299562382" sldId="2147483821"/>
              <pc:sldLayoutMk cId="2980278027" sldId="2147483825"/>
              <ac:spMk id="4" creationId="{00000000-0000-0000-0000-000000000000}"/>
            </ac:spMkLst>
          </pc:spChg>
          <pc:spChg chg="mod">
            <ac:chgData name="Vos-Beckers,Bianca B.L.L." userId="767acb9b-f668-429f-b52e-bf151984a7b0" providerId="ADAL" clId="{5422FDE6-F188-B64C-8A54-A0F6B45E1C1D}" dt="2023-03-15T08:50:57.170" v="26" actId="255"/>
            <ac:spMkLst>
              <pc:docMk/>
              <pc:sldMasterMk cId="3299562382" sldId="2147483821"/>
              <pc:sldLayoutMk cId="2980278027" sldId="2147483825"/>
              <ac:spMk id="7" creationId="{69C277A8-ADA1-E44D-A02F-2FC0CF6BE2DB}"/>
            </ac:spMkLst>
          </pc:spChg>
          <pc:spChg chg="mod">
            <ac:chgData name="Vos-Beckers,Bianca B.L.L." userId="767acb9b-f668-429f-b52e-bf151984a7b0" providerId="ADAL" clId="{5422FDE6-F188-B64C-8A54-A0F6B45E1C1D}" dt="2023-03-15T08:50:53.472" v="25" actId="255"/>
            <ac:spMkLst>
              <pc:docMk/>
              <pc:sldMasterMk cId="3299562382" sldId="2147483821"/>
              <pc:sldLayoutMk cId="2980278027" sldId="2147483825"/>
              <ac:spMk id="8" creationId="{F545DDDF-BC04-C24C-8D8C-86F24B98A2C3}"/>
            </ac:spMkLst>
          </pc:spChg>
          <pc:spChg chg="mod">
            <ac:chgData name="Vos-Beckers,Bianca B.L.L." userId="767acb9b-f668-429f-b52e-bf151984a7b0" providerId="ADAL" clId="{5422FDE6-F188-B64C-8A54-A0F6B45E1C1D}" dt="2023-03-15T08:51:01.922" v="27" actId="255"/>
            <ac:spMkLst>
              <pc:docMk/>
              <pc:sldMasterMk cId="3299562382" sldId="2147483821"/>
              <pc:sldLayoutMk cId="2980278027" sldId="2147483825"/>
              <ac:spMk id="10" creationId="{B717C99D-6188-0D4C-B810-61576C150E63}"/>
            </ac:spMkLst>
          </pc:spChg>
        </pc:sldLayoutChg>
        <pc:sldLayoutChg chg="modSp">
          <pc:chgData name="Vos-Beckers,Bianca B.L.L." userId="767acb9b-f668-429f-b52e-bf151984a7b0" providerId="ADAL" clId="{5422FDE6-F188-B64C-8A54-A0F6B45E1C1D}" dt="2023-03-15T08:51:18.575" v="30" actId="255"/>
          <pc:sldLayoutMkLst>
            <pc:docMk/>
            <pc:sldMasterMk cId="3299562382" sldId="2147483821"/>
            <pc:sldLayoutMk cId="3220939319" sldId="2147483830"/>
          </pc:sldLayoutMkLst>
          <pc:spChg chg="mod">
            <ac:chgData name="Vos-Beckers,Bianca B.L.L." userId="767acb9b-f668-429f-b52e-bf151984a7b0" providerId="ADAL" clId="{5422FDE6-F188-B64C-8A54-A0F6B45E1C1D}" dt="2023-03-15T08:51:18.575" v="30" actId="255"/>
            <ac:spMkLst>
              <pc:docMk/>
              <pc:sldMasterMk cId="3299562382" sldId="2147483821"/>
              <pc:sldLayoutMk cId="3220939319" sldId="2147483830"/>
              <ac:spMk id="2" creationId="{EC5F311D-10D4-6041-93C5-6CEDE63D67C7}"/>
            </ac:spMkLst>
          </pc:spChg>
          <pc:spChg chg="mod">
            <ac:chgData name="Vos-Beckers,Bianca B.L.L." userId="767acb9b-f668-429f-b52e-bf151984a7b0" providerId="ADAL" clId="{5422FDE6-F188-B64C-8A54-A0F6B45E1C1D}" dt="2023-03-15T08:51:11.855" v="29" actId="255"/>
            <ac:spMkLst>
              <pc:docMk/>
              <pc:sldMasterMk cId="3299562382" sldId="2147483821"/>
              <pc:sldLayoutMk cId="3220939319" sldId="2147483830"/>
              <ac:spMk id="3" creationId="{D785F248-B007-0D44-802E-2202D59A8B6F}"/>
            </ac:spMkLst>
          </pc:spChg>
          <pc:spChg chg="mod">
            <ac:chgData name="Vos-Beckers,Bianca B.L.L." userId="767acb9b-f668-429f-b52e-bf151984a7b0" providerId="ADAL" clId="{5422FDE6-F188-B64C-8A54-A0F6B45E1C1D}" dt="2023-03-15T08:48:21.785" v="3"/>
            <ac:spMkLst>
              <pc:docMk/>
              <pc:sldMasterMk cId="3299562382" sldId="2147483821"/>
              <pc:sldLayoutMk cId="3220939319" sldId="2147483830"/>
              <ac:spMk id="4" creationId="{98CDA164-7D24-894C-BC0B-FAEDB9356416}"/>
            </ac:spMkLst>
          </pc:spChg>
        </pc:sldLayoutChg>
        <pc:sldLayoutChg chg="modSp">
          <pc:chgData name="Vos-Beckers,Bianca B.L.L." userId="767acb9b-f668-429f-b52e-bf151984a7b0" providerId="ADAL" clId="{5422FDE6-F188-B64C-8A54-A0F6B45E1C1D}" dt="2023-03-15T08:48:21.785" v="3"/>
          <pc:sldLayoutMkLst>
            <pc:docMk/>
            <pc:sldMasterMk cId="3299562382" sldId="2147483821"/>
            <pc:sldLayoutMk cId="0" sldId="2147483838"/>
          </pc:sldLayoutMkLst>
          <pc:spChg chg="mod">
            <ac:chgData name="Vos-Beckers,Bianca B.L.L." userId="767acb9b-f668-429f-b52e-bf151984a7b0" providerId="ADAL" clId="{5422FDE6-F188-B64C-8A54-A0F6B45E1C1D}" dt="2023-03-15T08:48:21.785" v="3"/>
            <ac:spMkLst>
              <pc:docMk/>
              <pc:sldMasterMk cId="3299562382" sldId="2147483821"/>
              <pc:sldLayoutMk cId="0" sldId="2147483838"/>
              <ac:spMk id="20" creationId="{FAF01E6A-5069-834C-9FCA-B910C1089C63}"/>
            </ac:spMkLst>
          </pc:spChg>
        </pc:sldLayoutChg>
        <pc:sldLayoutChg chg="modSp">
          <pc:chgData name="Vos-Beckers,Bianca B.L.L." userId="767acb9b-f668-429f-b52e-bf151984a7b0" providerId="ADAL" clId="{5422FDE6-F188-B64C-8A54-A0F6B45E1C1D}" dt="2023-03-15T08:48:21.785" v="3"/>
          <pc:sldLayoutMkLst>
            <pc:docMk/>
            <pc:sldMasterMk cId="3299562382" sldId="2147483821"/>
            <pc:sldLayoutMk cId="3780517165" sldId="2147483847"/>
          </pc:sldLayoutMkLst>
          <pc:spChg chg="mod">
            <ac:chgData name="Vos-Beckers,Bianca B.L.L." userId="767acb9b-f668-429f-b52e-bf151984a7b0" providerId="ADAL" clId="{5422FDE6-F188-B64C-8A54-A0F6B45E1C1D}" dt="2023-03-15T08:48:21.785" v="3"/>
            <ac:spMkLst>
              <pc:docMk/>
              <pc:sldMasterMk cId="3299562382" sldId="2147483821"/>
              <pc:sldLayoutMk cId="3780517165" sldId="2147483847"/>
              <ac:spMk id="20" creationId="{EC9DB589-8E52-6940-9426-081B5EAFE958}"/>
            </ac:spMkLst>
          </pc:spChg>
        </pc:sldLayoutChg>
        <pc:sldLayoutChg chg="modSp">
          <pc:chgData name="Vos-Beckers,Bianca B.L.L." userId="767acb9b-f668-429f-b52e-bf151984a7b0" providerId="ADAL" clId="{5422FDE6-F188-B64C-8A54-A0F6B45E1C1D}" dt="2023-03-15T08:48:12.017" v="2"/>
          <pc:sldLayoutMkLst>
            <pc:docMk/>
            <pc:sldMasterMk cId="3299562382" sldId="2147483821"/>
            <pc:sldLayoutMk cId="4070770073" sldId="2147483848"/>
          </pc:sldLayoutMkLst>
          <pc:spChg chg="mod">
            <ac:chgData name="Vos-Beckers,Bianca B.L.L." userId="767acb9b-f668-429f-b52e-bf151984a7b0" providerId="ADAL" clId="{5422FDE6-F188-B64C-8A54-A0F6B45E1C1D}" dt="2023-03-15T08:48:12.017" v="2"/>
            <ac:spMkLst>
              <pc:docMk/>
              <pc:sldMasterMk cId="3299562382" sldId="2147483821"/>
              <pc:sldLayoutMk cId="4070770073" sldId="2147483848"/>
              <ac:spMk id="8" creationId="{6F7DCA26-1E3E-9B46-B079-ABB50214B5C5}"/>
            </ac:spMkLst>
          </pc:spChg>
          <pc:spChg chg="mod">
            <ac:chgData name="Vos-Beckers,Bianca B.L.L." userId="767acb9b-f668-429f-b52e-bf151984a7b0" providerId="ADAL" clId="{5422FDE6-F188-B64C-8A54-A0F6B45E1C1D}" dt="2023-03-15T08:48:12.017" v="2"/>
            <ac:spMkLst>
              <pc:docMk/>
              <pc:sldMasterMk cId="3299562382" sldId="2147483821"/>
              <pc:sldLayoutMk cId="4070770073" sldId="2147483848"/>
              <ac:spMk id="9" creationId="{10A31709-346C-6C48-A1F1-7F2837F1C9A9}"/>
            </ac:spMkLst>
          </pc:spChg>
        </pc:sldLayoutChg>
        <pc:sldLayoutChg chg="modSp">
          <pc:chgData name="Vos-Beckers,Bianca B.L.L." userId="767acb9b-f668-429f-b52e-bf151984a7b0" providerId="ADAL" clId="{5422FDE6-F188-B64C-8A54-A0F6B45E1C1D}" dt="2023-03-15T08:48:21.785" v="3"/>
          <pc:sldLayoutMkLst>
            <pc:docMk/>
            <pc:sldMasterMk cId="3299562382" sldId="2147483821"/>
            <pc:sldLayoutMk cId="3778290461" sldId="2147483849"/>
          </pc:sldLayoutMkLst>
          <pc:spChg chg="mod">
            <ac:chgData name="Vos-Beckers,Bianca B.L.L." userId="767acb9b-f668-429f-b52e-bf151984a7b0" providerId="ADAL" clId="{5422FDE6-F188-B64C-8A54-A0F6B45E1C1D}" dt="2023-03-15T08:48:21.785" v="3"/>
            <ac:spMkLst>
              <pc:docMk/>
              <pc:sldMasterMk cId="3299562382" sldId="2147483821"/>
              <pc:sldLayoutMk cId="3778290461" sldId="2147483849"/>
              <ac:spMk id="9" creationId="{E6F7F96C-6BFF-6F43-9987-44ED1DB5F462}"/>
            </ac:spMkLst>
          </pc:spChg>
          <pc:spChg chg="mod">
            <ac:chgData name="Vos-Beckers,Bianca B.L.L." userId="767acb9b-f668-429f-b52e-bf151984a7b0" providerId="ADAL" clId="{5422FDE6-F188-B64C-8A54-A0F6B45E1C1D}" dt="2023-03-15T08:48:21.785" v="3"/>
            <ac:spMkLst>
              <pc:docMk/>
              <pc:sldMasterMk cId="3299562382" sldId="2147483821"/>
              <pc:sldLayoutMk cId="3778290461" sldId="2147483849"/>
              <ac:spMk id="10" creationId="{CFDF3A75-0FAB-4F4F-9617-610FEDF2CE7A}"/>
            </ac:spMkLst>
          </pc:spChg>
          <pc:spChg chg="mod">
            <ac:chgData name="Vos-Beckers,Bianca B.L.L." userId="767acb9b-f668-429f-b52e-bf151984a7b0" providerId="ADAL" clId="{5422FDE6-F188-B64C-8A54-A0F6B45E1C1D}" dt="2023-03-15T08:48:12.017" v="2"/>
            <ac:spMkLst>
              <pc:docMk/>
              <pc:sldMasterMk cId="3299562382" sldId="2147483821"/>
              <pc:sldLayoutMk cId="3778290461" sldId="2147483849"/>
              <ac:spMk id="11" creationId="{B8A9C812-2E58-0645-A293-BECF92250576}"/>
            </ac:spMkLst>
          </pc:spChg>
          <pc:spChg chg="mod">
            <ac:chgData name="Vos-Beckers,Bianca B.L.L." userId="767acb9b-f668-429f-b52e-bf151984a7b0" providerId="ADAL" clId="{5422FDE6-F188-B64C-8A54-A0F6B45E1C1D}" dt="2023-03-15T08:48:21.785" v="3"/>
            <ac:spMkLst>
              <pc:docMk/>
              <pc:sldMasterMk cId="3299562382" sldId="2147483821"/>
              <pc:sldLayoutMk cId="3778290461" sldId="2147483849"/>
              <ac:spMk id="24" creationId="{FC0CC26D-4375-804A-A98F-81E6E01505AC}"/>
            </ac:spMkLst>
          </pc:spChg>
        </pc:sldLayoutChg>
        <pc:sldLayoutChg chg="modSp">
          <pc:chgData name="Vos-Beckers,Bianca B.L.L." userId="767acb9b-f668-429f-b52e-bf151984a7b0" providerId="ADAL" clId="{5422FDE6-F188-B64C-8A54-A0F6B45E1C1D}" dt="2023-03-15T08:52:51.021" v="33" actId="207"/>
          <pc:sldLayoutMkLst>
            <pc:docMk/>
            <pc:sldMasterMk cId="3299562382" sldId="2147483821"/>
            <pc:sldLayoutMk cId="3258439837" sldId="2147483850"/>
          </pc:sldLayoutMkLst>
          <pc:spChg chg="mod">
            <ac:chgData name="Vos-Beckers,Bianca B.L.L." userId="767acb9b-f668-429f-b52e-bf151984a7b0" providerId="ADAL" clId="{5422FDE6-F188-B64C-8A54-A0F6B45E1C1D}" dt="2023-03-15T08:48:21.785" v="3"/>
            <ac:spMkLst>
              <pc:docMk/>
              <pc:sldMasterMk cId="3299562382" sldId="2147483821"/>
              <pc:sldLayoutMk cId="3258439837" sldId="2147483850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5422FDE6-F188-B64C-8A54-A0F6B45E1C1D}" dt="2023-03-15T08:48:21.785" v="3"/>
            <ac:spMkLst>
              <pc:docMk/>
              <pc:sldMasterMk cId="3299562382" sldId="2147483821"/>
              <pc:sldLayoutMk cId="3258439837" sldId="2147483850"/>
              <ac:spMk id="9" creationId="{00000000-0000-0000-0000-000000000000}"/>
            </ac:spMkLst>
          </pc:spChg>
          <pc:spChg chg="mod">
            <ac:chgData name="Vos-Beckers,Bianca B.L.L." userId="767acb9b-f668-429f-b52e-bf151984a7b0" providerId="ADAL" clId="{5422FDE6-F188-B64C-8A54-A0F6B45E1C1D}" dt="2023-03-15T08:48:21.785" v="3"/>
            <ac:spMkLst>
              <pc:docMk/>
              <pc:sldMasterMk cId="3299562382" sldId="2147483821"/>
              <pc:sldLayoutMk cId="3258439837" sldId="2147483850"/>
              <ac:spMk id="10" creationId="{00000000-0000-0000-0000-000000000000}"/>
            </ac:spMkLst>
          </pc:spChg>
          <pc:spChg chg="mod">
            <ac:chgData name="Vos-Beckers,Bianca B.L.L." userId="767acb9b-f668-429f-b52e-bf151984a7b0" providerId="ADAL" clId="{5422FDE6-F188-B64C-8A54-A0F6B45E1C1D}" dt="2023-03-15T08:52:51.021" v="33" actId="207"/>
            <ac:spMkLst>
              <pc:docMk/>
              <pc:sldMasterMk cId="3299562382" sldId="2147483821"/>
              <pc:sldLayoutMk cId="3258439837" sldId="2147483850"/>
              <ac:spMk id="12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5422FDE6-F188-B64C-8A54-A0F6B45E1C1D}" dt="2023-03-15T08:48:21.785" v="3"/>
          <pc:sldLayoutMkLst>
            <pc:docMk/>
            <pc:sldMasterMk cId="3299562382" sldId="2147483821"/>
            <pc:sldLayoutMk cId="2520711529" sldId="2147483851"/>
          </pc:sldLayoutMkLst>
          <pc:spChg chg="mod">
            <ac:chgData name="Vos-Beckers,Bianca B.L.L." userId="767acb9b-f668-429f-b52e-bf151984a7b0" providerId="ADAL" clId="{5422FDE6-F188-B64C-8A54-A0F6B45E1C1D}" dt="2023-03-15T08:48:21.785" v="3"/>
            <ac:spMkLst>
              <pc:docMk/>
              <pc:sldMasterMk cId="3299562382" sldId="2147483821"/>
              <pc:sldLayoutMk cId="2520711529" sldId="2147483851"/>
              <ac:spMk id="7" creationId="{84548843-C499-E245-95D4-C33008F15DE1}"/>
            </ac:spMkLst>
          </pc:spChg>
          <pc:spChg chg="mod">
            <ac:chgData name="Vos-Beckers,Bianca B.L.L." userId="767acb9b-f668-429f-b52e-bf151984a7b0" providerId="ADAL" clId="{5422FDE6-F188-B64C-8A54-A0F6B45E1C1D}" dt="2023-03-15T08:48:21.785" v="3"/>
            <ac:spMkLst>
              <pc:docMk/>
              <pc:sldMasterMk cId="3299562382" sldId="2147483821"/>
              <pc:sldLayoutMk cId="2520711529" sldId="2147483851"/>
              <ac:spMk id="10" creationId="{C3A00F72-3AB5-E14B-B4B6-C3FE088A9D7C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5046B-E3A6-4E43-9D24-8C38ABDF8202}" type="datetimeFigureOut">
              <a:rPr lang="nl-NL">
                <a:latin typeface="Roboto" panose="02000000000000000000" pitchFamily="2" charset="0"/>
              </a:rPr>
              <a:t>15-03-2023</a:t>
            </a:fld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2CFB6-CBE2-1D40-B0FD-77D0D9479B87}" type="slidenum">
              <a:rPr>
                <a:latin typeface="Roboto" panose="02000000000000000000" pitchFamily="2" charset="0"/>
              </a:rPr>
              <a:t>‹nr.›</a:t>
            </a:fld>
            <a:endParaRPr lang="nl-NL" dirty="0"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5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6975F5A1-BB00-0941-975C-8C9B35B50ACB}" type="datetimeFigureOut">
              <a:rPr lang="nl-NL" smtClean="0"/>
              <a:pPr/>
              <a:t>15-03-2023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6876EF66-4D75-7F4B-B988-73C87E66D5D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9226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60F246EA-2CA6-A949-8C74-EFA4609F56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026"/>
          <a:stretch/>
        </p:blipFill>
        <p:spPr>
          <a:xfrm>
            <a:off x="0" y="1184366"/>
            <a:ext cx="9144000" cy="3959134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84548843-C499-E245-95D4-C33008F15D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400" y="1400400"/>
            <a:ext cx="8722800" cy="856800"/>
          </a:xfrm>
          <a:prstGeom prst="rect">
            <a:avLst/>
          </a:prstGeom>
        </p:spPr>
        <p:txBody>
          <a:bodyPr/>
          <a:lstStyle>
            <a:lvl1pPr>
              <a:defRPr b="0" i="0" cap="all" baseline="0">
                <a:solidFill>
                  <a:schemeClr val="bg1">
                    <a:alpha val="94000"/>
                  </a:schemeClr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10" name="Tijdelijke aanduiding voor inhoud 1">
            <a:extLst>
              <a:ext uri="{FF2B5EF4-FFF2-40B4-BE49-F238E27FC236}">
                <a16:creationId xmlns:a16="http://schemas.microsoft.com/office/drawing/2014/main" id="{C3A00F72-3AB5-E14B-B4B6-C3FE088A9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00" y="2331719"/>
            <a:ext cx="8722799" cy="1743013"/>
          </a:xfrm>
        </p:spPr>
        <p:txBody>
          <a:bodyPr/>
          <a:lstStyle>
            <a:lvl1pPr>
              <a:buFontTx/>
              <a:buNone/>
              <a:defRPr sz="1800" b="0" i="0"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4C60384-411D-52BA-F8D8-D5297C5CEE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7682" t="46722" r="23892" b="46937"/>
          <a:stretch/>
        </p:blipFill>
        <p:spPr>
          <a:xfrm>
            <a:off x="5426110" y="1184366"/>
            <a:ext cx="3717890" cy="3959134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3C5F3BFD-1A0A-6B43-B8AC-EEC8AFF62E9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71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-Titelpagina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persoon, poseren, staand, binnen&#10;&#10;Automatisch gegenereerde beschrijving">
            <a:extLst>
              <a:ext uri="{FF2B5EF4-FFF2-40B4-BE49-F238E27FC236}">
                <a16:creationId xmlns:a16="http://schemas.microsoft.com/office/drawing/2014/main" id="{37742104-0778-094A-8DAE-A0294AA5BF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483F7A29-5FB3-744B-BB79-718AD9369F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6475410" y="1183951"/>
            <a:ext cx="2668590" cy="3959549"/>
          </a:xfrm>
          <a:prstGeom prst="rect">
            <a:avLst/>
          </a:prstGeom>
        </p:spPr>
      </p:pic>
      <p:sp>
        <p:nvSpPr>
          <p:cNvPr id="20" name="Tijdelijke aanduiding voor tekst 7">
            <a:extLst>
              <a:ext uri="{FF2B5EF4-FFF2-40B4-BE49-F238E27FC236}">
                <a16:creationId xmlns:a16="http://schemas.microsoft.com/office/drawing/2014/main" id="{EC9DB589-8E52-6940-9426-081B5EAFE9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79044" y="547061"/>
            <a:ext cx="4665135" cy="128587"/>
          </a:xfrm>
          <a:prstGeom prst="rect">
            <a:avLst/>
          </a:prstGeom>
        </p:spPr>
        <p:txBody>
          <a:bodyPr tIns="36000" rIns="36000" bIns="36000">
            <a:noAutofit/>
          </a:bodyPr>
          <a:lstStyle>
            <a:lvl1pPr marL="90488" indent="-90488" algn="r">
              <a:lnSpc>
                <a:spcPts val="600"/>
              </a:lnSpc>
              <a:buSzPct val="150000"/>
              <a:buFontTx/>
              <a:buBlip>
                <a:blip r:embed="rId4"/>
              </a:buBlip>
              <a:defRPr lang="nl-NL" sz="900" b="0" i="0" smtClean="0">
                <a:solidFill>
                  <a:srgbClr val="05599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2pPr>
            <a:lvl3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3pPr>
            <a:lvl4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4pPr>
            <a:lvl5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5pPr>
          </a:lstStyle>
          <a:p>
            <a:r>
              <a:rPr lang="nl-NL" dirty="0">
                <a:solidFill>
                  <a:srgbClr val="0464A8"/>
                </a:solidFill>
                <a:effectLst/>
                <a:latin typeface="Roboto" panose="02000000000000000000" pitchFamily="2" charset="0"/>
              </a:rPr>
              <a:t>(sub)titel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C20175A-7C1A-C849-8D72-869A00347B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6736" t="15525" r="55088" b="76493"/>
          <a:stretch/>
        </p:blipFill>
        <p:spPr>
          <a:xfrm>
            <a:off x="8198905" y="3426154"/>
            <a:ext cx="808892" cy="21980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D59652E5-E496-2548-8F85-56D65DFFBF3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517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rporate-Titelpagina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persoon, staand, poseren, mensen&#10;&#10;Automatisch gegenereerde beschrijving">
            <a:extLst>
              <a:ext uri="{FF2B5EF4-FFF2-40B4-BE49-F238E27FC236}">
                <a16:creationId xmlns:a16="http://schemas.microsoft.com/office/drawing/2014/main" id="{6C5F8B15-7EE1-A745-BCDF-A37409D7E03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7DEDCBFE-DCC7-CE46-8FAC-0A310131E8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6475410" y="1183951"/>
            <a:ext cx="2668590" cy="3959549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1AD2911-9D27-3241-BF69-2FDA3EF33BD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  <p:sp>
        <p:nvSpPr>
          <p:cNvPr id="20" name="Tijdelijke aanduiding voor tekst 7">
            <a:extLst>
              <a:ext uri="{FF2B5EF4-FFF2-40B4-BE49-F238E27FC236}">
                <a16:creationId xmlns:a16="http://schemas.microsoft.com/office/drawing/2014/main" id="{FAF01E6A-5069-834C-9FCA-B910C1089C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79044" y="547061"/>
            <a:ext cx="4665135" cy="128587"/>
          </a:xfrm>
          <a:prstGeom prst="rect">
            <a:avLst/>
          </a:prstGeom>
        </p:spPr>
        <p:txBody>
          <a:bodyPr tIns="36000" rIns="36000" bIns="36000">
            <a:noAutofit/>
          </a:bodyPr>
          <a:lstStyle>
            <a:lvl1pPr marL="90488" indent="-90488" algn="r">
              <a:lnSpc>
                <a:spcPts val="600"/>
              </a:lnSpc>
              <a:buSzPct val="150000"/>
              <a:buFontTx/>
              <a:buBlip>
                <a:blip r:embed="rId5"/>
              </a:buBlip>
              <a:defRPr lang="nl-NL" sz="900" b="0" i="0" smtClean="0">
                <a:solidFill>
                  <a:srgbClr val="01599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2pPr>
            <a:lvl3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3pPr>
            <a:lvl4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4pPr>
            <a:lvl5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5pPr>
          </a:lstStyle>
          <a:p>
            <a:r>
              <a:rPr lang="nl-NL" dirty="0">
                <a:solidFill>
                  <a:srgbClr val="0464A8"/>
                </a:solidFill>
                <a:effectLst/>
                <a:latin typeface="Roboto" panose="02000000000000000000" pitchFamily="2" charset="0"/>
              </a:rPr>
              <a:t>(sub)titel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BFF491CC-6CBE-B045-89F7-65D8B7EC7E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16736" t="15525" r="55088" b="76493"/>
          <a:stretch/>
        </p:blipFill>
        <p:spPr>
          <a:xfrm>
            <a:off x="8198905" y="3426154"/>
            <a:ext cx="808892" cy="2198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rporate-Titel-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/>
          <a:lstStyle>
            <a:lvl1pPr>
              <a:defRPr sz="2800" b="0" i="0">
                <a:solidFill>
                  <a:srgbClr val="015997"/>
                </a:solidFill>
              </a:defRPr>
            </a:lvl1pPr>
          </a:lstStyle>
          <a:p>
            <a:r>
              <a:rPr lang="nl-NL" dirty="0"/>
              <a:t>Titel volgblad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212400" y="1200151"/>
            <a:ext cx="8722800" cy="287458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Roboto" panose="02000000000000000000" pitchFamily="2" charset="0"/>
                <a:cs typeface="Arial"/>
              </a:defRPr>
            </a:lvl1pPr>
            <a:lvl2pPr>
              <a:defRPr sz="1800" b="0" i="0">
                <a:solidFill>
                  <a:srgbClr val="595A59"/>
                </a:solidFill>
                <a:latin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1009C97A-0677-DD42-A489-F1039FAB5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0BEBA378-1FC0-1E48-932B-BEB54863FB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64E8C05-E278-0042-ABA4-DC2DC3E174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2743" y="4629600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 sz="1100" b="0" i="0" baseline="0">
                <a:solidFill>
                  <a:schemeClr val="accent4"/>
                </a:solidFill>
                <a:latin typeface="Roboto" panose="02000000000000000000" pitchFamily="2" charset="0"/>
              </a:defRPr>
            </a:lvl1pPr>
          </a:lstStyle>
          <a:p>
            <a:fld id="{4ED2B493-C1EE-714C-B8A9-F38F4D8CE6E7}" type="datetimeFigureOut">
              <a:rPr lang="nl-NL" smtClean="0"/>
              <a:pPr/>
              <a:t>15-03-2023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0621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rporate-Twee-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rgbClr val="015997"/>
                </a:solidFill>
              </a:defRPr>
            </a:lvl1pPr>
          </a:lstStyle>
          <a:p>
            <a:r>
              <a:rPr lang="nl-NL" dirty="0"/>
              <a:t>Titel volgblad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12400" y="1198800"/>
            <a:ext cx="4283400" cy="28949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Roboto" panose="02000000000000000000" pitchFamily="2" charset="0"/>
                <a:cs typeface="Arial"/>
              </a:defRPr>
            </a:lvl1pPr>
            <a:lvl2pPr marL="742950" indent="-285750">
              <a:buFontTx/>
              <a:buBlip>
                <a:blip r:embed="rId2"/>
              </a:buBlip>
              <a:defRPr sz="1800" b="0" i="0">
                <a:solidFill>
                  <a:srgbClr val="595A59"/>
                </a:solidFill>
                <a:latin typeface="Roboto" panose="02000000000000000000" pitchFamily="2" charset="0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199" y="1200150"/>
            <a:ext cx="4285407" cy="289495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Roboto" panose="02000000000000000000" pitchFamily="2" charset="0"/>
                <a:cs typeface="Arial"/>
              </a:defRPr>
            </a:lvl1pPr>
            <a:lvl2pPr marL="742950" indent="-285750">
              <a:buFontTx/>
              <a:buBlip>
                <a:blip r:embed="rId2"/>
              </a:buBlip>
              <a:defRPr sz="1800" b="0" i="0">
                <a:solidFill>
                  <a:srgbClr val="595A59"/>
                </a:solidFill>
                <a:latin typeface="Roboto" panose="02000000000000000000" pitchFamily="2" charset="0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7" name="Tijdelijke aanduiding voor voettekst 4">
            <a:extLst>
              <a:ext uri="{FF2B5EF4-FFF2-40B4-BE49-F238E27FC236}">
                <a16:creationId xmlns:a16="http://schemas.microsoft.com/office/drawing/2014/main" id="{69C277A8-ADA1-E44D-A02F-2FC0CF6BE2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B717C99D-6188-0D4C-B810-61576C150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Tijdelijke aanduiding voor datum 6">
            <a:extLst>
              <a:ext uri="{FF2B5EF4-FFF2-40B4-BE49-F238E27FC236}">
                <a16:creationId xmlns:a16="http://schemas.microsoft.com/office/drawing/2014/main" id="{F545DDDF-BC04-C24C-8D8C-86F24B98A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2743" y="4629600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 sz="1100" b="0" i="0" baseline="0">
                <a:solidFill>
                  <a:schemeClr val="accent4"/>
                </a:solidFill>
                <a:latin typeface="Roboto" panose="02000000000000000000" pitchFamily="2" charset="0"/>
              </a:defRPr>
            </a:lvl1pPr>
          </a:lstStyle>
          <a:p>
            <a:fld id="{4ED2B493-C1EE-714C-B8A9-F38F4D8CE6E7}" type="datetimeFigureOut">
              <a:rPr lang="nl-NL" smtClean="0"/>
              <a:pPr/>
              <a:t>15-03-2023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027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-Afbeelding-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5F311D-10D4-6041-93C5-6CEDE63D6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1800" b="0" i="0">
                <a:solidFill>
                  <a:srgbClr val="05599F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785F248-B007-0D44-802E-2202D59A8B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>
            <a:normAutofit/>
          </a:bodyPr>
          <a:lstStyle>
            <a:lvl1pPr marL="0" indent="0">
              <a:buNone/>
              <a:defRPr sz="2800" b="0" i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8CDA164-7D24-894C-BC0B-FAEDB9356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 b="0" i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2093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-Ou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6F7DCA26-1E3E-9B46-B079-ABB50214B5C5}"/>
              </a:ext>
            </a:extLst>
          </p:cNvPr>
          <p:cNvSpPr/>
          <p:nvPr userDrawn="1"/>
        </p:nvSpPr>
        <p:spPr>
          <a:xfrm>
            <a:off x="0" y="0"/>
            <a:ext cx="9144000" cy="41016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10A31709-346C-6C48-A1F1-7F2837F1C9A9}"/>
              </a:ext>
            </a:extLst>
          </p:cNvPr>
          <p:cNvSpPr/>
          <p:nvPr userDrawn="1"/>
        </p:nvSpPr>
        <p:spPr>
          <a:xfrm>
            <a:off x="7520688" y="4530929"/>
            <a:ext cx="120898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nl-NL" sz="1050" b="0" i="0" dirty="0">
                <a:solidFill>
                  <a:srgbClr val="015997"/>
                </a:solidFill>
                <a:latin typeface="Roboto" panose="02000000000000000000" pitchFamily="2" charset="0"/>
              </a:rPr>
              <a:t>FONTYS.NL/PRO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BF3D1BF-5014-8140-9B47-B4E5D9EBC0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4363" y="4283824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7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t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B8A9C812-2E58-0645-A293-BECF92250576}"/>
              </a:ext>
            </a:extLst>
          </p:cNvPr>
          <p:cNvSpPr/>
          <p:nvPr userDrawn="1"/>
        </p:nvSpPr>
        <p:spPr>
          <a:xfrm>
            <a:off x="0" y="0"/>
            <a:ext cx="9144000" cy="40896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9" name="Tijdelijke aanduiding voor inhoud 1">
            <a:extLst>
              <a:ext uri="{FF2B5EF4-FFF2-40B4-BE49-F238E27FC236}">
                <a16:creationId xmlns:a16="http://schemas.microsoft.com/office/drawing/2014/main" id="{E6F7F96C-6BFF-6F43-9987-44ED1DB5F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00" y="1200151"/>
            <a:ext cx="8722799" cy="2874582"/>
          </a:xfrm>
        </p:spPr>
        <p:txBody>
          <a:bodyPr/>
          <a:lstStyle>
            <a:lvl1pPr>
              <a:buFontTx/>
              <a:buNone/>
              <a:defRPr b="0" i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4" name="Tijdelijke aanduiding voor inhoud 2">
            <a:extLst>
              <a:ext uri="{FF2B5EF4-FFF2-40B4-BE49-F238E27FC236}">
                <a16:creationId xmlns:a16="http://schemas.microsoft.com/office/drawing/2014/main" id="{FC0CC26D-4375-804A-A98F-81E6E01505AC}"/>
              </a:ext>
            </a:extLst>
          </p:cNvPr>
          <p:cNvSpPr txBox="1">
            <a:spLocks/>
          </p:cNvSpPr>
          <p:nvPr userDrawn="1"/>
        </p:nvSpPr>
        <p:spPr>
          <a:xfrm>
            <a:off x="2769607" y="4236031"/>
            <a:ext cx="6183880" cy="74617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CFDF3A75-0FAB-4F4F-9617-610FEDF2CE7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43591" y="4272566"/>
            <a:ext cx="5509896" cy="6731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200" b="0" i="0">
                <a:latin typeface="Roboto" panose="02000000000000000000" pitchFamily="2" charset="0"/>
                <a:cs typeface="Arial"/>
              </a:defRPr>
            </a:lvl1pPr>
            <a:lvl2pPr marL="457200" indent="0">
              <a:buFontTx/>
              <a:buNone/>
              <a:defRPr sz="12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Gegevens afzender (denk aan: naam, contactgegevens, opleiding, enz.)</a:t>
            </a:r>
          </a:p>
        </p:txBody>
      </p:sp>
    </p:spTree>
    <p:extLst>
      <p:ext uri="{BB962C8B-B14F-4D97-AF65-F5344CB8AC3E}">
        <p14:creationId xmlns:p14="http://schemas.microsoft.com/office/powerpoint/2010/main" val="377829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oorblad-teks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92468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2468" y="1137600"/>
            <a:ext cx="7440928" cy="8572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2467" y="2044800"/>
            <a:ext cx="7440929" cy="2534400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cs typeface="Arial"/>
              </a:defRPr>
            </a:lvl1pPr>
            <a:lvl2pPr>
              <a:defRPr sz="1800" b="0" i="0">
                <a:solidFill>
                  <a:srgbClr val="595A59"/>
                </a:solidFill>
                <a:latin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</p:txBody>
      </p:sp>
    </p:spTree>
    <p:extLst>
      <p:ext uri="{BB962C8B-B14F-4D97-AF65-F5344CB8AC3E}">
        <p14:creationId xmlns:p14="http://schemas.microsoft.com/office/powerpoint/2010/main" val="3258439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12399" y="206375"/>
            <a:ext cx="87228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 van presentatie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12400" y="1200151"/>
            <a:ext cx="8721207" cy="2874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sjabloon te bewerken</a:t>
            </a:r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F2219D1-5422-AD46-9198-4CD0D2FB20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r="52984"/>
          <a:stretch/>
        </p:blipFill>
        <p:spPr>
          <a:xfrm>
            <a:off x="210393" y="4284001"/>
            <a:ext cx="756258" cy="68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5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7" r:id="rId2"/>
    <p:sldLayoutId id="2147483838" r:id="rId3"/>
    <p:sldLayoutId id="2147483823" r:id="rId4"/>
    <p:sldLayoutId id="2147483825" r:id="rId5"/>
    <p:sldLayoutId id="2147483830" r:id="rId6"/>
    <p:sldLayoutId id="2147483848" r:id="rId7"/>
    <p:sldLayoutId id="2147483849" r:id="rId8"/>
    <p:sldLayoutId id="2147483850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i="0" kern="1200" baseline="0">
          <a:solidFill>
            <a:srgbClr val="05599F"/>
          </a:solidFill>
          <a:latin typeface="Roboto Medium" panose="02000000000000000000" pitchFamily="2" charset="0"/>
          <a:ea typeface="Roboto Medium" panose="02000000000000000000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rgbClr val="595A59"/>
          </a:solidFill>
          <a:latin typeface="Roboto" panose="02000000000000000000" pitchFamily="2" charset="0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ys.nl/huisstijl/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BE431-49CA-DE4A-8121-19EDE8133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468" y="1027872"/>
            <a:ext cx="7441200" cy="857250"/>
          </a:xfrm>
        </p:spPr>
        <p:txBody>
          <a:bodyPr/>
          <a:lstStyle/>
          <a:p>
            <a:r>
              <a:rPr lang="nl-NL" dirty="0"/>
              <a:t>Informatie en uitleg vooraf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83B989-1B17-AA47-8527-58FCBF6BC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2468" y="1935072"/>
            <a:ext cx="7441200" cy="3100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200" dirty="0"/>
              <a:t>Dit is de </a:t>
            </a:r>
            <a:r>
              <a:rPr lang="nl-NL" sz="1200" u="sng" dirty="0"/>
              <a:t>Educatie PowerPoint</a:t>
            </a:r>
            <a:r>
              <a:rPr lang="nl-NL" sz="1200" dirty="0"/>
              <a:t> van </a:t>
            </a:r>
            <a:r>
              <a:rPr lang="nl-NL" sz="1200" dirty="0" err="1"/>
              <a:t>Fontys</a:t>
            </a:r>
            <a:r>
              <a:rPr lang="nl-NL" sz="1200" dirty="0"/>
              <a:t> Pro.</a:t>
            </a:r>
          </a:p>
          <a:p>
            <a:endParaRPr lang="nl-NL" sz="1200" dirty="0"/>
          </a:p>
          <a:p>
            <a:r>
              <a:rPr lang="nl-NL" sz="1200" dirty="0"/>
              <a:t>Er is een titelslide, 2 voorslides met verschillende quotes en 2 vervolgslides beschikbaar.</a:t>
            </a:r>
          </a:p>
          <a:p>
            <a:r>
              <a:rPr lang="nl-NL" sz="1200" dirty="0"/>
              <a:t>Per onderdeel zie je verschillende keuzes. De keuze is aan jou. </a:t>
            </a:r>
          </a:p>
          <a:p>
            <a:r>
              <a:rPr lang="nl-NL" sz="1200" dirty="0"/>
              <a:t>Verwijder de keuzes die je niet gebruikt</a:t>
            </a:r>
          </a:p>
          <a:p>
            <a:r>
              <a:rPr lang="nl-NL" sz="1200" dirty="0"/>
              <a:t>Diamodel of sjabloonpagina toevoegen? Kies in menu ‘start’ =&gt; klik op ‘nieuwe dia’ en kies uit de diverse sjablonen in Fontysstijl.</a:t>
            </a:r>
          </a:p>
          <a:p>
            <a:endParaRPr lang="nl-NL" sz="1200" dirty="0"/>
          </a:p>
          <a:p>
            <a:r>
              <a:rPr lang="nl-NL" sz="1200" dirty="0"/>
              <a:t>Andere PowerPoints: Algemene presentatie LLO / Fontys Pro of digitaal lesmateriaal (NL/ENG). </a:t>
            </a:r>
          </a:p>
          <a:p>
            <a:r>
              <a:rPr lang="nl-NL" sz="1200" dirty="0"/>
              <a:t>Ga hiervoor naar Bestand – Nieuw en maak je keuze</a:t>
            </a:r>
          </a:p>
          <a:p>
            <a:pPr marL="0" indent="0">
              <a:buNone/>
            </a:pPr>
            <a:r>
              <a:rPr lang="nl-NL" sz="1200" dirty="0"/>
              <a:t> </a:t>
            </a:r>
          </a:p>
          <a:p>
            <a:r>
              <a:rPr lang="nl-NL" sz="1200" dirty="0"/>
              <a:t>Meer informatie, kijk dan op </a:t>
            </a:r>
            <a:r>
              <a:rPr lang="nl-NL" sz="1200" dirty="0">
                <a:solidFill>
                  <a:schemeClr val="accent2"/>
                </a:solidFill>
                <a:hlinkClick r:id="rId2"/>
              </a:rPr>
              <a:t>fontys.nl/huisstijl</a:t>
            </a:r>
            <a:endParaRPr lang="nl-NL" sz="1200" dirty="0"/>
          </a:p>
          <a:p>
            <a:r>
              <a:rPr lang="nl-NL" sz="1200" dirty="0"/>
              <a:t>Kom je er niet uit? Stuur dan een mail naar huisstijl@fontys.nl</a:t>
            </a:r>
          </a:p>
        </p:txBody>
      </p:sp>
    </p:spTree>
    <p:extLst>
      <p:ext uri="{BB962C8B-B14F-4D97-AF65-F5344CB8AC3E}">
        <p14:creationId xmlns:p14="http://schemas.microsoft.com/office/powerpoint/2010/main" val="2589780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BE3456-5C10-9153-3C9B-8B71A9510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Titelblad van de </a:t>
            </a:r>
            <a:r>
              <a:rPr lang="nl-NL" sz="2800" dirty="0" err="1"/>
              <a:t>powerpoint</a:t>
            </a:r>
            <a:endParaRPr lang="nl-NL" sz="28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8B3B9A-BC28-A70B-5D1E-DE15DE9ED3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FCB17B6C-C911-6FA9-8EF0-DA5A5AE8D5B0}"/>
              </a:ext>
            </a:extLst>
          </p:cNvPr>
          <p:cNvCxnSpPr/>
          <p:nvPr/>
        </p:nvCxnSpPr>
        <p:spPr>
          <a:xfrm>
            <a:off x="212400" y="2247922"/>
            <a:ext cx="8722800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6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FFAD73D-A090-6E46-BB3E-5AFAE023FD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4" name="Tijdelijke aanduiding voor tekst 19">
            <a:extLst>
              <a:ext uri="{FF2B5EF4-FFF2-40B4-BE49-F238E27FC236}">
                <a16:creationId xmlns:a16="http://schemas.microsoft.com/office/drawing/2014/main" id="{A9496500-D0B9-9A46-9FE2-FB09F16D31CA}"/>
              </a:ext>
            </a:extLst>
          </p:cNvPr>
          <p:cNvSpPr txBox="1">
            <a:spLocks/>
          </p:cNvSpPr>
          <p:nvPr/>
        </p:nvSpPr>
        <p:spPr>
          <a:xfrm>
            <a:off x="6611611" y="1490248"/>
            <a:ext cx="2396186" cy="15264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lang="nl-NL" sz="2200" b="1" i="0" kern="120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  <a:t>‘Ik wil in mijn </a:t>
            </a:r>
            <a:b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  <a:t>werk bijdragen </a:t>
            </a:r>
            <a:b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  <a:t>aan duurzaam </a:t>
            </a:r>
            <a:b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  <a:t>onderwijs.’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B023517-5A7B-0E62-2EAB-214B1796BD01}"/>
              </a:ext>
            </a:extLst>
          </p:cNvPr>
          <p:cNvSpPr txBox="1"/>
          <p:nvPr/>
        </p:nvSpPr>
        <p:spPr>
          <a:xfrm>
            <a:off x="6611610" y="2935371"/>
            <a:ext cx="1198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solidFill>
                  <a:srgbClr val="809DCA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Teun</a:t>
            </a:r>
          </a:p>
        </p:txBody>
      </p:sp>
    </p:spTree>
    <p:extLst>
      <p:ext uri="{BB962C8B-B14F-4D97-AF65-F5344CB8AC3E}">
        <p14:creationId xmlns:p14="http://schemas.microsoft.com/office/powerpoint/2010/main" val="1238774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24B4968-DB3E-2841-9D52-D7A487BE8F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4" name="Tijdelijke aanduiding voor tekst 19">
            <a:extLst>
              <a:ext uri="{FF2B5EF4-FFF2-40B4-BE49-F238E27FC236}">
                <a16:creationId xmlns:a16="http://schemas.microsoft.com/office/drawing/2014/main" id="{C59901D7-1809-9848-8776-660F7978D6CE}"/>
              </a:ext>
            </a:extLst>
          </p:cNvPr>
          <p:cNvSpPr txBox="1">
            <a:spLocks/>
          </p:cNvSpPr>
          <p:nvPr/>
        </p:nvSpPr>
        <p:spPr>
          <a:xfrm>
            <a:off x="6611610" y="1481195"/>
            <a:ext cx="2532389" cy="15264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lang="nl-NL" sz="2200" b="1" i="0" kern="120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  <a:t>‘Ik wil up-to-date </a:t>
            </a:r>
            <a:b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  <a:t>blijven in het </a:t>
            </a:r>
            <a:b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  <a:t>dynamische </a:t>
            </a:r>
            <a:b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dirty="0">
                <a:latin typeface="Roboto" panose="02000000000000000000" pitchFamily="2" charset="0"/>
                <a:ea typeface="Roboto" panose="02000000000000000000" pitchFamily="2" charset="0"/>
              </a:rPr>
              <a:t>onderwijsveld.’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E52CAFC-8693-9E0D-D8C2-316E15F166CA}"/>
              </a:ext>
            </a:extLst>
          </p:cNvPr>
          <p:cNvSpPr txBox="1"/>
          <p:nvPr/>
        </p:nvSpPr>
        <p:spPr>
          <a:xfrm>
            <a:off x="6611610" y="2935371"/>
            <a:ext cx="1198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solidFill>
                  <a:srgbClr val="809DCA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Iris</a:t>
            </a:r>
          </a:p>
        </p:txBody>
      </p:sp>
    </p:spTree>
    <p:extLst>
      <p:ext uri="{BB962C8B-B14F-4D97-AF65-F5344CB8AC3E}">
        <p14:creationId xmlns:p14="http://schemas.microsoft.com/office/powerpoint/2010/main" val="3638517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104AD2-CC4D-824F-9897-5F30034BF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5599F"/>
                </a:solidFill>
              </a:rPr>
              <a:t>Vervolgpagina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F01E09-6E5C-F14A-8B7D-0C28B4C6E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sed</a:t>
            </a:r>
            <a:r>
              <a:rPr lang="nl-NL" dirty="0">
                <a:solidFill>
                  <a:srgbClr val="595A59"/>
                </a:solidFill>
              </a:rPr>
              <a:t> do </a:t>
            </a:r>
            <a:r>
              <a:rPr lang="nl-NL" dirty="0" err="1">
                <a:solidFill>
                  <a:srgbClr val="595A59"/>
                </a:solidFill>
              </a:rPr>
              <a:t>eiusmod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tempor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incididunt</a:t>
            </a:r>
            <a:r>
              <a:rPr lang="nl-NL" dirty="0">
                <a:solidFill>
                  <a:srgbClr val="595A59"/>
                </a:solidFill>
              </a:rPr>
              <a:t> ut </a:t>
            </a:r>
            <a:r>
              <a:rPr lang="nl-NL" dirty="0" err="1">
                <a:solidFill>
                  <a:srgbClr val="595A59"/>
                </a:solidFill>
              </a:rPr>
              <a:t>labore</a:t>
            </a:r>
            <a:r>
              <a:rPr lang="nl-NL" dirty="0">
                <a:solidFill>
                  <a:srgbClr val="595A59"/>
                </a:solidFill>
              </a:rPr>
              <a:t> et </a:t>
            </a:r>
            <a:r>
              <a:rPr lang="nl-NL" dirty="0" err="1">
                <a:solidFill>
                  <a:srgbClr val="595A59"/>
                </a:solidFill>
              </a:rPr>
              <a:t>dolore</a:t>
            </a:r>
            <a:r>
              <a:rPr lang="nl-NL" dirty="0">
                <a:solidFill>
                  <a:srgbClr val="595A59"/>
                </a:solidFill>
              </a:rPr>
              <a:t> magna </a:t>
            </a:r>
            <a:r>
              <a:rPr lang="nl-NL" dirty="0" err="1">
                <a:solidFill>
                  <a:srgbClr val="595A59"/>
                </a:solidFill>
              </a:rPr>
              <a:t>aliqua</a:t>
            </a:r>
            <a:r>
              <a:rPr lang="nl-NL" dirty="0">
                <a:solidFill>
                  <a:srgbClr val="595A59"/>
                </a:solidFill>
              </a:rPr>
              <a:t>. 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ullamco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laboris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nisi</a:t>
            </a:r>
            <a:r>
              <a:rPr lang="nl-NL" dirty="0">
                <a:solidFill>
                  <a:srgbClr val="595A59"/>
                </a:solidFill>
              </a:rPr>
              <a:t> ut </a:t>
            </a:r>
            <a:r>
              <a:rPr lang="nl-NL" dirty="0" err="1">
                <a:solidFill>
                  <a:srgbClr val="595A59"/>
                </a:solidFill>
              </a:rPr>
              <a:t>aliquip</a:t>
            </a:r>
            <a:r>
              <a:rPr lang="nl-NL" dirty="0">
                <a:solidFill>
                  <a:srgbClr val="595A59"/>
                </a:solidFill>
              </a:rPr>
              <a:t> ex </a:t>
            </a:r>
            <a:r>
              <a:rPr lang="nl-NL" dirty="0" err="1">
                <a:solidFill>
                  <a:srgbClr val="595A59"/>
                </a:solidFill>
              </a:rPr>
              <a:t>ea</a:t>
            </a:r>
            <a:r>
              <a:rPr lang="nl-NL" dirty="0">
                <a:solidFill>
                  <a:srgbClr val="595A59"/>
                </a:solidFill>
              </a:rPr>
              <a:t> commodo </a:t>
            </a:r>
            <a:r>
              <a:rPr lang="nl-NL" dirty="0" err="1">
                <a:solidFill>
                  <a:srgbClr val="595A59"/>
                </a:solidFill>
              </a:rPr>
              <a:t>consequat</a:t>
            </a:r>
            <a:r>
              <a:rPr lang="nl-NL" dirty="0">
                <a:solidFill>
                  <a:srgbClr val="595A59"/>
                </a:solidFill>
              </a:rPr>
              <a:t>. 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velit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esse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cillum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eu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fugiat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nulla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pariatur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2536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39E2C8-6DCC-FD47-BAFF-8D18A7DE7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5599F"/>
                </a:solidFill>
              </a:rPr>
              <a:t>Vervolgpagina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E9CD2A-92F1-BE4B-AD4A-37C564ECFB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ECF8540-ACA4-3C4B-803E-38614DDEC3E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0485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10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323920"/>
      </p:ext>
    </p:extLst>
  </p:cSld>
  <p:clrMapOvr>
    <a:masterClrMapping/>
  </p:clrMapOvr>
</p:sld>
</file>

<file path=ppt/theme/theme1.xml><?xml version="1.0" encoding="utf-8"?>
<a:theme xmlns:a="http://schemas.openxmlformats.org/drawingml/2006/main" name="Fontys Pro Corporate">
  <a:themeElements>
    <a:clrScheme name="Aangepast 3">
      <a:dk1>
        <a:srgbClr val="000000"/>
      </a:dk1>
      <a:lt1>
        <a:srgbClr val="FFFFFF"/>
      </a:lt1>
      <a:dk2>
        <a:srgbClr val="0076E0"/>
      </a:dk2>
      <a:lt2>
        <a:srgbClr val="EEECE1"/>
      </a:lt2>
      <a:accent1>
        <a:srgbClr val="653366"/>
      </a:accent1>
      <a:accent2>
        <a:srgbClr val="0076E0"/>
      </a:accent2>
      <a:accent3>
        <a:srgbClr val="93ADFC"/>
      </a:accent3>
      <a:accent4>
        <a:srgbClr val="818386"/>
      </a:accent4>
      <a:accent5>
        <a:srgbClr val="E3DDE3"/>
      </a:accent5>
      <a:accent6>
        <a:srgbClr val="CEC2CE"/>
      </a:accent6>
      <a:hlink>
        <a:srgbClr val="0076E0"/>
      </a:hlink>
      <a:folHlink>
        <a:srgbClr val="0076E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7BDDFF13177D4693F09005414741AC" ma:contentTypeVersion="16" ma:contentTypeDescription="Een nieuw document maken." ma:contentTypeScope="" ma:versionID="33037f5bb784e1698fd0db20cc9a8069">
  <xsd:schema xmlns:xsd="http://www.w3.org/2001/XMLSchema" xmlns:xs="http://www.w3.org/2001/XMLSchema" xmlns:p="http://schemas.microsoft.com/office/2006/metadata/properties" xmlns:ns2="21c6a3c2-85dc-415e-b19c-ed765145eaa0" xmlns:ns3="5f10e6fc-3965-4692-85c0-a22e654cbe88" targetNamespace="http://schemas.microsoft.com/office/2006/metadata/properties" ma:root="true" ma:fieldsID="eb568e36c570e8f8199ab6d940aec717" ns2:_="" ns3:_="">
    <xsd:import namespace="21c6a3c2-85dc-415e-b19c-ed765145eaa0"/>
    <xsd:import namespace="5f10e6fc-3965-4692-85c0-a22e654cbe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c6a3c2-85dc-415e-b19c-ed765145ea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1cf77c6f-7d90-4f59-9429-7beb73260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10e6fc-3965-4692-85c0-a22e654cbe8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f424c50-8714-4e66-b925-29729f9b0040}" ma:internalName="TaxCatchAll" ma:showField="CatchAllData" ma:web="5f10e6fc-3965-4692-85c0-a22e654cbe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10e6fc-3965-4692-85c0-a22e654cbe88" xsi:nil="true"/>
    <lcf76f155ced4ddcb4097134ff3c332f xmlns="21c6a3c2-85dc-415e-b19c-ed765145eaa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AAEABE9-E296-4B78-9E45-C4E0F142B0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c6a3c2-85dc-415e-b19c-ed765145eaa0"/>
    <ds:schemaRef ds:uri="5f10e6fc-3965-4692-85c0-a22e654cbe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C13B590-855D-47C7-8F67-C2FA336E3B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7A1D97-0C09-49B8-B2A8-2A8D30789770}">
  <ds:schemaRefs>
    <ds:schemaRef ds:uri="21c6a3c2-85dc-415e-b19c-ed765145eaa0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5f10e6fc-3965-4692-85c0-a22e654cbe88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PPT-FontysPRO</Template>
  <TotalTime>374</TotalTime>
  <Words>281</Words>
  <Application>Microsoft Macintosh PowerPoint</Application>
  <PresentationFormat>Diavoorstelling (16:9)</PresentationFormat>
  <Paragraphs>28</Paragraphs>
  <Slides>8</Slides>
  <Notes>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Frutiger LT Pro 55 Roman</vt:lpstr>
      <vt:lpstr>Roboto</vt:lpstr>
      <vt:lpstr>Roboto Medium</vt:lpstr>
      <vt:lpstr>Fontys Pro Corporate</vt:lpstr>
      <vt:lpstr>Informatie en uitleg vooraf</vt:lpstr>
      <vt:lpstr>Titelblad van de powerpoint</vt:lpstr>
      <vt:lpstr>PowerPoint-presentatie</vt:lpstr>
      <vt:lpstr>PowerPoint-presentatie</vt:lpstr>
      <vt:lpstr>Vervolgpagina</vt:lpstr>
      <vt:lpstr>Vervolgpagina</vt:lpstr>
      <vt:lpstr>PowerPoint-presentatie</vt:lpstr>
      <vt:lpstr>PowerPoint-presentatie</vt:lpstr>
    </vt:vector>
  </TitlesOfParts>
  <Manager/>
  <Company>Fontys Hogescholen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Rationale</dc:title>
  <dc:subject>Voor vooruitdenkers</dc:subject>
  <dc:creator>Vos-Beckers,Bianca B.L.L.</dc:creator>
  <cp:keywords/>
  <dc:description>Fontys Hogeschool - Copyright</dc:description>
  <cp:lastModifiedBy>Vos-Beckers,Bianca B.L.L.</cp:lastModifiedBy>
  <cp:revision>8</cp:revision>
  <cp:lastPrinted>2014-08-19T14:33:34Z</cp:lastPrinted>
  <dcterms:created xsi:type="dcterms:W3CDTF">2019-08-22T09:46:33Z</dcterms:created>
  <dcterms:modified xsi:type="dcterms:W3CDTF">2023-03-15T08:55:00Z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0x010100C6E9243D60AD1445BC3D0D3F3CCCB4E1</vt:lpwstr>
  </property>
  <property fmtid="{D5CDD505-2E9C-101B-9397-08002B2CF9AE}" pid="3" name="MediaServiceImageTags">
    <vt:lpwstr/>
  </property>
</Properties>
</file>