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38"/>
  </p:notesMasterIdLst>
  <p:sldIdLst>
    <p:sldId id="256" r:id="rId5"/>
    <p:sldId id="272" r:id="rId6"/>
    <p:sldId id="341" r:id="rId7"/>
    <p:sldId id="356" r:id="rId8"/>
    <p:sldId id="357" r:id="rId9"/>
    <p:sldId id="334" r:id="rId10"/>
    <p:sldId id="326" r:id="rId11"/>
    <p:sldId id="325" r:id="rId12"/>
    <p:sldId id="355" r:id="rId13"/>
    <p:sldId id="344" r:id="rId14"/>
    <p:sldId id="354" r:id="rId15"/>
    <p:sldId id="342" r:id="rId16"/>
    <p:sldId id="323" r:id="rId17"/>
    <p:sldId id="329" r:id="rId18"/>
    <p:sldId id="333" r:id="rId19"/>
    <p:sldId id="331" r:id="rId20"/>
    <p:sldId id="327" r:id="rId21"/>
    <p:sldId id="332" r:id="rId22"/>
    <p:sldId id="301" r:id="rId23"/>
    <p:sldId id="308" r:id="rId24"/>
    <p:sldId id="299" r:id="rId25"/>
    <p:sldId id="352" r:id="rId26"/>
    <p:sldId id="271" r:id="rId27"/>
    <p:sldId id="347" r:id="rId28"/>
    <p:sldId id="346" r:id="rId29"/>
    <p:sldId id="302" r:id="rId30"/>
    <p:sldId id="353" r:id="rId31"/>
    <p:sldId id="303" r:id="rId32"/>
    <p:sldId id="304" r:id="rId33"/>
    <p:sldId id="305" r:id="rId34"/>
    <p:sldId id="348" r:id="rId35"/>
    <p:sldId id="339" r:id="rId36"/>
    <p:sldId id="292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es, Jochem" initials="MJ" lastIdx="5" clrIdx="0">
    <p:extLst>
      <p:ext uri="{19B8F6BF-5375-455C-9EA6-DF929625EA0E}">
        <p15:presenceInfo xmlns:p15="http://schemas.microsoft.com/office/powerpoint/2012/main" userId="S-1-5-21-1713564952-1896959315-2298796311-275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884"/>
    <a:srgbClr val="E81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BED54F-48A4-4DFA-BD4E-B0A649DA32D5}" v="877" dt="2023-09-04T13:47:50.903"/>
    <p1510:client id="{0A48F56F-D65E-47F6-9729-1AFDE430C294}" v="356" dt="2023-06-09T10:02:35.472"/>
    <p1510:client id="{111E950A-C85D-338C-E065-372E5CEEBCF6}" v="2025" dt="2023-08-30T08:55:16.281"/>
    <p1510:client id="{11A23420-D1D4-46B7-9900-9866C9AFFF43}" v="248" dt="2023-06-05T15:01:52.677"/>
    <p1510:client id="{14FB34AA-BD67-4117-A483-CD4216F1EACB}" v="1016" dt="2023-05-24T10:19:07.453"/>
    <p1510:client id="{1925EA43-C2D5-48AC-9E5B-B389E0212BD6}" v="108" dt="2023-06-30T09:41:56.032"/>
    <p1510:client id="{1DDD27FD-DDA4-47AC-A0B1-0DEF7AD2042A}" v="7" dt="2023-05-25T10:23:07.624"/>
    <p1510:client id="{25E3CD2F-592A-448C-89B0-4255333569C6}" v="134" dt="2023-06-21T07:46:19.657"/>
    <p1510:client id="{28D65ACF-6C1E-4556-8A1A-35340CCC9D31}" v="10" dt="2023-08-09T09:40:55.240"/>
    <p1510:client id="{29A0D137-6CC9-4B3D-978C-D3254858EBCC}" v="20" dt="2023-07-05T06:48:38.738"/>
    <p1510:client id="{2C2FC218-7BBD-486C-818D-68CAE12ED72D}" v="663" dt="2023-06-28T10:25:25.742"/>
    <p1510:client id="{2C76ACC9-A94D-44CD-86CC-F3911BF065BB}" v="1740" dt="2023-07-20T10:37:51.002"/>
    <p1510:client id="{330D5749-54BA-4187-9446-F4CF88483868}" v="3" dt="2023-05-31T07:02:53.528"/>
    <p1510:client id="{3F5210B0-24AA-4EC9-8215-844F0524A092}" v="3" dt="2023-09-08T07:02:28.473"/>
    <p1510:client id="{3F58B604-9883-4C5A-8C97-211CCC5956D6}" v="339" dt="2023-09-04T13:55:20.446"/>
    <p1510:client id="{4989B1C1-E6CD-4535-AB61-D6C2604A519D}" v="46" dt="2023-06-15T09:48:11.908"/>
    <p1510:client id="{4B3DE382-FE3D-429F-AB5E-5E2F38905A8B}" v="11" dt="2023-09-11T10:52:21.850"/>
    <p1510:client id="{4FB346A6-05AF-4CB3-B677-57C1CF7EC9AC}" v="75" dt="2023-09-08T06:48:49.550"/>
    <p1510:client id="{52CFAF81-3CDB-47EF-91EC-6B85F790025D}" v="3" dt="2023-06-14T09:31:29.324"/>
    <p1510:client id="{5681653A-EDAE-47E5-8EA3-19DDCF705D94}" v="68" dt="2023-06-09T08:03:48.735"/>
    <p1510:client id="{5AB4B677-9A24-4C64-B826-31AFAF9EBADA}" v="119" dt="2023-05-19T10:43:21.944"/>
    <p1510:client id="{61F28A78-BBAF-48AD-A8C1-3E9F8895CAF2}" v="410" dt="2023-05-24T09:03:22.414"/>
    <p1510:client id="{6C4AA571-F03E-4C0A-A12D-6BEE772674CB}" v="213" dt="2023-06-21T09:42:10.421"/>
    <p1510:client id="{74851359-99BF-4A88-A1E6-C0EC71D44ACD}" v="232" dt="2023-05-25T10:17:34.621"/>
    <p1510:client id="{7A1860EF-6027-4D9C-BE59-DD3BD447376F}" v="620" dt="2023-08-11T10:06:45.466"/>
    <p1510:client id="{7BA84A33-190A-492F-9343-6E5E4B754EA1}" v="69" dt="2023-06-30T09:06:45.411"/>
    <p1510:client id="{8A154AB1-E68C-4588-8132-EEF7D5E09962}" v="36" dt="2023-09-08T06:59:56.987"/>
    <p1510:client id="{92D0EC57-7F41-711F-E835-D6FF54F3BB82}" v="779" dt="2023-08-24T08:20:52.061"/>
    <p1510:client id="{96441316-DE7E-437D-8686-77B30B6F6493}" v="5" dt="2023-05-31T09:50:35.965"/>
    <p1510:client id="{9C367ADA-1A60-43CE-9C0B-B1AF02EECA71}" v="23" dt="2023-08-03T09:51:56.246"/>
    <p1510:client id="{9CEAD367-791D-47A1-BAF1-7DBEBA697F0E}" v="472" dt="2023-09-04T15:30:03.378"/>
    <p1510:client id="{9D28E548-0D81-489B-9B7C-111E061F2E5C}" v="204" dt="2023-06-30T08:57:44.407"/>
    <p1510:client id="{9FCF324E-C51D-4353-80D9-1FCB945AD769}" v="219" dt="2023-07-19T10:25:54.822"/>
    <p1510:client id="{A03E32AA-DA96-484D-8CC0-B00EB06FDC23}" v="784" dt="2023-06-23T10:32:19.095"/>
    <p1510:client id="{A294771A-C034-4040-855D-F3ADDC42A7C6}" v="360" dt="2023-06-29T10:21:28.358"/>
    <p1510:client id="{A2C109F8-2655-C6B4-7875-1F1AEBA94108}" v="11" dt="2023-08-14T15:14:37.020"/>
    <p1510:client id="{A4DE7955-88B8-4DB0-8886-BE49B3A1916E}" v="619" dt="2023-06-30T10:05:55.430"/>
    <p1510:client id="{B128A32A-098F-4439-B4A6-0224A7B66F28}" v="60" dt="2023-07-21T10:05:23.809"/>
    <p1510:client id="{B9CFC6A1-5049-D4D9-81A0-50ED1A3B3303}" v="65" dt="2023-09-08T07:05:11.264"/>
    <p1510:client id="{BB1C86B9-B4D4-41AD-A30A-7A0EBFA66CDA}" v="157" dt="2023-05-31T08:02:01.274"/>
    <p1510:client id="{C2335507-E2CB-4DE8-AC85-48FC841AD36F}" v="46" dt="2023-05-31T10:20:52.158"/>
    <p1510:client id="{C4579F9C-1EBF-47CA-B28B-301C8CEF29F4}" v="36" dt="2023-05-31T10:03:33.200"/>
    <p1510:client id="{C942B5E0-250C-443C-B473-4176A5E28AF0}" v="474" dt="2023-09-08T07:44:35.939"/>
    <p1510:client id="{CD2E3279-0C50-452E-B57B-545868CBF9F7}" v="12" dt="2023-05-25T08:57:10.697"/>
    <p1510:client id="{D3070250-517D-4767-8519-CCD57FC54011}" v="5" dt="2023-07-13T09:41:16.669"/>
    <p1510:client id="{D747856D-170C-48E5-B8F1-1BE9B3DC3F99}" v="1" dt="2023-08-03T07:23:21.282"/>
    <p1510:client id="{E1EE835C-D0E5-42F5-AF1D-15E277D837B1}" v="1" dt="2023-07-20T08:51:28.116"/>
    <p1510:client id="{E5585870-5844-470B-8295-387FA6469167}" v="3" dt="2023-06-01T10:17:55.338"/>
    <p1510:client id="{E597CF77-3716-4ACD-B386-75A2EF775B97}" v="4" dt="2023-07-13T09:05:36.740"/>
    <p1510:client id="{E7DE0C2C-08C5-40CF-8AFB-B0D431F15F87}" v="12" dt="2023-08-10T08:29:48.083"/>
    <p1510:client id="{E898A335-93AD-4149-9FDA-64965C3DA0C6}" v="41" dt="2023-05-24T09:12:34.493"/>
    <p1510:client id="{E92AD3CC-7BEE-CD1B-BF03-F1874CA85A54}" v="170" dt="2023-09-01T14:12:05.627"/>
    <p1510:client id="{EF9D365A-C1DC-430D-B0AA-96DB2494543B}" v="6" dt="2023-06-28T08:58:28.695"/>
    <p1510:client id="{F11EAFE9-8B93-4194-8000-55B69D9D67A9}" v="314" dt="2023-09-19T06:40:54.520"/>
    <p1510:client id="{F4E13BB9-1FEC-45D5-A32D-479C8FEDD09C}" v="747" dt="2023-05-26T10:05:56.569"/>
    <p1510:client id="{FD2A1373-D72C-4F42-AAB4-220361024AA5}" v="1199" dt="2023-06-09T09:34:40.7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Stijl, donker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Stijl, donker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ijl, donker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omen, Maud van den" userId="S::maud.vanden.boomen@ggze.nl::23ef2d6b-38b8-4e60-99d3-fa0bad9c4320" providerId="AD" clId="Web-{1DDD27FD-DDA4-47AC-A0B1-0DEF7AD2042A}"/>
    <pc:docChg chg="modSld">
      <pc:chgData name="Boomen, Maud van den" userId="S::maud.vanden.boomen@ggze.nl::23ef2d6b-38b8-4e60-99d3-fa0bad9c4320" providerId="AD" clId="Web-{1DDD27FD-DDA4-47AC-A0B1-0DEF7AD2042A}" dt="2023-05-25T10:23:07.624" v="7" actId="14100"/>
      <pc:docMkLst>
        <pc:docMk/>
      </pc:docMkLst>
      <pc:sldChg chg="modSp">
        <pc:chgData name="Boomen, Maud van den" userId="S::maud.vanden.boomen@ggze.nl::23ef2d6b-38b8-4e60-99d3-fa0bad9c4320" providerId="AD" clId="Web-{1DDD27FD-DDA4-47AC-A0B1-0DEF7AD2042A}" dt="2023-05-25T10:23:07.624" v="7" actId="14100"/>
        <pc:sldMkLst>
          <pc:docMk/>
          <pc:sldMk cId="356662062" sldId="257"/>
        </pc:sldMkLst>
        <pc:picChg chg="mod">
          <ac:chgData name="Boomen, Maud van den" userId="S::maud.vanden.boomen@ggze.nl::23ef2d6b-38b8-4e60-99d3-fa0bad9c4320" providerId="AD" clId="Web-{1DDD27FD-DDA4-47AC-A0B1-0DEF7AD2042A}" dt="2023-05-25T10:23:07.624" v="7" actId="14100"/>
          <ac:picMkLst>
            <pc:docMk/>
            <pc:sldMk cId="356662062" sldId="257"/>
            <ac:picMk id="10" creationId="{B4CC68D2-D944-FBBA-C8E8-055A4CB05AE9}"/>
          </ac:picMkLst>
        </pc:picChg>
      </pc:sldChg>
      <pc:sldChg chg="addSp delSp modSp addAnim">
        <pc:chgData name="Boomen, Maud van den" userId="S::maud.vanden.boomen@ggze.nl::23ef2d6b-38b8-4e60-99d3-fa0bad9c4320" providerId="AD" clId="Web-{1DDD27FD-DDA4-47AC-A0B1-0DEF7AD2042A}" dt="2023-05-25T10:22:54.123" v="6" actId="20577"/>
        <pc:sldMkLst>
          <pc:docMk/>
          <pc:sldMk cId="1519630635" sldId="272"/>
        </pc:sldMkLst>
        <pc:spChg chg="mod">
          <ac:chgData name="Boomen, Maud van den" userId="S::maud.vanden.boomen@ggze.nl::23ef2d6b-38b8-4e60-99d3-fa0bad9c4320" providerId="AD" clId="Web-{1DDD27FD-DDA4-47AC-A0B1-0DEF7AD2042A}" dt="2023-05-25T10:22:54.123" v="6" actId="20577"/>
          <ac:spMkLst>
            <pc:docMk/>
            <pc:sldMk cId="1519630635" sldId="272"/>
            <ac:spMk id="2" creationId="{00000000-0000-0000-0000-000000000000}"/>
          </ac:spMkLst>
        </pc:spChg>
        <pc:spChg chg="del">
          <ac:chgData name="Boomen, Maud van den" userId="S::maud.vanden.boomen@ggze.nl::23ef2d6b-38b8-4e60-99d3-fa0bad9c4320" providerId="AD" clId="Web-{1DDD27FD-DDA4-47AC-A0B1-0DEF7AD2042A}" dt="2023-05-25T10:22:38.465" v="0"/>
          <ac:spMkLst>
            <pc:docMk/>
            <pc:sldMk cId="1519630635" sldId="272"/>
            <ac:spMk id="14" creationId="{696A55C8-89F1-439D-863D-E208C0AC880F}"/>
          </ac:spMkLst>
        </pc:spChg>
        <pc:spChg chg="del">
          <ac:chgData name="Boomen, Maud van den" userId="S::maud.vanden.boomen@ggze.nl::23ef2d6b-38b8-4e60-99d3-fa0bad9c4320" providerId="AD" clId="Web-{1DDD27FD-DDA4-47AC-A0B1-0DEF7AD2042A}" dt="2023-05-25T10:22:38.465" v="0"/>
          <ac:spMkLst>
            <pc:docMk/>
            <pc:sldMk cId="1519630635" sldId="272"/>
            <ac:spMk id="16" creationId="{E4A1FD7E-EAEC-40B9-B75B-432F9DA75BA8}"/>
          </ac:spMkLst>
        </pc:spChg>
        <pc:spChg chg="del">
          <ac:chgData name="Boomen, Maud van den" userId="S::maud.vanden.boomen@ggze.nl::23ef2d6b-38b8-4e60-99d3-fa0bad9c4320" providerId="AD" clId="Web-{1DDD27FD-DDA4-47AC-A0B1-0DEF7AD2042A}" dt="2023-05-25T10:22:38.465" v="0"/>
          <ac:spMkLst>
            <pc:docMk/>
            <pc:sldMk cId="1519630635" sldId="272"/>
            <ac:spMk id="18" creationId="{AC88629E-396B-4C99-B284-F30AABDF2E1D}"/>
          </ac:spMkLst>
        </pc:spChg>
        <pc:spChg chg="add">
          <ac:chgData name="Boomen, Maud van den" userId="S::maud.vanden.boomen@ggze.nl::23ef2d6b-38b8-4e60-99d3-fa0bad9c4320" providerId="AD" clId="Web-{1DDD27FD-DDA4-47AC-A0B1-0DEF7AD2042A}" dt="2023-05-25T10:22:38.465" v="0"/>
          <ac:spMkLst>
            <pc:docMk/>
            <pc:sldMk cId="1519630635" sldId="272"/>
            <ac:spMk id="23" creationId="{17115F77-2FAE-4CA7-9A7F-10D5F2C8F831}"/>
          </ac:spMkLst>
        </pc:spChg>
        <pc:spChg chg="add">
          <ac:chgData name="Boomen, Maud van den" userId="S::maud.vanden.boomen@ggze.nl::23ef2d6b-38b8-4e60-99d3-fa0bad9c4320" providerId="AD" clId="Web-{1DDD27FD-DDA4-47AC-A0B1-0DEF7AD2042A}" dt="2023-05-25T10:22:38.465" v="0"/>
          <ac:spMkLst>
            <pc:docMk/>
            <pc:sldMk cId="1519630635" sldId="272"/>
            <ac:spMk id="25" creationId="{5CD4C046-A04C-46CC-AFA3-6B0621F628C8}"/>
          </ac:spMkLst>
        </pc:spChg>
        <pc:spChg chg="add">
          <ac:chgData name="Boomen, Maud van den" userId="S::maud.vanden.boomen@ggze.nl::23ef2d6b-38b8-4e60-99d3-fa0bad9c4320" providerId="AD" clId="Web-{1DDD27FD-DDA4-47AC-A0B1-0DEF7AD2042A}" dt="2023-05-25T10:22:38.465" v="0"/>
          <ac:spMkLst>
            <pc:docMk/>
            <pc:sldMk cId="1519630635" sldId="272"/>
            <ac:spMk id="27" creationId="{9FDD9264-A478-4B82-A891-2BEA8BF9F68A}"/>
          </ac:spMkLst>
        </pc:spChg>
        <pc:spChg chg="add">
          <ac:chgData name="Boomen, Maud van den" userId="S::maud.vanden.boomen@ggze.nl::23ef2d6b-38b8-4e60-99d3-fa0bad9c4320" providerId="AD" clId="Web-{1DDD27FD-DDA4-47AC-A0B1-0DEF7AD2042A}" dt="2023-05-25T10:22:38.465" v="0"/>
          <ac:spMkLst>
            <pc:docMk/>
            <pc:sldMk cId="1519630635" sldId="272"/>
            <ac:spMk id="29" creationId="{C4D755E9-CEF5-43A7-A514-4664F25F398C}"/>
          </ac:spMkLst>
        </pc:spChg>
        <pc:spChg chg="add">
          <ac:chgData name="Boomen, Maud van den" userId="S::maud.vanden.boomen@ggze.nl::23ef2d6b-38b8-4e60-99d3-fa0bad9c4320" providerId="AD" clId="Web-{1DDD27FD-DDA4-47AC-A0B1-0DEF7AD2042A}" dt="2023-05-25T10:22:38.465" v="0"/>
          <ac:spMkLst>
            <pc:docMk/>
            <pc:sldMk cId="1519630635" sldId="272"/>
            <ac:spMk id="31" creationId="{2BF879CD-ED15-450F-B829-699C694D2EBC}"/>
          </ac:spMkLst>
        </pc:spChg>
      </pc:sldChg>
    </pc:docChg>
  </pc:docChgLst>
  <pc:docChgLst>
    <pc:chgData name="Graef, Renate van de" userId="S::renate.vande.graef@ggze.nl::2693738f-f234-40e3-a0ba-7abe5cb55f18" providerId="AD" clId="Web-{E92AD3CC-7BEE-CD1B-BF03-F1874CA85A54}"/>
    <pc:docChg chg="addSld modSld sldOrd">
      <pc:chgData name="Graef, Renate van de" userId="S::renate.vande.graef@ggze.nl::2693738f-f234-40e3-a0ba-7abe5cb55f18" providerId="AD" clId="Web-{E92AD3CC-7BEE-CD1B-BF03-F1874CA85A54}" dt="2023-09-01T14:12:05.627" v="162"/>
      <pc:docMkLst>
        <pc:docMk/>
      </pc:docMkLst>
      <pc:sldChg chg="modSp">
        <pc:chgData name="Graef, Renate van de" userId="S::renate.vande.graef@ggze.nl::2693738f-f234-40e3-a0ba-7abe5cb55f18" providerId="AD" clId="Web-{E92AD3CC-7BEE-CD1B-BF03-F1874CA85A54}" dt="2023-09-01T08:59:48.283" v="30" actId="20577"/>
        <pc:sldMkLst>
          <pc:docMk/>
          <pc:sldMk cId="356662062" sldId="257"/>
        </pc:sldMkLst>
        <pc:spChg chg="mod">
          <ac:chgData name="Graef, Renate van de" userId="S::renate.vande.graef@ggze.nl::2693738f-f234-40e3-a0ba-7abe5cb55f18" providerId="AD" clId="Web-{E92AD3CC-7BEE-CD1B-BF03-F1874CA85A54}" dt="2023-09-01T08:59:48.283" v="30" actId="20577"/>
          <ac:spMkLst>
            <pc:docMk/>
            <pc:sldMk cId="356662062" sldId="257"/>
            <ac:spMk id="3" creationId="{D064FFEC-3A42-DAF8-5366-F46320B03286}"/>
          </ac:spMkLst>
        </pc:spChg>
      </pc:sldChg>
      <pc:sldChg chg="addSp delSp modSp mod ord setBg">
        <pc:chgData name="Graef, Renate van de" userId="S::renate.vande.graef@ggze.nl::2693738f-f234-40e3-a0ba-7abe5cb55f18" providerId="AD" clId="Web-{E92AD3CC-7BEE-CD1B-BF03-F1874CA85A54}" dt="2023-09-01T14:12:05.627" v="162"/>
        <pc:sldMkLst>
          <pc:docMk/>
          <pc:sldMk cId="3118970923" sldId="292"/>
        </pc:sldMkLst>
        <pc:spChg chg="mod">
          <ac:chgData name="Graef, Renate van de" userId="S::renate.vande.graef@ggze.nl::2693738f-f234-40e3-a0ba-7abe5cb55f18" providerId="AD" clId="Web-{E92AD3CC-7BEE-CD1B-BF03-F1874CA85A54}" dt="2023-09-01T14:11:48.611" v="157" actId="20577"/>
          <ac:spMkLst>
            <pc:docMk/>
            <pc:sldMk cId="3118970923" sldId="292"/>
            <ac:spMk id="2" creationId="{00000000-0000-0000-0000-000000000000}"/>
          </ac:spMkLst>
        </pc:spChg>
        <pc:spChg chg="del">
          <ac:chgData name="Graef, Renate van de" userId="S::renate.vande.graef@ggze.nl::2693738f-f234-40e3-a0ba-7abe5cb55f18" providerId="AD" clId="Web-{E92AD3CC-7BEE-CD1B-BF03-F1874CA85A54}" dt="2023-09-01T14:10:36.577" v="136"/>
          <ac:spMkLst>
            <pc:docMk/>
            <pc:sldMk cId="3118970923" sldId="292"/>
            <ac:spMk id="3" creationId="{00000000-0000-0000-0000-000000000000}"/>
          </ac:spMkLst>
        </pc:spChg>
        <pc:spChg chg="add del mod">
          <ac:chgData name="Graef, Renate van de" userId="S::renate.vande.graef@ggze.nl::2693738f-f234-40e3-a0ba-7abe5cb55f18" providerId="AD" clId="Web-{E92AD3CC-7BEE-CD1B-BF03-F1874CA85A54}" dt="2023-09-01T14:11:05.016" v="145"/>
          <ac:spMkLst>
            <pc:docMk/>
            <pc:sldMk cId="3118970923" sldId="292"/>
            <ac:spMk id="8" creationId="{A0BEC751-078C-BF6A-546B-06E3C89EF95F}"/>
          </ac:spMkLst>
        </pc:spChg>
        <pc:spChg chg="add">
          <ac:chgData name="Graef, Renate van de" userId="S::renate.vande.graef@ggze.nl::2693738f-f234-40e3-a0ba-7abe5cb55f18" providerId="AD" clId="Web-{E92AD3CC-7BEE-CD1B-BF03-F1874CA85A54}" dt="2023-09-01T14:11:20.313" v="149"/>
          <ac:spMkLst>
            <pc:docMk/>
            <pc:sldMk cId="3118970923" sldId="292"/>
            <ac:spMk id="11" creationId="{B3875682-0790-427D-9A23-4B7265F0FA54}"/>
          </ac:spMkLst>
        </pc:spChg>
        <pc:spChg chg="add">
          <ac:chgData name="Graef, Renate van de" userId="S::renate.vande.graef@ggze.nl::2693738f-f234-40e3-a0ba-7abe5cb55f18" providerId="AD" clId="Web-{E92AD3CC-7BEE-CD1B-BF03-F1874CA85A54}" dt="2023-09-01T14:11:20.313" v="149"/>
          <ac:spMkLst>
            <pc:docMk/>
            <pc:sldMk cId="3118970923" sldId="292"/>
            <ac:spMk id="13" creationId="{6EDE4AAE-4785-4EA7-95DB-45200F5B8096}"/>
          </ac:spMkLst>
        </pc:spChg>
        <pc:spChg chg="add">
          <ac:chgData name="Graef, Renate van de" userId="S::renate.vande.graef@ggze.nl::2693738f-f234-40e3-a0ba-7abe5cb55f18" providerId="AD" clId="Web-{E92AD3CC-7BEE-CD1B-BF03-F1874CA85A54}" dt="2023-09-01T14:11:20.313" v="149"/>
          <ac:spMkLst>
            <pc:docMk/>
            <pc:sldMk cId="3118970923" sldId="292"/>
            <ac:spMk id="15" creationId="{EB8AA617-0537-4ED7-91B6-66511A647507}"/>
          </ac:spMkLst>
        </pc:spChg>
        <pc:spChg chg="add">
          <ac:chgData name="Graef, Renate van de" userId="S::renate.vande.graef@ggze.nl::2693738f-f234-40e3-a0ba-7abe5cb55f18" providerId="AD" clId="Web-{E92AD3CC-7BEE-CD1B-BF03-F1874CA85A54}" dt="2023-09-01T14:11:20.313" v="149"/>
          <ac:spMkLst>
            <pc:docMk/>
            <pc:sldMk cId="3118970923" sldId="292"/>
            <ac:spMk id="17" creationId="{C2E8BF1F-CE61-45C5-92AC-552D23176C03}"/>
          </ac:spMkLst>
        </pc:spChg>
        <pc:picChg chg="add del mod ord">
          <ac:chgData name="Graef, Renate van de" userId="S::renate.vande.graef@ggze.nl::2693738f-f234-40e3-a0ba-7abe5cb55f18" providerId="AD" clId="Web-{E92AD3CC-7BEE-CD1B-BF03-F1874CA85A54}" dt="2023-09-01T14:11:20.313" v="149"/>
          <ac:picMkLst>
            <pc:docMk/>
            <pc:sldMk cId="3118970923" sldId="292"/>
            <ac:picMk id="4" creationId="{B78551AE-11EE-F37E-E22F-E65A44ADB8CE}"/>
          </ac:picMkLst>
        </pc:picChg>
        <pc:picChg chg="mod ord">
          <ac:chgData name="Graef, Renate van de" userId="S::renate.vande.graef@ggze.nl::2693738f-f234-40e3-a0ba-7abe5cb55f18" providerId="AD" clId="Web-{E92AD3CC-7BEE-CD1B-BF03-F1874CA85A54}" dt="2023-09-01T14:11:20.313" v="149"/>
          <ac:picMkLst>
            <pc:docMk/>
            <pc:sldMk cId="3118970923" sldId="292"/>
            <ac:picMk id="5" creationId="{00000000-0000-0000-0000-000000000000}"/>
          </ac:picMkLst>
        </pc:picChg>
        <pc:picChg chg="mod">
          <ac:chgData name="Graef, Renate van de" userId="S::renate.vande.graef@ggze.nl::2693738f-f234-40e3-a0ba-7abe5cb55f18" providerId="AD" clId="Web-{E92AD3CC-7BEE-CD1B-BF03-F1874CA85A54}" dt="2023-09-01T14:11:20.313" v="149"/>
          <ac:picMkLst>
            <pc:docMk/>
            <pc:sldMk cId="3118970923" sldId="292"/>
            <ac:picMk id="6" creationId="{128B06FC-54B7-18A0-540E-24EC72AEEDF5}"/>
          </ac:picMkLst>
        </pc:picChg>
      </pc:sldChg>
      <pc:sldChg chg="addSp delSp modSp">
        <pc:chgData name="Graef, Renate van de" userId="S::renate.vande.graef@ggze.nl::2693738f-f234-40e3-a0ba-7abe5cb55f18" providerId="AD" clId="Web-{E92AD3CC-7BEE-CD1B-BF03-F1874CA85A54}" dt="2023-09-01T09:21:40.086" v="104" actId="14100"/>
        <pc:sldMkLst>
          <pc:docMk/>
          <pc:sldMk cId="1787588869" sldId="307"/>
        </pc:sldMkLst>
        <pc:spChg chg="mod">
          <ac:chgData name="Graef, Renate van de" userId="S::renate.vande.graef@ggze.nl::2693738f-f234-40e3-a0ba-7abe5cb55f18" providerId="AD" clId="Web-{E92AD3CC-7BEE-CD1B-BF03-F1874CA85A54}" dt="2023-09-01T09:19:48.749" v="92" actId="20577"/>
          <ac:spMkLst>
            <pc:docMk/>
            <pc:sldMk cId="1787588869" sldId="307"/>
            <ac:spMk id="2" creationId="{A8EB9276-5014-61BE-4B52-8BFD15C2E4C2}"/>
          </ac:spMkLst>
        </pc:spChg>
        <pc:spChg chg="mod">
          <ac:chgData name="Graef, Renate van de" userId="S::renate.vande.graef@ggze.nl::2693738f-f234-40e3-a0ba-7abe5cb55f18" providerId="AD" clId="Web-{E92AD3CC-7BEE-CD1B-BF03-F1874CA85A54}" dt="2023-09-01T09:20:17.017" v="99" actId="20577"/>
          <ac:spMkLst>
            <pc:docMk/>
            <pc:sldMk cId="1787588869" sldId="307"/>
            <ac:spMk id="4" creationId="{D0CE6DDA-5154-63AF-B1B3-049342314DE0}"/>
          </ac:spMkLst>
        </pc:spChg>
        <pc:spChg chg="del">
          <ac:chgData name="Graef, Renate van de" userId="S::renate.vande.graef@ggze.nl::2693738f-f234-40e3-a0ba-7abe5cb55f18" providerId="AD" clId="Web-{E92AD3CC-7BEE-CD1B-BF03-F1874CA85A54}" dt="2023-09-01T09:18:56.792" v="83"/>
          <ac:spMkLst>
            <pc:docMk/>
            <pc:sldMk cId="1787588869" sldId="307"/>
            <ac:spMk id="8" creationId="{5DB23C2B-2054-4D8B-9E98-9190F8E05EAD}"/>
          </ac:spMkLst>
        </pc:spChg>
        <pc:spChg chg="del">
          <ac:chgData name="Graef, Renate van de" userId="S::renate.vande.graef@ggze.nl::2693738f-f234-40e3-a0ba-7abe5cb55f18" providerId="AD" clId="Web-{E92AD3CC-7BEE-CD1B-BF03-F1874CA85A54}" dt="2023-09-01T09:18:56.792" v="83"/>
          <ac:spMkLst>
            <pc:docMk/>
            <pc:sldMk cId="1787588869" sldId="307"/>
            <ac:spMk id="10" creationId="{8797B5BC-9873-45F9-97D6-298FB5AF08FF}"/>
          </ac:spMkLst>
        </pc:spChg>
        <pc:spChg chg="del">
          <ac:chgData name="Graef, Renate van de" userId="S::renate.vande.graef@ggze.nl::2693738f-f234-40e3-a0ba-7abe5cb55f18" providerId="AD" clId="Web-{E92AD3CC-7BEE-CD1B-BF03-F1874CA85A54}" dt="2023-09-01T09:18:56.792" v="83"/>
          <ac:spMkLst>
            <pc:docMk/>
            <pc:sldMk cId="1787588869" sldId="307"/>
            <ac:spMk id="12" creationId="{665C2FCD-09A4-4B4B-AA73-F330DFE91799}"/>
          </ac:spMkLst>
        </pc:spChg>
        <pc:picChg chg="del">
          <ac:chgData name="Graef, Renate van de" userId="S::renate.vande.graef@ggze.nl::2693738f-f234-40e3-a0ba-7abe5cb55f18" providerId="AD" clId="Web-{E92AD3CC-7BEE-CD1B-BF03-F1874CA85A54}" dt="2023-09-01T09:18:42.541" v="82"/>
          <ac:picMkLst>
            <pc:docMk/>
            <pc:sldMk cId="1787588869" sldId="307"/>
            <ac:picMk id="3" creationId="{3E160302-C077-7C20-DFD8-0D20E81FB6F3}"/>
          </ac:picMkLst>
        </pc:picChg>
        <pc:picChg chg="del mod">
          <ac:chgData name="Graef, Renate van de" userId="S::renate.vande.graef@ggze.nl::2693738f-f234-40e3-a0ba-7abe5cb55f18" providerId="AD" clId="Web-{E92AD3CC-7BEE-CD1B-BF03-F1874CA85A54}" dt="2023-09-01T09:19:08.074" v="87"/>
          <ac:picMkLst>
            <pc:docMk/>
            <pc:sldMk cId="1787588869" sldId="307"/>
            <ac:picMk id="5" creationId="{586CDD6F-9714-194F-D91E-60F85CA5A349}"/>
          </ac:picMkLst>
        </pc:picChg>
        <pc:picChg chg="add">
          <ac:chgData name="Graef, Renate van de" userId="S::renate.vande.graef@ggze.nl::2693738f-f234-40e3-a0ba-7abe5cb55f18" providerId="AD" clId="Web-{E92AD3CC-7BEE-CD1B-BF03-F1874CA85A54}" dt="2023-09-01T09:19:18.075" v="88"/>
          <ac:picMkLst>
            <pc:docMk/>
            <pc:sldMk cId="1787588869" sldId="307"/>
            <ac:picMk id="7" creationId="{ECF66A00-7B37-F790-A4E1-ABFBD0A09EE9}"/>
          </ac:picMkLst>
        </pc:picChg>
        <pc:picChg chg="add mod">
          <ac:chgData name="Graef, Renate van de" userId="S::renate.vande.graef@ggze.nl::2693738f-f234-40e3-a0ba-7abe5cb55f18" providerId="AD" clId="Web-{E92AD3CC-7BEE-CD1B-BF03-F1874CA85A54}" dt="2023-09-01T09:21:40.086" v="104" actId="14100"/>
          <ac:picMkLst>
            <pc:docMk/>
            <pc:sldMk cId="1787588869" sldId="307"/>
            <ac:picMk id="9" creationId="{FD449C07-A40E-1656-35B3-CA284693B9B6}"/>
          </ac:picMkLst>
        </pc:picChg>
      </pc:sldChg>
      <pc:sldChg chg="modSp ord">
        <pc:chgData name="Graef, Renate van de" userId="S::renate.vande.graef@ggze.nl::2693738f-f234-40e3-a0ba-7abe5cb55f18" providerId="AD" clId="Web-{E92AD3CC-7BEE-CD1B-BF03-F1874CA85A54}" dt="2023-09-01T08:57:33.335" v="21" actId="20577"/>
        <pc:sldMkLst>
          <pc:docMk/>
          <pc:sldMk cId="97850678" sldId="311"/>
        </pc:sldMkLst>
        <pc:spChg chg="mod">
          <ac:chgData name="Graef, Renate van de" userId="S::renate.vande.graef@ggze.nl::2693738f-f234-40e3-a0ba-7abe5cb55f18" providerId="AD" clId="Web-{E92AD3CC-7BEE-CD1B-BF03-F1874CA85A54}" dt="2023-09-01T08:57:33.335" v="21" actId="20577"/>
          <ac:spMkLst>
            <pc:docMk/>
            <pc:sldMk cId="97850678" sldId="311"/>
            <ac:spMk id="2" creationId="{40EA1AC8-D131-4E71-5F9F-5C03ACB34CE5}"/>
          </ac:spMkLst>
        </pc:spChg>
      </pc:sldChg>
      <pc:sldChg chg="modSp">
        <pc:chgData name="Graef, Renate van de" userId="S::renate.vande.graef@ggze.nl::2693738f-f234-40e3-a0ba-7abe5cb55f18" providerId="AD" clId="Web-{E92AD3CC-7BEE-CD1B-BF03-F1874CA85A54}" dt="2023-09-01T08:57:59.415" v="22" actId="20577"/>
        <pc:sldMkLst>
          <pc:docMk/>
          <pc:sldMk cId="440709461" sldId="325"/>
        </pc:sldMkLst>
        <pc:spChg chg="mod">
          <ac:chgData name="Graef, Renate van de" userId="S::renate.vande.graef@ggze.nl::2693738f-f234-40e3-a0ba-7abe5cb55f18" providerId="AD" clId="Web-{E92AD3CC-7BEE-CD1B-BF03-F1874CA85A54}" dt="2023-09-01T08:57:59.415" v="22" actId="20577"/>
          <ac:spMkLst>
            <pc:docMk/>
            <pc:sldMk cId="440709461" sldId="325"/>
            <ac:spMk id="3" creationId="{AF14FB60-D331-F4DA-B594-2BB4A82DC140}"/>
          </ac:spMkLst>
        </pc:spChg>
      </pc:sldChg>
      <pc:sldChg chg="addSp modSp">
        <pc:chgData name="Graef, Renate van de" userId="S::renate.vande.graef@ggze.nl::2693738f-f234-40e3-a0ba-7abe5cb55f18" providerId="AD" clId="Web-{E92AD3CC-7BEE-CD1B-BF03-F1874CA85A54}" dt="2023-09-01T09:13:22.767" v="67" actId="14100"/>
        <pc:sldMkLst>
          <pc:docMk/>
          <pc:sldMk cId="3609283025" sldId="326"/>
        </pc:sldMkLst>
        <pc:picChg chg="add mod">
          <ac:chgData name="Graef, Renate van de" userId="S::renate.vande.graef@ggze.nl::2693738f-f234-40e3-a0ba-7abe5cb55f18" providerId="AD" clId="Web-{E92AD3CC-7BEE-CD1B-BF03-F1874CA85A54}" dt="2023-09-01T09:13:22.767" v="67" actId="14100"/>
          <ac:picMkLst>
            <pc:docMk/>
            <pc:sldMk cId="3609283025" sldId="326"/>
            <ac:picMk id="4" creationId="{70B738E5-530C-E52F-7649-9E6CDC680C44}"/>
          </ac:picMkLst>
        </pc:picChg>
      </pc:sldChg>
      <pc:sldChg chg="addSp modSp">
        <pc:chgData name="Graef, Renate van de" userId="S::renate.vande.graef@ggze.nl::2693738f-f234-40e3-a0ba-7abe5cb55f18" providerId="AD" clId="Web-{E92AD3CC-7BEE-CD1B-BF03-F1874CA85A54}" dt="2023-09-01T09:16:12.061" v="77" actId="1076"/>
        <pc:sldMkLst>
          <pc:docMk/>
          <pc:sldMk cId="1369663367" sldId="327"/>
        </pc:sldMkLst>
        <pc:picChg chg="add mod">
          <ac:chgData name="Graef, Renate van de" userId="S::renate.vande.graef@ggze.nl::2693738f-f234-40e3-a0ba-7abe5cb55f18" providerId="AD" clId="Web-{E92AD3CC-7BEE-CD1B-BF03-F1874CA85A54}" dt="2023-09-01T09:16:12.061" v="77" actId="1076"/>
          <ac:picMkLst>
            <pc:docMk/>
            <pc:sldMk cId="1369663367" sldId="327"/>
            <ac:picMk id="4" creationId="{D498C342-8DF5-FF27-69F4-FB56CDADC4A1}"/>
          </ac:picMkLst>
        </pc:picChg>
      </pc:sldChg>
      <pc:sldChg chg="addSp delSp modSp">
        <pc:chgData name="Graef, Renate van de" userId="S::renate.vande.graef@ggze.nl::2693738f-f234-40e3-a0ba-7abe5cb55f18" providerId="AD" clId="Web-{E92AD3CC-7BEE-CD1B-BF03-F1874CA85A54}" dt="2023-09-01T09:18:37.650" v="81"/>
        <pc:sldMkLst>
          <pc:docMk/>
          <pc:sldMk cId="2876639507" sldId="332"/>
        </pc:sldMkLst>
        <pc:picChg chg="add del mod">
          <ac:chgData name="Graef, Renate van de" userId="S::renate.vande.graef@ggze.nl::2693738f-f234-40e3-a0ba-7abe5cb55f18" providerId="AD" clId="Web-{E92AD3CC-7BEE-CD1B-BF03-F1874CA85A54}" dt="2023-09-01T09:18:37.650" v="81"/>
          <ac:picMkLst>
            <pc:docMk/>
            <pc:sldMk cId="2876639507" sldId="332"/>
            <ac:picMk id="4" creationId="{997C1B40-0CFA-1033-6DF4-A78853C9C3C6}"/>
          </ac:picMkLst>
        </pc:picChg>
      </pc:sldChg>
      <pc:sldChg chg="addSp modSp">
        <pc:chgData name="Graef, Renate van de" userId="S::renate.vande.graef@ggze.nl::2693738f-f234-40e3-a0ba-7abe5cb55f18" providerId="AD" clId="Web-{E92AD3CC-7BEE-CD1B-BF03-F1874CA85A54}" dt="2023-09-01T09:14:54.055" v="73" actId="14100"/>
        <pc:sldMkLst>
          <pc:docMk/>
          <pc:sldMk cId="1628862965" sldId="333"/>
        </pc:sldMkLst>
        <pc:picChg chg="add mod">
          <ac:chgData name="Graef, Renate van de" userId="S::renate.vande.graef@ggze.nl::2693738f-f234-40e3-a0ba-7abe5cb55f18" providerId="AD" clId="Web-{E92AD3CC-7BEE-CD1B-BF03-F1874CA85A54}" dt="2023-09-01T09:14:54.055" v="73" actId="14100"/>
          <ac:picMkLst>
            <pc:docMk/>
            <pc:sldMk cId="1628862965" sldId="333"/>
            <ac:picMk id="4" creationId="{6DFBB69C-642D-00D2-5398-F101B9ABB5A1}"/>
          </ac:picMkLst>
        </pc:picChg>
      </pc:sldChg>
      <pc:sldChg chg="addSp modSp">
        <pc:chgData name="Graef, Renate van de" userId="S::renate.vande.graef@ggze.nl::2693738f-f234-40e3-a0ba-7abe5cb55f18" providerId="AD" clId="Web-{E92AD3CC-7BEE-CD1B-BF03-F1874CA85A54}" dt="2023-09-01T09:08:50.402" v="61" actId="14100"/>
        <pc:sldMkLst>
          <pc:docMk/>
          <pc:sldMk cId="1863688400" sldId="334"/>
        </pc:sldMkLst>
        <pc:picChg chg="add mod">
          <ac:chgData name="Graef, Renate van de" userId="S::renate.vande.graef@ggze.nl::2693738f-f234-40e3-a0ba-7abe5cb55f18" providerId="AD" clId="Web-{E92AD3CC-7BEE-CD1B-BF03-F1874CA85A54}" dt="2023-09-01T09:08:50.402" v="61" actId="14100"/>
          <ac:picMkLst>
            <pc:docMk/>
            <pc:sldMk cId="1863688400" sldId="334"/>
            <ac:picMk id="4" creationId="{6915036C-6442-47E3-65EE-75CAF8527588}"/>
          </ac:picMkLst>
        </pc:picChg>
      </pc:sldChg>
      <pc:sldChg chg="addSp modSp">
        <pc:chgData name="Graef, Renate van de" userId="S::renate.vande.graef@ggze.nl::2693738f-f234-40e3-a0ba-7abe5cb55f18" providerId="AD" clId="Web-{E92AD3CC-7BEE-CD1B-BF03-F1874CA85A54}" dt="2023-09-01T14:04:23.485" v="113" actId="14100"/>
        <pc:sldMkLst>
          <pc:docMk/>
          <pc:sldMk cId="1721606391" sldId="335"/>
        </pc:sldMkLst>
        <pc:picChg chg="add mod">
          <ac:chgData name="Graef, Renate van de" userId="S::renate.vande.graef@ggze.nl::2693738f-f234-40e3-a0ba-7abe5cb55f18" providerId="AD" clId="Web-{E92AD3CC-7BEE-CD1B-BF03-F1874CA85A54}" dt="2023-09-01T14:04:23.485" v="113" actId="14100"/>
          <ac:picMkLst>
            <pc:docMk/>
            <pc:sldMk cId="1721606391" sldId="335"/>
            <ac:picMk id="4" creationId="{2EDB4AE4-7D0C-C51C-CD20-15DEBF3132DD}"/>
          </ac:picMkLst>
        </pc:picChg>
      </pc:sldChg>
      <pc:sldChg chg="addSp modSp">
        <pc:chgData name="Graef, Renate van de" userId="S::renate.vande.graef@ggze.nl::2693738f-f234-40e3-a0ba-7abe5cb55f18" providerId="AD" clId="Web-{E92AD3CC-7BEE-CD1B-BF03-F1874CA85A54}" dt="2023-09-01T14:03:47.281" v="108" actId="1076"/>
        <pc:sldMkLst>
          <pc:docMk/>
          <pc:sldMk cId="238642404" sldId="336"/>
        </pc:sldMkLst>
        <pc:picChg chg="add mod">
          <ac:chgData name="Graef, Renate van de" userId="S::renate.vande.graef@ggze.nl::2693738f-f234-40e3-a0ba-7abe5cb55f18" providerId="AD" clId="Web-{E92AD3CC-7BEE-CD1B-BF03-F1874CA85A54}" dt="2023-09-01T14:03:47.281" v="108" actId="1076"/>
          <ac:picMkLst>
            <pc:docMk/>
            <pc:sldMk cId="238642404" sldId="336"/>
            <ac:picMk id="4" creationId="{DA3EFD13-2632-BAAA-2E80-A9F79104965C}"/>
          </ac:picMkLst>
        </pc:picChg>
      </pc:sldChg>
      <pc:sldChg chg="addSp modSp">
        <pc:chgData name="Graef, Renate van de" userId="S::renate.vande.graef@ggze.nl::2693738f-f234-40e3-a0ba-7abe5cb55f18" providerId="AD" clId="Web-{E92AD3CC-7BEE-CD1B-BF03-F1874CA85A54}" dt="2023-09-01T14:07:08.116" v="134" actId="1076"/>
        <pc:sldMkLst>
          <pc:docMk/>
          <pc:sldMk cId="2518942308" sldId="339"/>
        </pc:sldMkLst>
        <pc:spChg chg="mod">
          <ac:chgData name="Graef, Renate van de" userId="S::renate.vande.graef@ggze.nl::2693738f-f234-40e3-a0ba-7abe5cb55f18" providerId="AD" clId="Web-{E92AD3CC-7BEE-CD1B-BF03-F1874CA85A54}" dt="2023-09-01T14:06:20.193" v="128" actId="20577"/>
          <ac:spMkLst>
            <pc:docMk/>
            <pc:sldMk cId="2518942308" sldId="339"/>
            <ac:spMk id="2" creationId="{4881BB01-F8CF-5CE0-AEB0-28D85D9F3E7B}"/>
          </ac:spMkLst>
        </pc:spChg>
        <pc:spChg chg="mod">
          <ac:chgData name="Graef, Renate van de" userId="S::renate.vande.graef@ggze.nl::2693738f-f234-40e3-a0ba-7abe5cb55f18" providerId="AD" clId="Web-{E92AD3CC-7BEE-CD1B-BF03-F1874CA85A54}" dt="2023-09-01T14:07:08.116" v="134" actId="1076"/>
          <ac:spMkLst>
            <pc:docMk/>
            <pc:sldMk cId="2518942308" sldId="339"/>
            <ac:spMk id="4" creationId="{2BA4480F-91F0-2A2C-F59D-7B56EEA359A8}"/>
          </ac:spMkLst>
        </pc:spChg>
        <pc:picChg chg="add mod">
          <ac:chgData name="Graef, Renate van de" userId="S::renate.vande.graef@ggze.nl::2693738f-f234-40e3-a0ba-7abe5cb55f18" providerId="AD" clId="Web-{E92AD3CC-7BEE-CD1B-BF03-F1874CA85A54}" dt="2023-09-01T14:06:52.006" v="133" actId="14100"/>
          <ac:picMkLst>
            <pc:docMk/>
            <pc:sldMk cId="2518942308" sldId="339"/>
            <ac:picMk id="5" creationId="{FAA81E59-00B6-B24D-805D-B1D2D69CEEBB}"/>
          </ac:picMkLst>
        </pc:picChg>
      </pc:sldChg>
      <pc:sldChg chg="addSp modSp new">
        <pc:chgData name="Graef, Renate van de" userId="S::renate.vande.graef@ggze.nl::2693738f-f234-40e3-a0ba-7abe5cb55f18" providerId="AD" clId="Web-{E92AD3CC-7BEE-CD1B-BF03-F1874CA85A54}" dt="2023-09-01T14:12:04.643" v="161" actId="20577"/>
        <pc:sldMkLst>
          <pc:docMk/>
          <pc:sldMk cId="926987598" sldId="340"/>
        </pc:sldMkLst>
        <pc:spChg chg="mod">
          <ac:chgData name="Graef, Renate van de" userId="S::renate.vande.graef@ggze.nl::2693738f-f234-40e3-a0ba-7abe5cb55f18" providerId="AD" clId="Web-{E92AD3CC-7BEE-CD1B-BF03-F1874CA85A54}" dt="2023-09-01T09:01:57.683" v="48" actId="14100"/>
          <ac:spMkLst>
            <pc:docMk/>
            <pc:sldMk cId="926987598" sldId="340"/>
            <ac:spMk id="2" creationId="{6E623C2A-5231-BEA2-0112-14F82E01EDE5}"/>
          </ac:spMkLst>
        </pc:spChg>
        <pc:spChg chg="mod">
          <ac:chgData name="Graef, Renate van de" userId="S::renate.vande.graef@ggze.nl::2693738f-f234-40e3-a0ba-7abe5cb55f18" providerId="AD" clId="Web-{E92AD3CC-7BEE-CD1B-BF03-F1874CA85A54}" dt="2023-09-01T14:12:04.643" v="161" actId="20577"/>
          <ac:spMkLst>
            <pc:docMk/>
            <pc:sldMk cId="926987598" sldId="340"/>
            <ac:spMk id="3" creationId="{4ECFDF57-A571-9484-78B5-0026AF1AA0BC}"/>
          </ac:spMkLst>
        </pc:spChg>
        <pc:spChg chg="mod">
          <ac:chgData name="Graef, Renate van de" userId="S::renate.vande.graef@ggze.nl::2693738f-f234-40e3-a0ba-7abe5cb55f18" providerId="AD" clId="Web-{E92AD3CC-7BEE-CD1B-BF03-F1874CA85A54}" dt="2023-09-01T09:01:27.384" v="36" actId="14100"/>
          <ac:spMkLst>
            <pc:docMk/>
            <pc:sldMk cId="926987598" sldId="340"/>
            <ac:spMk id="4" creationId="{2EC5679F-38B2-5127-741F-563C0DB1ED2E}"/>
          </ac:spMkLst>
        </pc:spChg>
        <pc:picChg chg="add mod">
          <ac:chgData name="Graef, Renate van de" userId="S::renate.vande.graef@ggze.nl::2693738f-f234-40e3-a0ba-7abe5cb55f18" providerId="AD" clId="Web-{E92AD3CC-7BEE-CD1B-BF03-F1874CA85A54}" dt="2023-09-01T09:05:05.213" v="57" actId="1076"/>
          <ac:picMkLst>
            <pc:docMk/>
            <pc:sldMk cId="926987598" sldId="340"/>
            <ac:picMk id="5" creationId="{C835A8B2-9DB0-1529-9A26-72D10BD3D2C2}"/>
          </ac:picMkLst>
        </pc:picChg>
      </pc:sldChg>
    </pc:docChg>
  </pc:docChgLst>
  <pc:docChgLst>
    <pc:chgData name="Boomen, Maud van den" userId="S::maud.vanden.boomen@ggze.nl::23ef2d6b-38b8-4e60-99d3-fa0bad9c4320" providerId="AD" clId="Web-{E898A335-93AD-4149-9FDA-64965C3DA0C6}"/>
    <pc:docChg chg="addSld modSld sldOrd">
      <pc:chgData name="Boomen, Maud van den" userId="S::maud.vanden.boomen@ggze.nl::23ef2d6b-38b8-4e60-99d3-fa0bad9c4320" providerId="AD" clId="Web-{E898A335-93AD-4149-9FDA-64965C3DA0C6}" dt="2023-05-24T09:12:34.493" v="35" actId="1076"/>
      <pc:docMkLst>
        <pc:docMk/>
      </pc:docMkLst>
      <pc:sldChg chg="modSp ord">
        <pc:chgData name="Boomen, Maud van den" userId="S::maud.vanden.boomen@ggze.nl::23ef2d6b-38b8-4e60-99d3-fa0bad9c4320" providerId="AD" clId="Web-{E898A335-93AD-4149-9FDA-64965C3DA0C6}" dt="2023-05-24T09:06:29.885" v="31" actId="1076"/>
        <pc:sldMkLst>
          <pc:docMk/>
          <pc:sldMk cId="1850162699" sldId="271"/>
        </pc:sldMkLst>
        <pc:spChg chg="mod">
          <ac:chgData name="Boomen, Maud van den" userId="S::maud.vanden.boomen@ggze.nl::23ef2d6b-38b8-4e60-99d3-fa0bad9c4320" providerId="AD" clId="Web-{E898A335-93AD-4149-9FDA-64965C3DA0C6}" dt="2023-05-24T09:06:29.885" v="31" actId="1076"/>
          <ac:spMkLst>
            <pc:docMk/>
            <pc:sldMk cId="1850162699" sldId="271"/>
            <ac:spMk id="2" creationId="{00000000-0000-0000-0000-000000000000}"/>
          </ac:spMkLst>
        </pc:spChg>
      </pc:sldChg>
      <pc:sldChg chg="modSp">
        <pc:chgData name="Boomen, Maud van den" userId="S::maud.vanden.boomen@ggze.nl::23ef2d6b-38b8-4e60-99d3-fa0bad9c4320" providerId="AD" clId="Web-{E898A335-93AD-4149-9FDA-64965C3DA0C6}" dt="2023-05-24T09:05:44.758" v="19" actId="1076"/>
        <pc:sldMkLst>
          <pc:docMk/>
          <pc:sldMk cId="3595867827" sldId="298"/>
        </pc:sldMkLst>
        <pc:spChg chg="mod">
          <ac:chgData name="Boomen, Maud van den" userId="S::maud.vanden.boomen@ggze.nl::23ef2d6b-38b8-4e60-99d3-fa0bad9c4320" providerId="AD" clId="Web-{E898A335-93AD-4149-9FDA-64965C3DA0C6}" dt="2023-05-24T09:05:44.758" v="19" actId="1076"/>
          <ac:spMkLst>
            <pc:docMk/>
            <pc:sldMk cId="3595867827" sldId="298"/>
            <ac:spMk id="2" creationId="{2CB0904B-67BF-4727-974E-37EA54B8C08E}"/>
          </ac:spMkLst>
        </pc:spChg>
      </pc:sldChg>
      <pc:sldChg chg="addSp delSp modSp new">
        <pc:chgData name="Boomen, Maud van den" userId="S::maud.vanden.boomen@ggze.nl::23ef2d6b-38b8-4e60-99d3-fa0bad9c4320" providerId="AD" clId="Web-{E898A335-93AD-4149-9FDA-64965C3DA0C6}" dt="2023-05-24T09:12:34.493" v="35" actId="1076"/>
        <pc:sldMkLst>
          <pc:docMk/>
          <pc:sldMk cId="3036402338" sldId="301"/>
        </pc:sldMkLst>
        <pc:spChg chg="mod">
          <ac:chgData name="Boomen, Maud van den" userId="S::maud.vanden.boomen@ggze.nl::23ef2d6b-38b8-4e60-99d3-fa0bad9c4320" providerId="AD" clId="Web-{E898A335-93AD-4149-9FDA-64965C3DA0C6}" dt="2023-05-24T09:04:49.975" v="4" actId="20577"/>
          <ac:spMkLst>
            <pc:docMk/>
            <pc:sldMk cId="3036402338" sldId="301"/>
            <ac:spMk id="2" creationId="{7CD3FF74-B29D-D052-4C56-E4628DA9C86F}"/>
          </ac:spMkLst>
        </pc:spChg>
        <pc:spChg chg="del">
          <ac:chgData name="Boomen, Maud van den" userId="S::maud.vanden.boomen@ggze.nl::23ef2d6b-38b8-4e60-99d3-fa0bad9c4320" providerId="AD" clId="Web-{E898A335-93AD-4149-9FDA-64965C3DA0C6}" dt="2023-05-24T09:12:20.930" v="32"/>
          <ac:spMkLst>
            <pc:docMk/>
            <pc:sldMk cId="3036402338" sldId="301"/>
            <ac:spMk id="3" creationId="{08A15BFF-EA8D-EA32-2639-BAEAD8E33154}"/>
          </ac:spMkLst>
        </pc:spChg>
        <pc:picChg chg="add mod ord">
          <ac:chgData name="Boomen, Maud van den" userId="S::maud.vanden.boomen@ggze.nl::23ef2d6b-38b8-4e60-99d3-fa0bad9c4320" providerId="AD" clId="Web-{E898A335-93AD-4149-9FDA-64965C3DA0C6}" dt="2023-05-24T09:12:34.493" v="35" actId="1076"/>
          <ac:picMkLst>
            <pc:docMk/>
            <pc:sldMk cId="3036402338" sldId="301"/>
            <ac:picMk id="4" creationId="{D33A4E4E-E09D-2112-950C-D358BA24D80A}"/>
          </ac:picMkLst>
        </pc:picChg>
      </pc:sldChg>
    </pc:docChg>
  </pc:docChgLst>
  <pc:docChgLst>
    <pc:chgData name="Boomen, Maud van den" userId="S::maud.vanden.boomen@ggze.nl::23ef2d6b-38b8-4e60-99d3-fa0bad9c4320" providerId="AD" clId="Web-{14FB34AA-BD67-4117-A483-CD4216F1EACB}"/>
    <pc:docChg chg="addSld delSld modSld sldOrd">
      <pc:chgData name="Boomen, Maud van den" userId="S::maud.vanden.boomen@ggze.nl::23ef2d6b-38b8-4e60-99d3-fa0bad9c4320" providerId="AD" clId="Web-{14FB34AA-BD67-4117-A483-CD4216F1EACB}" dt="2023-05-24T10:19:07.453" v="950"/>
      <pc:docMkLst>
        <pc:docMk/>
      </pc:docMkLst>
      <pc:sldChg chg="modSp">
        <pc:chgData name="Boomen, Maud van den" userId="S::maud.vanden.boomen@ggze.nl::23ef2d6b-38b8-4e60-99d3-fa0bad9c4320" providerId="AD" clId="Web-{14FB34AA-BD67-4117-A483-CD4216F1EACB}" dt="2023-05-24T09:24:02.443" v="146" actId="14100"/>
        <pc:sldMkLst>
          <pc:docMk/>
          <pc:sldMk cId="3284308370" sldId="256"/>
        </pc:sldMkLst>
        <pc:picChg chg="mod">
          <ac:chgData name="Boomen, Maud van den" userId="S::maud.vanden.boomen@ggze.nl::23ef2d6b-38b8-4e60-99d3-fa0bad9c4320" providerId="AD" clId="Web-{14FB34AA-BD67-4117-A483-CD4216F1EACB}" dt="2023-05-24T09:24:02.443" v="146" actId="14100"/>
          <ac:picMkLst>
            <pc:docMk/>
            <pc:sldMk cId="3284308370" sldId="256"/>
            <ac:picMk id="5" creationId="{00000000-0000-0000-0000-000000000000}"/>
          </ac:picMkLst>
        </pc:picChg>
      </pc:sldChg>
      <pc:sldChg chg="del">
        <pc:chgData name="Boomen, Maud van den" userId="S::maud.vanden.boomen@ggze.nl::23ef2d6b-38b8-4e60-99d3-fa0bad9c4320" providerId="AD" clId="Web-{14FB34AA-BD67-4117-A483-CD4216F1EACB}" dt="2023-05-24T10:05:55.037" v="608"/>
        <pc:sldMkLst>
          <pc:docMk/>
          <pc:sldMk cId="2890957792" sldId="259"/>
        </pc:sldMkLst>
      </pc:sldChg>
      <pc:sldChg chg="addSp delSp modSp mod setBg">
        <pc:chgData name="Boomen, Maud van den" userId="S::maud.vanden.boomen@ggze.nl::23ef2d6b-38b8-4e60-99d3-fa0bad9c4320" providerId="AD" clId="Web-{14FB34AA-BD67-4117-A483-CD4216F1EACB}" dt="2023-05-24T09:59:55.948" v="599" actId="20577"/>
        <pc:sldMkLst>
          <pc:docMk/>
          <pc:sldMk cId="1943590275" sldId="263"/>
        </pc:sldMkLst>
        <pc:spChg chg="add del mod">
          <ac:chgData name="Boomen, Maud van den" userId="S::maud.vanden.boomen@ggze.nl::23ef2d6b-38b8-4e60-99d3-fa0bad9c4320" providerId="AD" clId="Web-{14FB34AA-BD67-4117-A483-CD4216F1EACB}" dt="2023-05-24T09:59:55.948" v="599" actId="20577"/>
          <ac:spMkLst>
            <pc:docMk/>
            <pc:sldMk cId="1943590275" sldId="263"/>
            <ac:spMk id="2" creationId="{00000000-0000-0000-0000-000000000000}"/>
          </ac:spMkLst>
        </pc:spChg>
        <pc:spChg chg="mod">
          <ac:chgData name="Boomen, Maud van den" userId="S::maud.vanden.boomen@ggze.nl::23ef2d6b-38b8-4e60-99d3-fa0bad9c4320" providerId="AD" clId="Web-{14FB34AA-BD67-4117-A483-CD4216F1EACB}" dt="2023-05-24T09:21:34.657" v="136"/>
          <ac:spMkLst>
            <pc:docMk/>
            <pc:sldMk cId="1943590275" sldId="263"/>
            <ac:spMk id="3" creationId="{00000000-0000-0000-0000-000000000000}"/>
          </ac:spMkLst>
        </pc:spChg>
        <pc:spChg chg="add del mod">
          <ac:chgData name="Boomen, Maud van den" userId="S::maud.vanden.boomen@ggze.nl::23ef2d6b-38b8-4e60-99d3-fa0bad9c4320" providerId="AD" clId="Web-{14FB34AA-BD67-4117-A483-CD4216F1EACB}" dt="2023-05-24T09:59:15.165" v="579"/>
          <ac:spMkLst>
            <pc:docMk/>
            <pc:sldMk cId="1943590275" sldId="263"/>
            <ac:spMk id="7" creationId="{5D60D5C8-58FA-9753-D4C4-191CCF6CF9CD}"/>
          </ac:spMkLst>
        </pc:spChg>
        <pc:spChg chg="add del mod">
          <ac:chgData name="Boomen, Maud van den" userId="S::maud.vanden.boomen@ggze.nl::23ef2d6b-38b8-4e60-99d3-fa0bad9c4320" providerId="AD" clId="Web-{14FB34AA-BD67-4117-A483-CD4216F1EACB}" dt="2023-05-24T09:59:29.603" v="582"/>
          <ac:spMkLst>
            <pc:docMk/>
            <pc:sldMk cId="1943590275" sldId="263"/>
            <ac:spMk id="9" creationId="{FAE119D4-BB95-745A-C9EB-8F958141EF1C}"/>
          </ac:spMkLst>
        </pc:spChg>
        <pc:spChg chg="add">
          <ac:chgData name="Boomen, Maud van den" userId="S::maud.vanden.boomen@ggze.nl::23ef2d6b-38b8-4e60-99d3-fa0bad9c4320" providerId="AD" clId="Web-{14FB34AA-BD67-4117-A483-CD4216F1EACB}" dt="2023-05-24T09:21:34.657" v="136"/>
          <ac:spMkLst>
            <pc:docMk/>
            <pc:sldMk cId="1943590275" sldId="263"/>
            <ac:spMk id="10" creationId="{B5DC95B7-2A72-483B-BA19-2BE751205541}"/>
          </ac:spMkLst>
        </pc:spChg>
        <pc:spChg chg="add">
          <ac:chgData name="Boomen, Maud van den" userId="S::maud.vanden.boomen@ggze.nl::23ef2d6b-38b8-4e60-99d3-fa0bad9c4320" providerId="AD" clId="Web-{14FB34AA-BD67-4117-A483-CD4216F1EACB}" dt="2023-05-24T09:21:34.657" v="136"/>
          <ac:spMkLst>
            <pc:docMk/>
            <pc:sldMk cId="1943590275" sldId="263"/>
            <ac:spMk id="12" creationId="{1C822AFE-7E96-4A51-9E55-FCAEACD21357}"/>
          </ac:spMkLst>
        </pc:spChg>
        <pc:spChg chg="add">
          <ac:chgData name="Boomen, Maud van den" userId="S::maud.vanden.boomen@ggze.nl::23ef2d6b-38b8-4e60-99d3-fa0bad9c4320" providerId="AD" clId="Web-{14FB34AA-BD67-4117-A483-CD4216F1EACB}" dt="2023-05-24T09:21:34.657" v="136"/>
          <ac:spMkLst>
            <pc:docMk/>
            <pc:sldMk cId="1943590275" sldId="263"/>
            <ac:spMk id="14" creationId="{9169EA61-C175-4B7E-807B-58199DEA7FB3}"/>
          </ac:spMkLst>
        </pc:spChg>
        <pc:picChg chg="mod ord">
          <ac:chgData name="Boomen, Maud van den" userId="S::maud.vanden.boomen@ggze.nl::23ef2d6b-38b8-4e60-99d3-fa0bad9c4320" providerId="AD" clId="Web-{14FB34AA-BD67-4117-A483-CD4216F1EACB}" dt="2023-05-24T09:21:34.657" v="136"/>
          <ac:picMkLst>
            <pc:docMk/>
            <pc:sldMk cId="1943590275" sldId="263"/>
            <ac:picMk id="4" creationId="{A7F66DA9-40E9-933F-08D9-070C867F475B}"/>
          </ac:picMkLst>
        </pc:picChg>
      </pc:sldChg>
      <pc:sldChg chg="del">
        <pc:chgData name="Boomen, Maud van den" userId="S::maud.vanden.boomen@ggze.nl::23ef2d6b-38b8-4e60-99d3-fa0bad9c4320" providerId="AD" clId="Web-{14FB34AA-BD67-4117-A483-CD4216F1EACB}" dt="2023-05-24T10:05:58.428" v="609"/>
        <pc:sldMkLst>
          <pc:docMk/>
          <pc:sldMk cId="594179285" sldId="265"/>
        </pc:sldMkLst>
      </pc:sldChg>
      <pc:sldChg chg="modSp">
        <pc:chgData name="Boomen, Maud van den" userId="S::maud.vanden.boomen@ggze.nl::23ef2d6b-38b8-4e60-99d3-fa0bad9c4320" providerId="AD" clId="Web-{14FB34AA-BD67-4117-A483-CD4216F1EACB}" dt="2023-05-24T09:22:00.142" v="144" actId="20577"/>
        <pc:sldMkLst>
          <pc:docMk/>
          <pc:sldMk cId="1850162699" sldId="271"/>
        </pc:sldMkLst>
        <pc:spChg chg="mod">
          <ac:chgData name="Boomen, Maud van den" userId="S::maud.vanden.boomen@ggze.nl::23ef2d6b-38b8-4e60-99d3-fa0bad9c4320" providerId="AD" clId="Web-{14FB34AA-BD67-4117-A483-CD4216F1EACB}" dt="2023-05-24T09:22:00.142" v="144" actId="20577"/>
          <ac:spMkLst>
            <pc:docMk/>
            <pc:sldMk cId="1850162699" sldId="271"/>
            <ac:spMk id="2" creationId="{00000000-0000-0000-0000-000000000000}"/>
          </ac:spMkLst>
        </pc:spChg>
      </pc:sldChg>
      <pc:sldChg chg="addSp delSp modSp mod setBg">
        <pc:chgData name="Boomen, Maud van den" userId="S::maud.vanden.boomen@ggze.nl::23ef2d6b-38b8-4e60-99d3-fa0bad9c4320" providerId="AD" clId="Web-{14FB34AA-BD67-4117-A483-CD4216F1EACB}" dt="2023-05-24T10:19:07.453" v="950"/>
        <pc:sldMkLst>
          <pc:docMk/>
          <pc:sldMk cId="1519630635" sldId="272"/>
        </pc:sldMkLst>
        <pc:spChg chg="mod">
          <ac:chgData name="Boomen, Maud van den" userId="S::maud.vanden.boomen@ggze.nl::23ef2d6b-38b8-4e60-99d3-fa0bad9c4320" providerId="AD" clId="Web-{14FB34AA-BD67-4117-A483-CD4216F1EACB}" dt="2023-05-24T10:19:01.937" v="949"/>
          <ac:spMkLst>
            <pc:docMk/>
            <pc:sldMk cId="1519630635" sldId="272"/>
            <ac:spMk id="2" creationId="{00000000-0000-0000-0000-000000000000}"/>
          </ac:spMkLst>
        </pc:spChg>
        <pc:spChg chg="del mod">
          <ac:chgData name="Boomen, Maud van den" userId="S::maud.vanden.boomen@ggze.nl::23ef2d6b-38b8-4e60-99d3-fa0bad9c4320" providerId="AD" clId="Web-{14FB34AA-BD67-4117-A483-CD4216F1EACB}" dt="2023-05-24T10:19:07.453" v="950"/>
          <ac:spMkLst>
            <pc:docMk/>
            <pc:sldMk cId="1519630635" sldId="272"/>
            <ac:spMk id="5" creationId="{00000000-0000-0000-0000-000000000000}"/>
          </ac:spMkLst>
        </pc:spChg>
        <pc:spChg chg="add">
          <ac:chgData name="Boomen, Maud van den" userId="S::maud.vanden.boomen@ggze.nl::23ef2d6b-38b8-4e60-99d3-fa0bad9c4320" providerId="AD" clId="Web-{14FB34AA-BD67-4117-A483-CD4216F1EACB}" dt="2023-05-24T10:19:01.937" v="949"/>
          <ac:spMkLst>
            <pc:docMk/>
            <pc:sldMk cId="1519630635" sldId="272"/>
            <ac:spMk id="14" creationId="{696A55C8-89F1-439D-863D-E208C0AC880F}"/>
          </ac:spMkLst>
        </pc:spChg>
        <pc:spChg chg="add">
          <ac:chgData name="Boomen, Maud van den" userId="S::maud.vanden.boomen@ggze.nl::23ef2d6b-38b8-4e60-99d3-fa0bad9c4320" providerId="AD" clId="Web-{14FB34AA-BD67-4117-A483-CD4216F1EACB}" dt="2023-05-24T10:19:01.937" v="949"/>
          <ac:spMkLst>
            <pc:docMk/>
            <pc:sldMk cId="1519630635" sldId="272"/>
            <ac:spMk id="16" creationId="{E4A1FD7E-EAEC-40B9-B75B-432F9DA75BA8}"/>
          </ac:spMkLst>
        </pc:spChg>
        <pc:spChg chg="add">
          <ac:chgData name="Boomen, Maud van den" userId="S::maud.vanden.boomen@ggze.nl::23ef2d6b-38b8-4e60-99d3-fa0bad9c4320" providerId="AD" clId="Web-{14FB34AA-BD67-4117-A483-CD4216F1EACB}" dt="2023-05-24T10:19:01.937" v="949"/>
          <ac:spMkLst>
            <pc:docMk/>
            <pc:sldMk cId="1519630635" sldId="272"/>
            <ac:spMk id="18" creationId="{AC88629E-396B-4C99-B284-F30AABDF2E1D}"/>
          </ac:spMkLst>
        </pc:spChg>
        <pc:picChg chg="mod ord">
          <ac:chgData name="Boomen, Maud van den" userId="S::maud.vanden.boomen@ggze.nl::23ef2d6b-38b8-4e60-99d3-fa0bad9c4320" providerId="AD" clId="Web-{14FB34AA-BD67-4117-A483-CD4216F1EACB}" dt="2023-05-24T10:19:01.937" v="949"/>
          <ac:picMkLst>
            <pc:docMk/>
            <pc:sldMk cId="1519630635" sldId="272"/>
            <ac:picMk id="6" creationId="{00000000-0000-0000-0000-000000000000}"/>
          </ac:picMkLst>
        </pc:picChg>
      </pc:sldChg>
      <pc:sldChg chg="delSp">
        <pc:chgData name="Boomen, Maud van den" userId="S::maud.vanden.boomen@ggze.nl::23ef2d6b-38b8-4e60-99d3-fa0bad9c4320" providerId="AD" clId="Web-{14FB34AA-BD67-4117-A483-CD4216F1EACB}" dt="2023-05-24T09:25:16.242" v="181"/>
        <pc:sldMkLst>
          <pc:docMk/>
          <pc:sldMk cId="252382411" sldId="278"/>
        </pc:sldMkLst>
        <pc:picChg chg="del">
          <ac:chgData name="Boomen, Maud van den" userId="S::maud.vanden.boomen@ggze.nl::23ef2d6b-38b8-4e60-99d3-fa0bad9c4320" providerId="AD" clId="Web-{14FB34AA-BD67-4117-A483-CD4216F1EACB}" dt="2023-05-24T09:25:16.242" v="181"/>
          <ac:picMkLst>
            <pc:docMk/>
            <pc:sldMk cId="252382411" sldId="278"/>
            <ac:picMk id="4" creationId="{00000000-0000-0000-0000-000000000000}"/>
          </ac:picMkLst>
        </pc:picChg>
      </pc:sldChg>
      <pc:sldChg chg="del">
        <pc:chgData name="Boomen, Maud van den" userId="S::maud.vanden.boomen@ggze.nl::23ef2d6b-38b8-4e60-99d3-fa0bad9c4320" providerId="AD" clId="Web-{14FB34AA-BD67-4117-A483-CD4216F1EACB}" dt="2023-05-24T10:06:05.147" v="610"/>
        <pc:sldMkLst>
          <pc:docMk/>
          <pc:sldMk cId="1810592601" sldId="284"/>
        </pc:sldMkLst>
      </pc:sldChg>
      <pc:sldChg chg="addSp delSp modSp mod setBg">
        <pc:chgData name="Boomen, Maud van den" userId="S::maud.vanden.boomen@ggze.nl::23ef2d6b-38b8-4e60-99d3-fa0bad9c4320" providerId="AD" clId="Web-{14FB34AA-BD67-4117-A483-CD4216F1EACB}" dt="2023-05-24T09:25:39.086" v="182" actId="20577"/>
        <pc:sldMkLst>
          <pc:docMk/>
          <pc:sldMk cId="3595867827" sldId="298"/>
        </pc:sldMkLst>
        <pc:spChg chg="mod">
          <ac:chgData name="Boomen, Maud van den" userId="S::maud.vanden.boomen@ggze.nl::23ef2d6b-38b8-4e60-99d3-fa0bad9c4320" providerId="AD" clId="Web-{14FB34AA-BD67-4117-A483-CD4216F1EACB}" dt="2023-05-24T09:17:09.836" v="4"/>
          <ac:spMkLst>
            <pc:docMk/>
            <pc:sldMk cId="3595867827" sldId="298"/>
            <ac:spMk id="2" creationId="{2CB0904B-67BF-4727-974E-37EA54B8C08E}"/>
          </ac:spMkLst>
        </pc:spChg>
        <pc:spChg chg="mod">
          <ac:chgData name="Boomen, Maud van den" userId="S::maud.vanden.boomen@ggze.nl::23ef2d6b-38b8-4e60-99d3-fa0bad9c4320" providerId="AD" clId="Web-{14FB34AA-BD67-4117-A483-CD4216F1EACB}" dt="2023-05-24T09:25:39.086" v="182" actId="20577"/>
          <ac:spMkLst>
            <pc:docMk/>
            <pc:sldMk cId="3595867827" sldId="298"/>
            <ac:spMk id="3" creationId="{6234B004-FD25-9FA6-C97D-B7F3080904B5}"/>
          </ac:spMkLst>
        </pc:spChg>
        <pc:spChg chg="add mod">
          <ac:chgData name="Boomen, Maud van den" userId="S::maud.vanden.boomen@ggze.nl::23ef2d6b-38b8-4e60-99d3-fa0bad9c4320" providerId="AD" clId="Web-{14FB34AA-BD67-4117-A483-CD4216F1EACB}" dt="2023-05-24T09:19:32.371" v="77" actId="20577"/>
          <ac:spMkLst>
            <pc:docMk/>
            <pc:sldMk cId="3595867827" sldId="298"/>
            <ac:spMk id="6" creationId="{4FF2A344-BECC-5F8B-AB88-44471ED09A35}"/>
          </ac:spMkLst>
        </pc:spChg>
        <pc:spChg chg="add">
          <ac:chgData name="Boomen, Maud van den" userId="S::maud.vanden.boomen@ggze.nl::23ef2d6b-38b8-4e60-99d3-fa0bad9c4320" providerId="AD" clId="Web-{14FB34AA-BD67-4117-A483-CD4216F1EACB}" dt="2023-05-24T09:17:09.836" v="4"/>
          <ac:spMkLst>
            <pc:docMk/>
            <pc:sldMk cId="3595867827" sldId="298"/>
            <ac:spMk id="9" creationId="{F13A95FF-1A75-49AA-86AE-EED61BD0E408}"/>
          </ac:spMkLst>
        </pc:spChg>
        <pc:picChg chg="add del mod">
          <ac:chgData name="Boomen, Maud van den" userId="S::maud.vanden.boomen@ggze.nl::23ef2d6b-38b8-4e60-99d3-fa0bad9c4320" providerId="AD" clId="Web-{14FB34AA-BD67-4117-A483-CD4216F1EACB}" dt="2023-05-24T09:17:35.852" v="12"/>
          <ac:picMkLst>
            <pc:docMk/>
            <pc:sldMk cId="3595867827" sldId="298"/>
            <ac:picMk id="4" creationId="{8B2C791B-9B1A-2967-FE5E-D01B26BACCFE}"/>
          </ac:picMkLst>
        </pc:picChg>
        <pc:picChg chg="add mod">
          <ac:chgData name="Boomen, Maud van den" userId="S::maud.vanden.boomen@ggze.nl::23ef2d6b-38b8-4e60-99d3-fa0bad9c4320" providerId="AD" clId="Web-{14FB34AA-BD67-4117-A483-CD4216F1EACB}" dt="2023-05-24T09:17:55.822" v="18" actId="1076"/>
          <ac:picMkLst>
            <pc:docMk/>
            <pc:sldMk cId="3595867827" sldId="298"/>
            <ac:picMk id="5" creationId="{B437FAA2-86EC-A28E-266B-14073871A41E}"/>
          </ac:picMkLst>
        </pc:picChg>
      </pc:sldChg>
      <pc:sldChg chg="modSp">
        <pc:chgData name="Boomen, Maud van den" userId="S::maud.vanden.boomen@ggze.nl::23ef2d6b-38b8-4e60-99d3-fa0bad9c4320" providerId="AD" clId="Web-{14FB34AA-BD67-4117-A483-CD4216F1EACB}" dt="2023-05-24T09:31:52.410" v="321" actId="20577"/>
        <pc:sldMkLst>
          <pc:docMk/>
          <pc:sldMk cId="2920392073" sldId="299"/>
        </pc:sldMkLst>
        <pc:spChg chg="mod">
          <ac:chgData name="Boomen, Maud van den" userId="S::maud.vanden.boomen@ggze.nl::23ef2d6b-38b8-4e60-99d3-fa0bad9c4320" providerId="AD" clId="Web-{14FB34AA-BD67-4117-A483-CD4216F1EACB}" dt="2023-05-24T09:31:52.410" v="321" actId="20577"/>
          <ac:spMkLst>
            <pc:docMk/>
            <pc:sldMk cId="2920392073" sldId="299"/>
            <ac:spMk id="3" creationId="{90371394-4B25-33CC-CA76-19F92442F64C}"/>
          </ac:spMkLst>
        </pc:spChg>
      </pc:sldChg>
      <pc:sldChg chg="addSp delSp modSp mod setBg">
        <pc:chgData name="Boomen, Maud van den" userId="S::maud.vanden.boomen@ggze.nl::23ef2d6b-38b8-4e60-99d3-fa0bad9c4320" providerId="AD" clId="Web-{14FB34AA-BD67-4117-A483-CD4216F1EACB}" dt="2023-05-24T10:18:35.593" v="948" actId="20577"/>
        <pc:sldMkLst>
          <pc:docMk/>
          <pc:sldMk cId="2480878519" sldId="300"/>
        </pc:sldMkLst>
        <pc:spChg chg="add del mod">
          <ac:chgData name="Boomen, Maud van den" userId="S::maud.vanden.boomen@ggze.nl::23ef2d6b-38b8-4e60-99d3-fa0bad9c4320" providerId="AD" clId="Web-{14FB34AA-BD67-4117-A483-CD4216F1EACB}" dt="2023-05-24T09:54:11.359" v="527" actId="20577"/>
          <ac:spMkLst>
            <pc:docMk/>
            <pc:sldMk cId="2480878519" sldId="300"/>
            <ac:spMk id="2" creationId="{CBFA4DBC-9DC9-8BB8-943F-AFE5A4E6BF70}"/>
          </ac:spMkLst>
        </pc:spChg>
        <pc:spChg chg="mod">
          <ac:chgData name="Boomen, Maud van den" userId="S::maud.vanden.boomen@ggze.nl::23ef2d6b-38b8-4e60-99d3-fa0bad9c4320" providerId="AD" clId="Web-{14FB34AA-BD67-4117-A483-CD4216F1EACB}" dt="2023-05-24T10:18:35.593" v="948" actId="20577"/>
          <ac:spMkLst>
            <pc:docMk/>
            <pc:sldMk cId="2480878519" sldId="300"/>
            <ac:spMk id="3" creationId="{2128504F-4611-2D04-D968-2A983416FF54}"/>
          </ac:spMkLst>
        </pc:spChg>
        <pc:spChg chg="add del mod">
          <ac:chgData name="Boomen, Maud van den" userId="S::maud.vanden.boomen@ggze.nl::23ef2d6b-38b8-4e60-99d3-fa0bad9c4320" providerId="AD" clId="Web-{14FB34AA-BD67-4117-A483-CD4216F1EACB}" dt="2023-05-24T09:54:03.765" v="524"/>
          <ac:spMkLst>
            <pc:docMk/>
            <pc:sldMk cId="2480878519" sldId="300"/>
            <ac:spMk id="5" creationId="{F3B40BDC-F2F2-9693-6B53-DBE74D309A01}"/>
          </ac:spMkLst>
        </pc:spChg>
        <pc:spChg chg="add">
          <ac:chgData name="Boomen, Maud van den" userId="S::maud.vanden.boomen@ggze.nl::23ef2d6b-38b8-4e60-99d3-fa0bad9c4320" providerId="AD" clId="Web-{14FB34AA-BD67-4117-A483-CD4216F1EACB}" dt="2023-05-24T09:21:16.531" v="125"/>
          <ac:spMkLst>
            <pc:docMk/>
            <pc:sldMk cId="2480878519" sldId="300"/>
            <ac:spMk id="8" creationId="{29DC5A77-10C9-4ECF-B7EB-8D917F36A9EE}"/>
          </ac:spMkLst>
        </pc:spChg>
        <pc:spChg chg="add">
          <ac:chgData name="Boomen, Maud van den" userId="S::maud.vanden.boomen@ggze.nl::23ef2d6b-38b8-4e60-99d3-fa0bad9c4320" providerId="AD" clId="Web-{14FB34AA-BD67-4117-A483-CD4216F1EACB}" dt="2023-05-24T09:21:16.531" v="125"/>
          <ac:spMkLst>
            <pc:docMk/>
            <pc:sldMk cId="2480878519" sldId="300"/>
            <ac:spMk id="10" creationId="{2FFE28B5-FB16-49A9-B851-3C35FAC0CACB}"/>
          </ac:spMkLst>
        </pc:spChg>
        <pc:spChg chg="add">
          <ac:chgData name="Boomen, Maud van den" userId="S::maud.vanden.boomen@ggze.nl::23ef2d6b-38b8-4e60-99d3-fa0bad9c4320" providerId="AD" clId="Web-{14FB34AA-BD67-4117-A483-CD4216F1EACB}" dt="2023-05-24T09:21:16.531" v="125"/>
          <ac:spMkLst>
            <pc:docMk/>
            <pc:sldMk cId="2480878519" sldId="300"/>
            <ac:spMk id="12" creationId="{01014442-855A-4E0F-8D09-C314661A48B9}"/>
          </ac:spMkLst>
        </pc:spChg>
        <pc:spChg chg="add">
          <ac:chgData name="Boomen, Maud van den" userId="S::maud.vanden.boomen@ggze.nl::23ef2d6b-38b8-4e60-99d3-fa0bad9c4320" providerId="AD" clId="Web-{14FB34AA-BD67-4117-A483-CD4216F1EACB}" dt="2023-05-24T09:21:16.531" v="125"/>
          <ac:spMkLst>
            <pc:docMk/>
            <pc:sldMk cId="2480878519" sldId="300"/>
            <ac:spMk id="14" creationId="{9B1ABF09-86CF-414E-88A5-2B84CC7232A9}"/>
          </ac:spMkLst>
        </pc:spChg>
        <pc:spChg chg="add">
          <ac:chgData name="Boomen, Maud van den" userId="S::maud.vanden.boomen@ggze.nl::23ef2d6b-38b8-4e60-99d3-fa0bad9c4320" providerId="AD" clId="Web-{14FB34AA-BD67-4117-A483-CD4216F1EACB}" dt="2023-05-24T09:21:16.531" v="125"/>
          <ac:spMkLst>
            <pc:docMk/>
            <pc:sldMk cId="2480878519" sldId="300"/>
            <ac:spMk id="16" creationId="{3FE91770-CDBB-4D24-94E5-AD484F36CE87}"/>
          </ac:spMkLst>
        </pc:spChg>
      </pc:sldChg>
      <pc:sldChg chg="addSp delSp modSp new">
        <pc:chgData name="Boomen, Maud van den" userId="S::maud.vanden.boomen@ggze.nl::23ef2d6b-38b8-4e60-99d3-fa0bad9c4320" providerId="AD" clId="Web-{14FB34AA-BD67-4117-A483-CD4216F1EACB}" dt="2023-05-24T10:12:16.174" v="807" actId="20577"/>
        <pc:sldMkLst>
          <pc:docMk/>
          <pc:sldMk cId="693489919" sldId="302"/>
        </pc:sldMkLst>
        <pc:spChg chg="del mod">
          <ac:chgData name="Boomen, Maud van den" userId="S::maud.vanden.boomen@ggze.nl::23ef2d6b-38b8-4e60-99d3-fa0bad9c4320" providerId="AD" clId="Web-{14FB34AA-BD67-4117-A483-CD4216F1EACB}" dt="2023-05-24T09:36:27.435" v="353"/>
          <ac:spMkLst>
            <pc:docMk/>
            <pc:sldMk cId="693489919" sldId="302"/>
            <ac:spMk id="2" creationId="{331AA96A-CDB5-867E-0AF2-83DE92540155}"/>
          </ac:spMkLst>
        </pc:spChg>
        <pc:spChg chg="mod">
          <ac:chgData name="Boomen, Maud van den" userId="S::maud.vanden.boomen@ggze.nl::23ef2d6b-38b8-4e60-99d3-fa0bad9c4320" providerId="AD" clId="Web-{14FB34AA-BD67-4117-A483-CD4216F1EACB}" dt="2023-05-24T10:12:16.174" v="807" actId="20577"/>
          <ac:spMkLst>
            <pc:docMk/>
            <pc:sldMk cId="693489919" sldId="302"/>
            <ac:spMk id="3" creationId="{07AD942D-FCD4-930D-CBC0-EE4C0B7D31A9}"/>
          </ac:spMkLst>
        </pc:spChg>
        <pc:spChg chg="add mod">
          <ac:chgData name="Boomen, Maud van den" userId="S::maud.vanden.boomen@ggze.nl::23ef2d6b-38b8-4e60-99d3-fa0bad9c4320" providerId="AD" clId="Web-{14FB34AA-BD67-4117-A483-CD4216F1EACB}" dt="2023-05-24T09:36:27.435" v="353"/>
          <ac:spMkLst>
            <pc:docMk/>
            <pc:sldMk cId="693489919" sldId="302"/>
            <ac:spMk id="7" creationId="{82450916-CF4B-8374-F890-DFAA5C5F2FAD}"/>
          </ac:spMkLst>
        </pc:spChg>
        <pc:spChg chg="add mod">
          <ac:chgData name="Boomen, Maud van den" userId="S::maud.vanden.boomen@ggze.nl::23ef2d6b-38b8-4e60-99d3-fa0bad9c4320" providerId="AD" clId="Web-{14FB34AA-BD67-4117-A483-CD4216F1EACB}" dt="2023-05-24T09:41:24.272" v="456" actId="20577"/>
          <ac:spMkLst>
            <pc:docMk/>
            <pc:sldMk cId="693489919" sldId="302"/>
            <ac:spMk id="8" creationId="{BC5A6DBF-385D-1F47-5857-5313BDF248A1}"/>
          </ac:spMkLst>
        </pc:spChg>
        <pc:picChg chg="add del mod modCrop">
          <ac:chgData name="Boomen, Maud van den" userId="S::maud.vanden.boomen@ggze.nl::23ef2d6b-38b8-4e60-99d3-fa0bad9c4320" providerId="AD" clId="Web-{14FB34AA-BD67-4117-A483-CD4216F1EACB}" dt="2023-05-24T09:35:11.417" v="337"/>
          <ac:picMkLst>
            <pc:docMk/>
            <pc:sldMk cId="693489919" sldId="302"/>
            <ac:picMk id="5" creationId="{0B060E58-44B9-E278-506E-D2031BB23A74}"/>
          </ac:picMkLst>
        </pc:picChg>
      </pc:sldChg>
      <pc:sldChg chg="addSp delSp modSp new">
        <pc:chgData name="Boomen, Maud van den" userId="S::maud.vanden.boomen@ggze.nl::23ef2d6b-38b8-4e60-99d3-fa0bad9c4320" providerId="AD" clId="Web-{14FB34AA-BD67-4117-A483-CD4216F1EACB}" dt="2023-05-24T10:14:01.006" v="835" actId="20577"/>
        <pc:sldMkLst>
          <pc:docMk/>
          <pc:sldMk cId="2516861651" sldId="303"/>
        </pc:sldMkLst>
        <pc:spChg chg="mod">
          <ac:chgData name="Boomen, Maud van den" userId="S::maud.vanden.boomen@ggze.nl::23ef2d6b-38b8-4e60-99d3-fa0bad9c4320" providerId="AD" clId="Web-{14FB34AA-BD67-4117-A483-CD4216F1EACB}" dt="2023-05-24T10:14:01.006" v="835" actId="20577"/>
          <ac:spMkLst>
            <pc:docMk/>
            <pc:sldMk cId="2516861651" sldId="303"/>
            <ac:spMk id="3" creationId="{83BDF9E3-5B56-A9CB-89EA-F3905ECA1E78}"/>
          </ac:spMkLst>
        </pc:spChg>
        <pc:spChg chg="add del mod">
          <ac:chgData name="Boomen, Maud van den" userId="S::maud.vanden.boomen@ggze.nl::23ef2d6b-38b8-4e60-99d3-fa0bad9c4320" providerId="AD" clId="Web-{14FB34AA-BD67-4117-A483-CD4216F1EACB}" dt="2023-05-24T09:41:30.819" v="457" actId="14100"/>
          <ac:spMkLst>
            <pc:docMk/>
            <pc:sldMk cId="2516861651" sldId="303"/>
            <ac:spMk id="4" creationId="{5D8D5832-3FFC-D7B9-9AEB-DBD3EEE2B3B2}"/>
          </ac:spMkLst>
        </pc:spChg>
      </pc:sldChg>
      <pc:sldChg chg="addSp modSp new">
        <pc:chgData name="Boomen, Maud van den" userId="S::maud.vanden.boomen@ggze.nl::23ef2d6b-38b8-4e60-99d3-fa0bad9c4320" providerId="AD" clId="Web-{14FB34AA-BD67-4117-A483-CD4216F1EACB}" dt="2023-05-24T10:15:47.400" v="901" actId="20577"/>
        <pc:sldMkLst>
          <pc:docMk/>
          <pc:sldMk cId="3630905903" sldId="304"/>
        </pc:sldMkLst>
        <pc:spChg chg="mod">
          <ac:chgData name="Boomen, Maud van den" userId="S::maud.vanden.boomen@ggze.nl::23ef2d6b-38b8-4e60-99d3-fa0bad9c4320" providerId="AD" clId="Web-{14FB34AA-BD67-4117-A483-CD4216F1EACB}" dt="2023-05-24T10:15:47.400" v="901" actId="20577"/>
          <ac:spMkLst>
            <pc:docMk/>
            <pc:sldMk cId="3630905903" sldId="304"/>
            <ac:spMk id="3" creationId="{DFEA28C7-41D9-4B93-A147-DF5E476ED516}"/>
          </ac:spMkLst>
        </pc:spChg>
        <pc:spChg chg="add mod">
          <ac:chgData name="Boomen, Maud van den" userId="S::maud.vanden.boomen@ggze.nl::23ef2d6b-38b8-4e60-99d3-fa0bad9c4320" providerId="AD" clId="Web-{14FB34AA-BD67-4117-A483-CD4216F1EACB}" dt="2023-05-24T09:42:55.885" v="489" actId="20577"/>
          <ac:spMkLst>
            <pc:docMk/>
            <pc:sldMk cId="3630905903" sldId="304"/>
            <ac:spMk id="4" creationId="{2284578D-9CC7-5B2F-CF58-7821F48A0127}"/>
          </ac:spMkLst>
        </pc:spChg>
      </pc:sldChg>
      <pc:sldChg chg="addSp modSp new">
        <pc:chgData name="Boomen, Maud van den" userId="S::maud.vanden.boomen@ggze.nl::23ef2d6b-38b8-4e60-99d3-fa0bad9c4320" providerId="AD" clId="Web-{14FB34AA-BD67-4117-A483-CD4216F1EACB}" dt="2023-05-24T10:18:22.311" v="944" actId="20577"/>
        <pc:sldMkLst>
          <pc:docMk/>
          <pc:sldMk cId="392887943" sldId="305"/>
        </pc:sldMkLst>
        <pc:spChg chg="mod">
          <ac:chgData name="Boomen, Maud van den" userId="S::maud.vanden.boomen@ggze.nl::23ef2d6b-38b8-4e60-99d3-fa0bad9c4320" providerId="AD" clId="Web-{14FB34AA-BD67-4117-A483-CD4216F1EACB}" dt="2023-05-24T10:18:22.311" v="944" actId="20577"/>
          <ac:spMkLst>
            <pc:docMk/>
            <pc:sldMk cId="392887943" sldId="305"/>
            <ac:spMk id="3" creationId="{D1B60341-E370-5B37-3CE7-923C6954616A}"/>
          </ac:spMkLst>
        </pc:spChg>
        <pc:spChg chg="add mod">
          <ac:chgData name="Boomen, Maud van den" userId="S::maud.vanden.boomen@ggze.nl::23ef2d6b-38b8-4e60-99d3-fa0bad9c4320" providerId="AD" clId="Web-{14FB34AA-BD67-4117-A483-CD4216F1EACB}" dt="2023-05-24T09:43:23.682" v="522" actId="20577"/>
          <ac:spMkLst>
            <pc:docMk/>
            <pc:sldMk cId="392887943" sldId="305"/>
            <ac:spMk id="4" creationId="{0925CEC5-24D5-2F4E-FF77-C59DF4E86D7F}"/>
          </ac:spMkLst>
        </pc:spChg>
      </pc:sldChg>
      <pc:sldChg chg="addSp delSp modSp new mod setBg">
        <pc:chgData name="Boomen, Maud van den" userId="S::maud.vanden.boomen@ggze.nl::23ef2d6b-38b8-4e60-99d3-fa0bad9c4320" providerId="AD" clId="Web-{14FB34AA-BD67-4117-A483-CD4216F1EACB}" dt="2023-05-24T10:04:09.737" v="607"/>
        <pc:sldMkLst>
          <pc:docMk/>
          <pc:sldMk cId="3269175689" sldId="306"/>
        </pc:sldMkLst>
        <pc:spChg chg="mod">
          <ac:chgData name="Boomen, Maud van den" userId="S::maud.vanden.boomen@ggze.nl::23ef2d6b-38b8-4e60-99d3-fa0bad9c4320" providerId="AD" clId="Web-{14FB34AA-BD67-4117-A483-CD4216F1EACB}" dt="2023-05-24T10:03:33.142" v="606"/>
          <ac:spMkLst>
            <pc:docMk/>
            <pc:sldMk cId="3269175689" sldId="306"/>
            <ac:spMk id="2" creationId="{E5DF1A91-714E-EFE4-10B9-68F039AC4E48}"/>
          </ac:spMkLst>
        </pc:spChg>
        <pc:spChg chg="del">
          <ac:chgData name="Boomen, Maud van den" userId="S::maud.vanden.boomen@ggze.nl::23ef2d6b-38b8-4e60-99d3-fa0bad9c4320" providerId="AD" clId="Web-{14FB34AA-BD67-4117-A483-CD4216F1EACB}" dt="2023-05-24T10:03:29.658" v="605"/>
          <ac:spMkLst>
            <pc:docMk/>
            <pc:sldMk cId="3269175689" sldId="306"/>
            <ac:spMk id="3" creationId="{97918093-8CFE-E74C-1AF2-8E50D50D67EB}"/>
          </ac:spMkLst>
        </pc:spChg>
        <pc:spChg chg="add">
          <ac:chgData name="Boomen, Maud van den" userId="S::maud.vanden.boomen@ggze.nl::23ef2d6b-38b8-4e60-99d3-fa0bad9c4320" providerId="AD" clId="Web-{14FB34AA-BD67-4117-A483-CD4216F1EACB}" dt="2023-05-24T10:03:33.142" v="606"/>
          <ac:spMkLst>
            <pc:docMk/>
            <pc:sldMk cId="3269175689" sldId="306"/>
            <ac:spMk id="8" creationId="{9ECDE19F-CA23-D57B-1E9E-78A6F54BBB50}"/>
          </ac:spMkLst>
        </pc:spChg>
        <pc:spChg chg="add">
          <ac:chgData name="Boomen, Maud van den" userId="S::maud.vanden.boomen@ggze.nl::23ef2d6b-38b8-4e60-99d3-fa0bad9c4320" providerId="AD" clId="Web-{14FB34AA-BD67-4117-A483-CD4216F1EACB}" dt="2023-05-24T10:03:33.142" v="606"/>
          <ac:spMkLst>
            <pc:docMk/>
            <pc:sldMk cId="3269175689" sldId="306"/>
            <ac:spMk id="11" creationId="{A35CBD63-8F8F-47DC-9CE7-159E6161D872}"/>
          </ac:spMkLst>
        </pc:spChg>
        <pc:spChg chg="add">
          <ac:chgData name="Boomen, Maud van den" userId="S::maud.vanden.boomen@ggze.nl::23ef2d6b-38b8-4e60-99d3-fa0bad9c4320" providerId="AD" clId="Web-{14FB34AA-BD67-4117-A483-CD4216F1EACB}" dt="2023-05-24T10:03:33.142" v="606"/>
          <ac:spMkLst>
            <pc:docMk/>
            <pc:sldMk cId="3269175689" sldId="306"/>
            <ac:spMk id="13" creationId="{CA0E3486-FD49-4921-B4F4-E5BB5C88AC79}"/>
          </ac:spMkLst>
        </pc:spChg>
        <pc:spChg chg="add">
          <ac:chgData name="Boomen, Maud van den" userId="S::maud.vanden.boomen@ggze.nl::23ef2d6b-38b8-4e60-99d3-fa0bad9c4320" providerId="AD" clId="Web-{14FB34AA-BD67-4117-A483-CD4216F1EACB}" dt="2023-05-24T10:03:33.142" v="606"/>
          <ac:spMkLst>
            <pc:docMk/>
            <pc:sldMk cId="3269175689" sldId="306"/>
            <ac:spMk id="15" creationId="{83B4A72C-2924-4CE2-8674-7E02E182ED6D}"/>
          </ac:spMkLst>
        </pc:spChg>
        <pc:picChg chg="add del mod ord">
          <ac:chgData name="Boomen, Maud van den" userId="S::maud.vanden.boomen@ggze.nl::23ef2d6b-38b8-4e60-99d3-fa0bad9c4320" providerId="AD" clId="Web-{14FB34AA-BD67-4117-A483-CD4216F1EACB}" dt="2023-05-24T10:04:09.737" v="607"/>
          <ac:picMkLst>
            <pc:docMk/>
            <pc:sldMk cId="3269175689" sldId="306"/>
            <ac:picMk id="4" creationId="{3F722691-DF69-C9E7-6D4C-90CC5B553884}"/>
          </ac:picMkLst>
        </pc:picChg>
      </pc:sldChg>
      <pc:sldChg chg="addSp modSp new mod ord setBg">
        <pc:chgData name="Boomen, Maud van den" userId="S::maud.vanden.boomen@ggze.nl::23ef2d6b-38b8-4e60-99d3-fa0bad9c4320" providerId="AD" clId="Web-{14FB34AA-BD67-4117-A483-CD4216F1EACB}" dt="2023-05-24T10:09:21.481" v="751"/>
        <pc:sldMkLst>
          <pc:docMk/>
          <pc:sldMk cId="1787588869" sldId="307"/>
        </pc:sldMkLst>
        <pc:spChg chg="mod">
          <ac:chgData name="Boomen, Maud van den" userId="S::maud.vanden.boomen@ggze.nl::23ef2d6b-38b8-4e60-99d3-fa0bad9c4320" providerId="AD" clId="Web-{14FB34AA-BD67-4117-A483-CD4216F1EACB}" dt="2023-05-24T10:06:54.086" v="623"/>
          <ac:spMkLst>
            <pc:docMk/>
            <pc:sldMk cId="1787588869" sldId="307"/>
            <ac:spMk id="2" creationId="{A8EB9276-5014-61BE-4B52-8BFD15C2E4C2}"/>
          </ac:spMkLst>
        </pc:spChg>
        <pc:spChg chg="mod">
          <ac:chgData name="Boomen, Maud van den" userId="S::maud.vanden.boomen@ggze.nl::23ef2d6b-38b8-4e60-99d3-fa0bad9c4320" providerId="AD" clId="Web-{14FB34AA-BD67-4117-A483-CD4216F1EACB}" dt="2023-05-24T10:08:41.105" v="750" actId="20577"/>
          <ac:spMkLst>
            <pc:docMk/>
            <pc:sldMk cId="1787588869" sldId="307"/>
            <ac:spMk id="3" creationId="{954456C2-2DB7-0A0A-8FEC-CD6B768606A6}"/>
          </ac:spMkLst>
        </pc:spChg>
        <pc:spChg chg="add">
          <ac:chgData name="Boomen, Maud van den" userId="S::maud.vanden.boomen@ggze.nl::23ef2d6b-38b8-4e60-99d3-fa0bad9c4320" providerId="AD" clId="Web-{14FB34AA-BD67-4117-A483-CD4216F1EACB}" dt="2023-05-24T10:06:54.086" v="623"/>
          <ac:spMkLst>
            <pc:docMk/>
            <pc:sldMk cId="1787588869" sldId="307"/>
            <ac:spMk id="8" creationId="{5DB23C2B-2054-4D8B-9E98-9190F8E05EAD}"/>
          </ac:spMkLst>
        </pc:spChg>
        <pc:spChg chg="add">
          <ac:chgData name="Boomen, Maud van den" userId="S::maud.vanden.boomen@ggze.nl::23ef2d6b-38b8-4e60-99d3-fa0bad9c4320" providerId="AD" clId="Web-{14FB34AA-BD67-4117-A483-CD4216F1EACB}" dt="2023-05-24T10:06:54.086" v="623"/>
          <ac:spMkLst>
            <pc:docMk/>
            <pc:sldMk cId="1787588869" sldId="307"/>
            <ac:spMk id="10" creationId="{8797B5BC-9873-45F9-97D6-298FB5AF08FF}"/>
          </ac:spMkLst>
        </pc:spChg>
        <pc:spChg chg="add">
          <ac:chgData name="Boomen, Maud van den" userId="S::maud.vanden.boomen@ggze.nl::23ef2d6b-38b8-4e60-99d3-fa0bad9c4320" providerId="AD" clId="Web-{14FB34AA-BD67-4117-A483-CD4216F1EACB}" dt="2023-05-24T10:06:54.086" v="623"/>
          <ac:spMkLst>
            <pc:docMk/>
            <pc:sldMk cId="1787588869" sldId="307"/>
            <ac:spMk id="12" creationId="{665C2FCD-09A4-4B4B-AA73-F330DFE91799}"/>
          </ac:spMkLst>
        </pc:spChg>
      </pc:sldChg>
    </pc:docChg>
  </pc:docChgLst>
  <pc:docChgLst>
    <pc:chgData name="Boomen, Maud van den" userId="S::maud.vanden.boomen@ggze.nl::23ef2d6b-38b8-4e60-99d3-fa0bad9c4320" providerId="AD" clId="Web-{F4E13BB9-1FEC-45D5-A32D-479C8FEDD09C}"/>
    <pc:docChg chg="addSld delSld modSld sldOrd">
      <pc:chgData name="Boomen, Maud van den" userId="S::maud.vanden.boomen@ggze.nl::23ef2d6b-38b8-4e60-99d3-fa0bad9c4320" providerId="AD" clId="Web-{F4E13BB9-1FEC-45D5-A32D-479C8FEDD09C}" dt="2023-05-26T10:05:56.569" v="533" actId="20577"/>
      <pc:docMkLst>
        <pc:docMk/>
      </pc:docMkLst>
      <pc:sldChg chg="modSp">
        <pc:chgData name="Boomen, Maud van den" userId="S::maud.vanden.boomen@ggze.nl::23ef2d6b-38b8-4e60-99d3-fa0bad9c4320" providerId="AD" clId="Web-{F4E13BB9-1FEC-45D5-A32D-479C8FEDD09C}" dt="2023-05-26T09:28:57.443" v="330" actId="1076"/>
        <pc:sldMkLst>
          <pc:docMk/>
          <pc:sldMk cId="356662062" sldId="257"/>
        </pc:sldMkLst>
        <pc:spChg chg="mod">
          <ac:chgData name="Boomen, Maud van den" userId="S::maud.vanden.boomen@ggze.nl::23ef2d6b-38b8-4e60-99d3-fa0bad9c4320" providerId="AD" clId="Web-{F4E13BB9-1FEC-45D5-A32D-479C8FEDD09C}" dt="2023-05-26T09:28:57.443" v="330" actId="1076"/>
          <ac:spMkLst>
            <pc:docMk/>
            <pc:sldMk cId="356662062" sldId="257"/>
            <ac:spMk id="3" creationId="{586FB590-68A8-657D-7E02-94693772E9CC}"/>
          </ac:spMkLst>
        </pc:spChg>
      </pc:sldChg>
      <pc:sldChg chg="modSp mod setBg">
        <pc:chgData name="Boomen, Maud van den" userId="S::maud.vanden.boomen@ggze.nl::23ef2d6b-38b8-4e60-99d3-fa0bad9c4320" providerId="AD" clId="Web-{F4E13BB9-1FEC-45D5-A32D-479C8FEDD09C}" dt="2023-05-26T09:50:12.082" v="495"/>
        <pc:sldMkLst>
          <pc:docMk/>
          <pc:sldMk cId="3821642632" sldId="260"/>
        </pc:sldMkLst>
        <pc:spChg chg="mod">
          <ac:chgData name="Boomen, Maud van den" userId="S::maud.vanden.boomen@ggze.nl::23ef2d6b-38b8-4e60-99d3-fa0bad9c4320" providerId="AD" clId="Web-{F4E13BB9-1FEC-45D5-A32D-479C8FEDD09C}" dt="2023-05-26T09:50:12.082" v="495"/>
          <ac:spMkLst>
            <pc:docMk/>
            <pc:sldMk cId="3821642632" sldId="260"/>
            <ac:spMk id="2" creationId="{00000000-0000-0000-0000-000000000000}"/>
          </ac:spMkLst>
        </pc:spChg>
        <pc:spChg chg="mod">
          <ac:chgData name="Boomen, Maud van den" userId="S::maud.vanden.boomen@ggze.nl::23ef2d6b-38b8-4e60-99d3-fa0bad9c4320" providerId="AD" clId="Web-{F4E13BB9-1FEC-45D5-A32D-479C8FEDD09C}" dt="2023-05-26T09:50:12.082" v="495"/>
          <ac:spMkLst>
            <pc:docMk/>
            <pc:sldMk cId="3821642632" sldId="260"/>
            <ac:spMk id="3" creationId="{00000000-0000-0000-0000-000000000000}"/>
          </ac:spMkLst>
        </pc:spChg>
        <pc:picChg chg="mod">
          <ac:chgData name="Boomen, Maud van den" userId="S::maud.vanden.boomen@ggze.nl::23ef2d6b-38b8-4e60-99d3-fa0bad9c4320" providerId="AD" clId="Web-{F4E13BB9-1FEC-45D5-A32D-479C8FEDD09C}" dt="2023-05-26T09:50:12.082" v="495"/>
          <ac:picMkLst>
            <pc:docMk/>
            <pc:sldMk cId="3821642632" sldId="260"/>
            <ac:picMk id="4" creationId="{00000000-0000-0000-0000-000000000000}"/>
          </ac:picMkLst>
        </pc:picChg>
      </pc:sldChg>
      <pc:sldChg chg="del">
        <pc:chgData name="Boomen, Maud van den" userId="S::maud.vanden.boomen@ggze.nl::23ef2d6b-38b8-4e60-99d3-fa0bad9c4320" providerId="AD" clId="Web-{F4E13BB9-1FEC-45D5-A32D-479C8FEDD09C}" dt="2023-05-26T09:19:17.859" v="297"/>
        <pc:sldMkLst>
          <pc:docMk/>
          <pc:sldMk cId="712361531" sldId="261"/>
        </pc:sldMkLst>
      </pc:sldChg>
      <pc:sldChg chg="modSp">
        <pc:chgData name="Boomen, Maud van den" userId="S::maud.vanden.boomen@ggze.nl::23ef2d6b-38b8-4e60-99d3-fa0bad9c4320" providerId="AD" clId="Web-{F4E13BB9-1FEC-45D5-A32D-479C8FEDD09C}" dt="2023-05-26T10:05:20.443" v="532" actId="20577"/>
        <pc:sldMkLst>
          <pc:docMk/>
          <pc:sldMk cId="1943590275" sldId="263"/>
        </pc:sldMkLst>
        <pc:spChg chg="mod">
          <ac:chgData name="Boomen, Maud van den" userId="S::maud.vanden.boomen@ggze.nl::23ef2d6b-38b8-4e60-99d3-fa0bad9c4320" providerId="AD" clId="Web-{F4E13BB9-1FEC-45D5-A32D-479C8FEDD09C}" dt="2023-05-26T10:05:20.443" v="532" actId="20577"/>
          <ac:spMkLst>
            <pc:docMk/>
            <pc:sldMk cId="1943590275" sldId="263"/>
            <ac:spMk id="2" creationId="{00000000-0000-0000-0000-000000000000}"/>
          </ac:spMkLst>
        </pc:spChg>
      </pc:sldChg>
      <pc:sldChg chg="modSp delAnim">
        <pc:chgData name="Boomen, Maud van den" userId="S::maud.vanden.boomen@ggze.nl::23ef2d6b-38b8-4e60-99d3-fa0bad9c4320" providerId="AD" clId="Web-{F4E13BB9-1FEC-45D5-A32D-479C8FEDD09C}" dt="2023-05-26T10:04:14.378" v="526" actId="20577"/>
        <pc:sldMkLst>
          <pc:docMk/>
          <pc:sldMk cId="1519630635" sldId="272"/>
        </pc:sldMkLst>
        <pc:spChg chg="mod">
          <ac:chgData name="Boomen, Maud van den" userId="S::maud.vanden.boomen@ggze.nl::23ef2d6b-38b8-4e60-99d3-fa0bad9c4320" providerId="AD" clId="Web-{F4E13BB9-1FEC-45D5-A32D-479C8FEDD09C}" dt="2023-05-26T10:04:14.378" v="526" actId="20577"/>
          <ac:spMkLst>
            <pc:docMk/>
            <pc:sldMk cId="1519630635" sldId="272"/>
            <ac:spMk id="2" creationId="{00000000-0000-0000-0000-000000000000}"/>
          </ac:spMkLst>
        </pc:spChg>
      </pc:sldChg>
      <pc:sldChg chg="del">
        <pc:chgData name="Boomen, Maud van den" userId="S::maud.vanden.boomen@ggze.nl::23ef2d6b-38b8-4e60-99d3-fa0bad9c4320" providerId="AD" clId="Web-{F4E13BB9-1FEC-45D5-A32D-479C8FEDD09C}" dt="2023-05-26T09:50:42.396" v="496"/>
        <pc:sldMkLst>
          <pc:docMk/>
          <pc:sldMk cId="873086744" sldId="273"/>
        </pc:sldMkLst>
      </pc:sldChg>
      <pc:sldChg chg="del">
        <pc:chgData name="Boomen, Maud van den" userId="S::maud.vanden.boomen@ggze.nl::23ef2d6b-38b8-4e60-99d3-fa0bad9c4320" providerId="AD" clId="Web-{F4E13BB9-1FEC-45D5-A32D-479C8FEDD09C}" dt="2023-05-26T09:19:20.828" v="298"/>
        <pc:sldMkLst>
          <pc:docMk/>
          <pc:sldMk cId="1541771911" sldId="274"/>
        </pc:sldMkLst>
      </pc:sldChg>
      <pc:sldChg chg="del">
        <pc:chgData name="Boomen, Maud van den" userId="S::maud.vanden.boomen@ggze.nl::23ef2d6b-38b8-4e60-99d3-fa0bad9c4320" providerId="AD" clId="Web-{F4E13BB9-1FEC-45D5-A32D-479C8FEDD09C}" dt="2023-05-26T09:19:23.125" v="299"/>
        <pc:sldMkLst>
          <pc:docMk/>
          <pc:sldMk cId="3714437850" sldId="279"/>
        </pc:sldMkLst>
      </pc:sldChg>
      <pc:sldChg chg="del">
        <pc:chgData name="Boomen, Maud van den" userId="S::maud.vanden.boomen@ggze.nl::23ef2d6b-38b8-4e60-99d3-fa0bad9c4320" providerId="AD" clId="Web-{F4E13BB9-1FEC-45D5-A32D-479C8FEDD09C}" dt="2023-05-26T09:50:45.193" v="497"/>
        <pc:sldMkLst>
          <pc:docMk/>
          <pc:sldMk cId="329859820" sldId="283"/>
        </pc:sldMkLst>
      </pc:sldChg>
      <pc:sldChg chg="del">
        <pc:chgData name="Boomen, Maud van den" userId="S::maud.vanden.boomen@ggze.nl::23ef2d6b-38b8-4e60-99d3-fa0bad9c4320" providerId="AD" clId="Web-{F4E13BB9-1FEC-45D5-A32D-479C8FEDD09C}" dt="2023-05-26T09:50:49.099" v="499"/>
        <pc:sldMkLst>
          <pc:docMk/>
          <pc:sldMk cId="2098779179" sldId="294"/>
        </pc:sldMkLst>
      </pc:sldChg>
      <pc:sldChg chg="del">
        <pc:chgData name="Boomen, Maud van den" userId="S::maud.vanden.boomen@ggze.nl::23ef2d6b-38b8-4e60-99d3-fa0bad9c4320" providerId="AD" clId="Web-{F4E13BB9-1FEC-45D5-A32D-479C8FEDD09C}" dt="2023-05-26T09:50:47.083" v="498"/>
        <pc:sldMkLst>
          <pc:docMk/>
          <pc:sldMk cId="1236606326" sldId="296"/>
        </pc:sldMkLst>
      </pc:sldChg>
      <pc:sldChg chg="modSp">
        <pc:chgData name="Boomen, Maud van den" userId="S::maud.vanden.boomen@ggze.nl::23ef2d6b-38b8-4e60-99d3-fa0bad9c4320" providerId="AD" clId="Web-{F4E13BB9-1FEC-45D5-A32D-479C8FEDD09C}" dt="2023-05-26T09:04:28.202" v="55" actId="20577"/>
        <pc:sldMkLst>
          <pc:docMk/>
          <pc:sldMk cId="2920392073" sldId="299"/>
        </pc:sldMkLst>
        <pc:spChg chg="mod">
          <ac:chgData name="Boomen, Maud van den" userId="S::maud.vanden.boomen@ggze.nl::23ef2d6b-38b8-4e60-99d3-fa0bad9c4320" providerId="AD" clId="Web-{F4E13BB9-1FEC-45D5-A32D-479C8FEDD09C}" dt="2023-05-26T09:04:28.202" v="55" actId="20577"/>
          <ac:spMkLst>
            <pc:docMk/>
            <pc:sldMk cId="2920392073" sldId="299"/>
            <ac:spMk id="3" creationId="{90371394-4B25-33CC-CA76-19F92442F64C}"/>
          </ac:spMkLst>
        </pc:spChg>
      </pc:sldChg>
      <pc:sldChg chg="del">
        <pc:chgData name="Boomen, Maud van den" userId="S::maud.vanden.boomen@ggze.nl::23ef2d6b-38b8-4e60-99d3-fa0bad9c4320" providerId="AD" clId="Web-{F4E13BB9-1FEC-45D5-A32D-479C8FEDD09C}" dt="2023-05-26T09:18:40.249" v="296"/>
        <pc:sldMkLst>
          <pc:docMk/>
          <pc:sldMk cId="2480878519" sldId="300"/>
        </pc:sldMkLst>
      </pc:sldChg>
      <pc:sldChg chg="addSp delSp modSp">
        <pc:chgData name="Boomen, Maud van den" userId="S::maud.vanden.boomen@ggze.nl::23ef2d6b-38b8-4e60-99d3-fa0bad9c4320" providerId="AD" clId="Web-{F4E13BB9-1FEC-45D5-A32D-479C8FEDD09C}" dt="2023-05-26T09:47:14.544" v="460"/>
        <pc:sldMkLst>
          <pc:docMk/>
          <pc:sldMk cId="693489919" sldId="302"/>
        </pc:sldMkLst>
        <pc:spChg chg="mod">
          <ac:chgData name="Boomen, Maud van den" userId="S::maud.vanden.boomen@ggze.nl::23ef2d6b-38b8-4e60-99d3-fa0bad9c4320" providerId="AD" clId="Web-{F4E13BB9-1FEC-45D5-A32D-479C8FEDD09C}" dt="2023-05-26T09:05:13.313" v="58" actId="20577"/>
          <ac:spMkLst>
            <pc:docMk/>
            <pc:sldMk cId="693489919" sldId="302"/>
            <ac:spMk id="3" creationId="{07AD942D-FCD4-930D-CBC0-EE4C0B7D31A9}"/>
          </ac:spMkLst>
        </pc:spChg>
        <pc:spChg chg="add mod">
          <ac:chgData name="Boomen, Maud van den" userId="S::maud.vanden.boomen@ggze.nl::23ef2d6b-38b8-4e60-99d3-fa0bad9c4320" providerId="AD" clId="Web-{F4E13BB9-1FEC-45D5-A32D-479C8FEDD09C}" dt="2023-05-26T09:47:14.544" v="460"/>
          <ac:spMkLst>
            <pc:docMk/>
            <pc:sldMk cId="693489919" sldId="302"/>
            <ac:spMk id="4" creationId="{8514CB95-7AD7-63FA-9E75-B479CF3EA803}"/>
          </ac:spMkLst>
        </pc:spChg>
        <pc:spChg chg="del mod">
          <ac:chgData name="Boomen, Maud van den" userId="S::maud.vanden.boomen@ggze.nl::23ef2d6b-38b8-4e60-99d3-fa0bad9c4320" providerId="AD" clId="Web-{F4E13BB9-1FEC-45D5-A32D-479C8FEDD09C}" dt="2023-05-26T09:47:10.341" v="458"/>
          <ac:spMkLst>
            <pc:docMk/>
            <pc:sldMk cId="693489919" sldId="302"/>
            <ac:spMk id="8" creationId="{BC5A6DBF-385D-1F47-5857-5313BDF248A1}"/>
          </ac:spMkLst>
        </pc:spChg>
      </pc:sldChg>
      <pc:sldChg chg="addSp delSp modSp">
        <pc:chgData name="Boomen, Maud van den" userId="S::maud.vanden.boomen@ggze.nl::23ef2d6b-38b8-4e60-99d3-fa0bad9c4320" providerId="AD" clId="Web-{F4E13BB9-1FEC-45D5-A32D-479C8FEDD09C}" dt="2023-05-26T09:47:46.796" v="462" actId="20577"/>
        <pc:sldMkLst>
          <pc:docMk/>
          <pc:sldMk cId="2516861651" sldId="303"/>
        </pc:sldMkLst>
        <pc:spChg chg="mod">
          <ac:chgData name="Boomen, Maud van den" userId="S::maud.vanden.boomen@ggze.nl::23ef2d6b-38b8-4e60-99d3-fa0bad9c4320" providerId="AD" clId="Web-{F4E13BB9-1FEC-45D5-A32D-479C8FEDD09C}" dt="2023-05-26T09:05:52.706" v="66" actId="20577"/>
          <ac:spMkLst>
            <pc:docMk/>
            <pc:sldMk cId="2516861651" sldId="303"/>
            <ac:spMk id="3" creationId="{83BDF9E3-5B56-A9CB-89EA-F3905ECA1E78}"/>
          </ac:spMkLst>
        </pc:spChg>
        <pc:spChg chg="del">
          <ac:chgData name="Boomen, Maud van den" userId="S::maud.vanden.boomen@ggze.nl::23ef2d6b-38b8-4e60-99d3-fa0bad9c4320" providerId="AD" clId="Web-{F4E13BB9-1FEC-45D5-A32D-479C8FEDD09C}" dt="2023-05-26T09:42:55.285" v="423"/>
          <ac:spMkLst>
            <pc:docMk/>
            <pc:sldMk cId="2516861651" sldId="303"/>
            <ac:spMk id="4" creationId="{5D8D5832-3FFC-D7B9-9AEB-DBD3EEE2B3B2}"/>
          </ac:spMkLst>
        </pc:spChg>
        <pc:spChg chg="add del mod">
          <ac:chgData name="Boomen, Maud van den" userId="S::maud.vanden.boomen@ggze.nl::23ef2d6b-38b8-4e60-99d3-fa0bad9c4320" providerId="AD" clId="Web-{F4E13BB9-1FEC-45D5-A32D-479C8FEDD09C}" dt="2023-05-26T09:46:59.263" v="455"/>
          <ac:spMkLst>
            <pc:docMk/>
            <pc:sldMk cId="2516861651" sldId="303"/>
            <ac:spMk id="6" creationId="{2C47C217-B982-7B94-44A4-3F5C3AD9B16E}"/>
          </ac:spMkLst>
        </pc:spChg>
        <pc:spChg chg="add mod">
          <ac:chgData name="Boomen, Maud van den" userId="S::maud.vanden.boomen@ggze.nl::23ef2d6b-38b8-4e60-99d3-fa0bad9c4320" providerId="AD" clId="Web-{F4E13BB9-1FEC-45D5-A32D-479C8FEDD09C}" dt="2023-05-26T09:47:46.796" v="462" actId="20577"/>
          <ac:spMkLst>
            <pc:docMk/>
            <pc:sldMk cId="2516861651" sldId="303"/>
            <ac:spMk id="8" creationId="{FC22C607-EAB9-ED37-8E7E-44CC05E082B2}"/>
          </ac:spMkLst>
        </pc:spChg>
      </pc:sldChg>
      <pc:sldChg chg="addSp delSp modSp">
        <pc:chgData name="Boomen, Maud van den" userId="S::maud.vanden.boomen@ggze.nl::23ef2d6b-38b8-4e60-99d3-fa0bad9c4320" providerId="AD" clId="Web-{F4E13BB9-1FEC-45D5-A32D-479C8FEDD09C}" dt="2023-05-26T09:47:52.655" v="463" actId="20577"/>
        <pc:sldMkLst>
          <pc:docMk/>
          <pc:sldMk cId="3630905903" sldId="304"/>
        </pc:sldMkLst>
        <pc:spChg chg="mod">
          <ac:chgData name="Boomen, Maud van den" userId="S::maud.vanden.boomen@ggze.nl::23ef2d6b-38b8-4e60-99d3-fa0bad9c4320" providerId="AD" clId="Web-{F4E13BB9-1FEC-45D5-A32D-479C8FEDD09C}" dt="2023-05-26T09:06:31.082" v="90" actId="20577"/>
          <ac:spMkLst>
            <pc:docMk/>
            <pc:sldMk cId="3630905903" sldId="304"/>
            <ac:spMk id="3" creationId="{DFEA28C7-41D9-4B93-A147-DF5E476ED516}"/>
          </ac:spMkLst>
        </pc:spChg>
        <pc:spChg chg="del">
          <ac:chgData name="Boomen, Maud van den" userId="S::maud.vanden.boomen@ggze.nl::23ef2d6b-38b8-4e60-99d3-fa0bad9c4320" providerId="AD" clId="Web-{F4E13BB9-1FEC-45D5-A32D-479C8FEDD09C}" dt="2023-05-26T09:43:47.365" v="427"/>
          <ac:spMkLst>
            <pc:docMk/>
            <pc:sldMk cId="3630905903" sldId="304"/>
            <ac:spMk id="4" creationId="{2284578D-9CC7-5B2F-CF58-7821F48A0127}"/>
          </ac:spMkLst>
        </pc:spChg>
        <pc:spChg chg="add del mod">
          <ac:chgData name="Boomen, Maud van den" userId="S::maud.vanden.boomen@ggze.nl::23ef2d6b-38b8-4e60-99d3-fa0bad9c4320" providerId="AD" clId="Web-{F4E13BB9-1FEC-45D5-A32D-479C8FEDD09C}" dt="2023-05-26T09:46:47.919" v="452"/>
          <ac:spMkLst>
            <pc:docMk/>
            <pc:sldMk cId="3630905903" sldId="304"/>
            <ac:spMk id="6" creationId="{70689916-0DD3-781B-BFBB-38B834F94D1A}"/>
          </ac:spMkLst>
        </pc:spChg>
        <pc:spChg chg="add mod">
          <ac:chgData name="Boomen, Maud van den" userId="S::maud.vanden.boomen@ggze.nl::23ef2d6b-38b8-4e60-99d3-fa0bad9c4320" providerId="AD" clId="Web-{F4E13BB9-1FEC-45D5-A32D-479C8FEDD09C}" dt="2023-05-26T09:47:52.655" v="463" actId="20577"/>
          <ac:spMkLst>
            <pc:docMk/>
            <pc:sldMk cId="3630905903" sldId="304"/>
            <ac:spMk id="8" creationId="{952D82EE-501D-E2F9-B976-A51E3ADD9437}"/>
          </ac:spMkLst>
        </pc:spChg>
      </pc:sldChg>
      <pc:sldChg chg="addSp delSp modSp">
        <pc:chgData name="Boomen, Maud van den" userId="S::maud.vanden.boomen@ggze.nl::23ef2d6b-38b8-4e60-99d3-fa0bad9c4320" providerId="AD" clId="Web-{F4E13BB9-1FEC-45D5-A32D-479C8FEDD09C}" dt="2023-05-26T09:47:58.952" v="466" actId="20577"/>
        <pc:sldMkLst>
          <pc:docMk/>
          <pc:sldMk cId="392887943" sldId="305"/>
        </pc:sldMkLst>
        <pc:spChg chg="mod">
          <ac:chgData name="Boomen, Maud van den" userId="S::maud.vanden.boomen@ggze.nl::23ef2d6b-38b8-4e60-99d3-fa0bad9c4320" providerId="AD" clId="Web-{F4E13BB9-1FEC-45D5-A32D-479C8FEDD09C}" dt="2023-05-26T09:07:12.740" v="97" actId="20577"/>
          <ac:spMkLst>
            <pc:docMk/>
            <pc:sldMk cId="392887943" sldId="305"/>
            <ac:spMk id="3" creationId="{D1B60341-E370-5B37-3CE7-923C6954616A}"/>
          </ac:spMkLst>
        </pc:spChg>
        <pc:spChg chg="del">
          <ac:chgData name="Boomen, Maud van den" userId="S::maud.vanden.boomen@ggze.nl::23ef2d6b-38b8-4e60-99d3-fa0bad9c4320" providerId="AD" clId="Web-{F4E13BB9-1FEC-45D5-A32D-479C8FEDD09C}" dt="2023-05-26T09:44:02.881" v="430"/>
          <ac:spMkLst>
            <pc:docMk/>
            <pc:sldMk cId="392887943" sldId="305"/>
            <ac:spMk id="4" creationId="{0925CEC5-24D5-2F4E-FF77-C59DF4E86D7F}"/>
          </ac:spMkLst>
        </pc:spChg>
        <pc:spChg chg="add del mod">
          <ac:chgData name="Boomen, Maud van den" userId="S::maud.vanden.boomen@ggze.nl::23ef2d6b-38b8-4e60-99d3-fa0bad9c4320" providerId="AD" clId="Web-{F4E13BB9-1FEC-45D5-A32D-479C8FEDD09C}" dt="2023-05-26T09:47:58.952" v="466" actId="20577"/>
          <ac:spMkLst>
            <pc:docMk/>
            <pc:sldMk cId="392887943" sldId="305"/>
            <ac:spMk id="6" creationId="{E51BB750-03F9-F6C3-0494-33FEFDFE2810}"/>
          </ac:spMkLst>
        </pc:spChg>
      </pc:sldChg>
      <pc:sldChg chg="addSp modSp ord">
        <pc:chgData name="Boomen, Maud van den" userId="S::maud.vanden.boomen@ggze.nl::23ef2d6b-38b8-4e60-99d3-fa0bad9c4320" providerId="AD" clId="Web-{F4E13BB9-1FEC-45D5-A32D-479C8FEDD09C}" dt="2023-05-26T09:49:52.019" v="493" actId="20577"/>
        <pc:sldMkLst>
          <pc:docMk/>
          <pc:sldMk cId="3269175689" sldId="306"/>
        </pc:sldMkLst>
        <pc:spChg chg="add mod">
          <ac:chgData name="Boomen, Maud van den" userId="S::maud.vanden.boomen@ggze.nl::23ef2d6b-38b8-4e60-99d3-fa0bad9c4320" providerId="AD" clId="Web-{F4E13BB9-1FEC-45D5-A32D-479C8FEDD09C}" dt="2023-05-26T09:49:52.019" v="493" actId="20577"/>
          <ac:spMkLst>
            <pc:docMk/>
            <pc:sldMk cId="3269175689" sldId="306"/>
            <ac:spMk id="3" creationId="{43505748-1605-E5FB-D832-9DE9E7CF3783}"/>
          </ac:spMkLst>
        </pc:spChg>
        <pc:spChg chg="mod">
          <ac:chgData name="Boomen, Maud van den" userId="S::maud.vanden.boomen@ggze.nl::23ef2d6b-38b8-4e60-99d3-fa0bad9c4320" providerId="AD" clId="Web-{F4E13BB9-1FEC-45D5-A32D-479C8FEDD09C}" dt="2023-05-26T09:16:21.416" v="269" actId="20577"/>
          <ac:spMkLst>
            <pc:docMk/>
            <pc:sldMk cId="3269175689" sldId="306"/>
            <ac:spMk id="8" creationId="{9ECDE19F-CA23-D57B-1E9E-78A6F54BBB50}"/>
          </ac:spMkLst>
        </pc:spChg>
      </pc:sldChg>
      <pc:sldChg chg="modSp">
        <pc:chgData name="Boomen, Maud van den" userId="S::maud.vanden.boomen@ggze.nl::23ef2d6b-38b8-4e60-99d3-fa0bad9c4320" providerId="AD" clId="Web-{F4E13BB9-1FEC-45D5-A32D-479C8FEDD09C}" dt="2023-05-26T09:45:40.354" v="443" actId="20577"/>
        <pc:sldMkLst>
          <pc:docMk/>
          <pc:sldMk cId="1787588869" sldId="307"/>
        </pc:sldMkLst>
        <pc:spChg chg="mod">
          <ac:chgData name="Boomen, Maud van den" userId="S::maud.vanden.boomen@ggze.nl::23ef2d6b-38b8-4e60-99d3-fa0bad9c4320" providerId="AD" clId="Web-{F4E13BB9-1FEC-45D5-A32D-479C8FEDD09C}" dt="2023-05-26T09:45:40.354" v="443" actId="20577"/>
          <ac:spMkLst>
            <pc:docMk/>
            <pc:sldMk cId="1787588869" sldId="307"/>
            <ac:spMk id="3" creationId="{954456C2-2DB7-0A0A-8FEC-CD6B768606A6}"/>
          </ac:spMkLst>
        </pc:spChg>
      </pc:sldChg>
      <pc:sldChg chg="addSp modSp new mod setBg">
        <pc:chgData name="Boomen, Maud van den" userId="S::maud.vanden.boomen@ggze.nl::23ef2d6b-38b8-4e60-99d3-fa0bad9c4320" providerId="AD" clId="Web-{F4E13BB9-1FEC-45D5-A32D-479C8FEDD09C}" dt="2023-05-26T09:29:06.537" v="335" actId="20577"/>
        <pc:sldMkLst>
          <pc:docMk/>
          <pc:sldMk cId="4281564647" sldId="308"/>
        </pc:sldMkLst>
        <pc:spChg chg="mod">
          <ac:chgData name="Boomen, Maud van den" userId="S::maud.vanden.boomen@ggze.nl::23ef2d6b-38b8-4e60-99d3-fa0bad9c4320" providerId="AD" clId="Web-{F4E13BB9-1FEC-45D5-A32D-479C8FEDD09C}" dt="2023-05-26T09:09:01.072" v="123" actId="20577"/>
          <ac:spMkLst>
            <pc:docMk/>
            <pc:sldMk cId="4281564647" sldId="308"/>
            <ac:spMk id="2" creationId="{84218FFC-320F-2E84-8A2F-8260754BF315}"/>
          </ac:spMkLst>
        </pc:spChg>
        <pc:spChg chg="mod">
          <ac:chgData name="Boomen, Maud van den" userId="S::maud.vanden.boomen@ggze.nl::23ef2d6b-38b8-4e60-99d3-fa0bad9c4320" providerId="AD" clId="Web-{F4E13BB9-1FEC-45D5-A32D-479C8FEDD09C}" dt="2023-05-26T09:29:06.537" v="335" actId="20577"/>
          <ac:spMkLst>
            <pc:docMk/>
            <pc:sldMk cId="4281564647" sldId="308"/>
            <ac:spMk id="3" creationId="{559B4580-740A-0469-9281-2368C89D8246}"/>
          </ac:spMkLst>
        </pc:spChg>
        <pc:spChg chg="add">
          <ac:chgData name="Boomen, Maud van den" userId="S::maud.vanden.boomen@ggze.nl::23ef2d6b-38b8-4e60-99d3-fa0bad9c4320" providerId="AD" clId="Web-{F4E13BB9-1FEC-45D5-A32D-479C8FEDD09C}" dt="2023-05-26T09:08:20.992" v="100"/>
          <ac:spMkLst>
            <pc:docMk/>
            <pc:sldMk cId="4281564647" sldId="308"/>
            <ac:spMk id="8" creationId="{80516254-1D9F-4F3A-9870-3A3280BE2BFE}"/>
          </ac:spMkLst>
        </pc:spChg>
        <pc:spChg chg="add">
          <ac:chgData name="Boomen, Maud van den" userId="S::maud.vanden.boomen@ggze.nl::23ef2d6b-38b8-4e60-99d3-fa0bad9c4320" providerId="AD" clId="Web-{F4E13BB9-1FEC-45D5-A32D-479C8FEDD09C}" dt="2023-05-26T09:08:20.992" v="100"/>
          <ac:spMkLst>
            <pc:docMk/>
            <pc:sldMk cId="4281564647" sldId="308"/>
            <ac:spMk id="10" creationId="{FC14672B-27A5-4CDA-ABAF-5E4CF4B41C23}"/>
          </ac:spMkLst>
        </pc:spChg>
        <pc:spChg chg="add">
          <ac:chgData name="Boomen, Maud van den" userId="S::maud.vanden.boomen@ggze.nl::23ef2d6b-38b8-4e60-99d3-fa0bad9c4320" providerId="AD" clId="Web-{F4E13BB9-1FEC-45D5-A32D-479C8FEDD09C}" dt="2023-05-26T09:08:20.992" v="100"/>
          <ac:spMkLst>
            <pc:docMk/>
            <pc:sldMk cId="4281564647" sldId="308"/>
            <ac:spMk id="14" creationId="{9A206779-5C74-4555-94BC-5845C92EC3A8}"/>
          </ac:spMkLst>
        </pc:spChg>
        <pc:cxnChg chg="add">
          <ac:chgData name="Boomen, Maud van den" userId="S::maud.vanden.boomen@ggze.nl::23ef2d6b-38b8-4e60-99d3-fa0bad9c4320" providerId="AD" clId="Web-{F4E13BB9-1FEC-45D5-A32D-479C8FEDD09C}" dt="2023-05-26T09:08:20.992" v="100"/>
          <ac:cxnSpMkLst>
            <pc:docMk/>
            <pc:sldMk cId="4281564647" sldId="308"/>
            <ac:cxnSpMk id="12" creationId="{8D89589C-2C90-4407-A995-05EC3DD7AB14}"/>
          </ac:cxnSpMkLst>
        </pc:cxnChg>
      </pc:sldChg>
      <pc:sldChg chg="modSp new">
        <pc:chgData name="Boomen, Maud van den" userId="S::maud.vanden.boomen@ggze.nl::23ef2d6b-38b8-4e60-99d3-fa0bad9c4320" providerId="AD" clId="Web-{F4E13BB9-1FEC-45D5-A32D-479C8FEDD09C}" dt="2023-05-26T10:05:56.569" v="533" actId="20577"/>
        <pc:sldMkLst>
          <pc:docMk/>
          <pc:sldMk cId="1818207830" sldId="309"/>
        </pc:sldMkLst>
        <pc:spChg chg="mod">
          <ac:chgData name="Boomen, Maud van den" userId="S::maud.vanden.boomen@ggze.nl::23ef2d6b-38b8-4e60-99d3-fa0bad9c4320" providerId="AD" clId="Web-{F4E13BB9-1FEC-45D5-A32D-479C8FEDD09C}" dt="2023-05-26T09:10:30.387" v="142" actId="20577"/>
          <ac:spMkLst>
            <pc:docMk/>
            <pc:sldMk cId="1818207830" sldId="309"/>
            <ac:spMk id="2" creationId="{4BDF0655-7DF4-B142-6148-7D06EFE0A788}"/>
          </ac:spMkLst>
        </pc:spChg>
        <pc:spChg chg="mod">
          <ac:chgData name="Boomen, Maud van den" userId="S::maud.vanden.boomen@ggze.nl::23ef2d6b-38b8-4e60-99d3-fa0bad9c4320" providerId="AD" clId="Web-{F4E13BB9-1FEC-45D5-A32D-479C8FEDD09C}" dt="2023-05-26T10:05:56.569" v="533" actId="20577"/>
          <ac:spMkLst>
            <pc:docMk/>
            <pc:sldMk cId="1818207830" sldId="309"/>
            <ac:spMk id="3" creationId="{ED1C394B-2B12-D8A2-1971-E542040E8C0A}"/>
          </ac:spMkLst>
        </pc:spChg>
      </pc:sldChg>
      <pc:sldChg chg="addSp modSp new mod setBg addAnim delAnim">
        <pc:chgData name="Boomen, Maud van den" userId="S::maud.vanden.boomen@ggze.nl::23ef2d6b-38b8-4e60-99d3-fa0bad9c4320" providerId="AD" clId="Web-{F4E13BB9-1FEC-45D5-A32D-479C8FEDD09C}" dt="2023-05-26T10:04:46.738" v="530" actId="20577"/>
        <pc:sldMkLst>
          <pc:docMk/>
          <pc:sldMk cId="2529713571" sldId="310"/>
        </pc:sldMkLst>
        <pc:spChg chg="mod">
          <ac:chgData name="Boomen, Maud van den" userId="S::maud.vanden.boomen@ggze.nl::23ef2d6b-38b8-4e60-99d3-fa0bad9c4320" providerId="AD" clId="Web-{F4E13BB9-1FEC-45D5-A32D-479C8FEDD09C}" dt="2023-05-26T10:04:37.754" v="528" actId="20577"/>
          <ac:spMkLst>
            <pc:docMk/>
            <pc:sldMk cId="2529713571" sldId="310"/>
            <ac:spMk id="2" creationId="{91011371-BF39-FB1F-433F-3B83E411263D}"/>
          </ac:spMkLst>
        </pc:spChg>
        <pc:spChg chg="mod">
          <ac:chgData name="Boomen, Maud van den" userId="S::maud.vanden.boomen@ggze.nl::23ef2d6b-38b8-4e60-99d3-fa0bad9c4320" providerId="AD" clId="Web-{F4E13BB9-1FEC-45D5-A32D-479C8FEDD09C}" dt="2023-05-26T10:04:46.738" v="530" actId="20577"/>
          <ac:spMkLst>
            <pc:docMk/>
            <pc:sldMk cId="2529713571" sldId="310"/>
            <ac:spMk id="3" creationId="{DD06BF4E-82C1-1CB0-6B62-C65C8125A04A}"/>
          </ac:spMkLst>
        </pc:spChg>
        <pc:spChg chg="add">
          <ac:chgData name="Boomen, Maud van den" userId="S::maud.vanden.boomen@ggze.nl::23ef2d6b-38b8-4e60-99d3-fa0bad9c4320" providerId="AD" clId="Web-{F4E13BB9-1FEC-45D5-A32D-479C8FEDD09C}" dt="2023-05-26T09:27:33.299" v="301"/>
          <ac:spMkLst>
            <pc:docMk/>
            <pc:sldMk cId="2529713571" sldId="310"/>
            <ac:spMk id="8" creationId="{29DC5A77-10C9-4ECF-B7EB-8D917F36A9EE}"/>
          </ac:spMkLst>
        </pc:spChg>
        <pc:spChg chg="add">
          <ac:chgData name="Boomen, Maud van den" userId="S::maud.vanden.boomen@ggze.nl::23ef2d6b-38b8-4e60-99d3-fa0bad9c4320" providerId="AD" clId="Web-{F4E13BB9-1FEC-45D5-A32D-479C8FEDD09C}" dt="2023-05-26T09:27:33.299" v="301"/>
          <ac:spMkLst>
            <pc:docMk/>
            <pc:sldMk cId="2529713571" sldId="310"/>
            <ac:spMk id="10" creationId="{2FFE28B5-FB16-49A9-B851-3C35FAC0CACB}"/>
          </ac:spMkLst>
        </pc:spChg>
        <pc:spChg chg="add">
          <ac:chgData name="Boomen, Maud van den" userId="S::maud.vanden.boomen@ggze.nl::23ef2d6b-38b8-4e60-99d3-fa0bad9c4320" providerId="AD" clId="Web-{F4E13BB9-1FEC-45D5-A32D-479C8FEDD09C}" dt="2023-05-26T09:27:33.299" v="301"/>
          <ac:spMkLst>
            <pc:docMk/>
            <pc:sldMk cId="2529713571" sldId="310"/>
            <ac:spMk id="12" creationId="{01014442-855A-4E0F-8D09-C314661A48B9}"/>
          </ac:spMkLst>
        </pc:spChg>
        <pc:spChg chg="add">
          <ac:chgData name="Boomen, Maud van den" userId="S::maud.vanden.boomen@ggze.nl::23ef2d6b-38b8-4e60-99d3-fa0bad9c4320" providerId="AD" clId="Web-{F4E13BB9-1FEC-45D5-A32D-479C8FEDD09C}" dt="2023-05-26T09:27:33.299" v="301"/>
          <ac:spMkLst>
            <pc:docMk/>
            <pc:sldMk cId="2529713571" sldId="310"/>
            <ac:spMk id="14" creationId="{9B1ABF09-86CF-414E-88A5-2B84CC7232A9}"/>
          </ac:spMkLst>
        </pc:spChg>
        <pc:spChg chg="add">
          <ac:chgData name="Boomen, Maud van den" userId="S::maud.vanden.boomen@ggze.nl::23ef2d6b-38b8-4e60-99d3-fa0bad9c4320" providerId="AD" clId="Web-{F4E13BB9-1FEC-45D5-A32D-479C8FEDD09C}" dt="2023-05-26T09:27:33.299" v="301"/>
          <ac:spMkLst>
            <pc:docMk/>
            <pc:sldMk cId="2529713571" sldId="310"/>
            <ac:spMk id="16" creationId="{3FE91770-CDBB-4D24-94E5-AD484F36CE87}"/>
          </ac:spMkLst>
        </pc:spChg>
      </pc:sldChg>
    </pc:docChg>
  </pc:docChgLst>
  <pc:docChgLst>
    <pc:chgData name="Boomen, Maud van den" userId="S::maud.vanden.boomen@ggze.nl::23ef2d6b-38b8-4e60-99d3-fa0bad9c4320" providerId="AD" clId="Web-{D747856D-170C-48E5-B8F1-1BE9B3DC3F99}"/>
    <pc:docChg chg="modSld">
      <pc:chgData name="Boomen, Maud van den" userId="S::maud.vanden.boomen@ggze.nl::23ef2d6b-38b8-4e60-99d3-fa0bad9c4320" providerId="AD" clId="Web-{D747856D-170C-48E5-B8F1-1BE9B3DC3F99}" dt="2023-08-03T07:23:21.282" v="0" actId="1076"/>
      <pc:docMkLst>
        <pc:docMk/>
      </pc:docMkLst>
      <pc:sldChg chg="modSp">
        <pc:chgData name="Boomen, Maud van den" userId="S::maud.vanden.boomen@ggze.nl::23ef2d6b-38b8-4e60-99d3-fa0bad9c4320" providerId="AD" clId="Web-{D747856D-170C-48E5-B8F1-1BE9B3DC3F99}" dt="2023-08-03T07:23:21.282" v="0" actId="1076"/>
        <pc:sldMkLst>
          <pc:docMk/>
          <pc:sldMk cId="4083761479" sldId="312"/>
        </pc:sldMkLst>
        <pc:spChg chg="mod">
          <ac:chgData name="Boomen, Maud van den" userId="S::maud.vanden.boomen@ggze.nl::23ef2d6b-38b8-4e60-99d3-fa0bad9c4320" providerId="AD" clId="Web-{D747856D-170C-48E5-B8F1-1BE9B3DC3F99}" dt="2023-08-03T07:23:21.282" v="0" actId="1076"/>
          <ac:spMkLst>
            <pc:docMk/>
            <pc:sldMk cId="4083761479" sldId="312"/>
            <ac:spMk id="5" creationId="{80EEAE2B-9B21-F817-ABCE-0E00100BCEA8}"/>
          </ac:spMkLst>
        </pc:spChg>
      </pc:sldChg>
    </pc:docChg>
  </pc:docChgLst>
  <pc:docChgLst>
    <pc:chgData name="Boomen, Maud van den" userId="S::maud.vanden.boomen@ggze.nl::23ef2d6b-38b8-4e60-99d3-fa0bad9c4320" providerId="AD" clId="Web-{330D5749-54BA-4187-9446-F4CF88483868}"/>
    <pc:docChg chg="modSld">
      <pc:chgData name="Boomen, Maud van den" userId="S::maud.vanden.boomen@ggze.nl::23ef2d6b-38b8-4e60-99d3-fa0bad9c4320" providerId="AD" clId="Web-{330D5749-54BA-4187-9446-F4CF88483868}" dt="2023-05-31T07:02:53.528" v="2" actId="20577"/>
      <pc:docMkLst>
        <pc:docMk/>
      </pc:docMkLst>
      <pc:sldChg chg="modSp">
        <pc:chgData name="Boomen, Maud van den" userId="S::maud.vanden.boomen@ggze.nl::23ef2d6b-38b8-4e60-99d3-fa0bad9c4320" providerId="AD" clId="Web-{330D5749-54BA-4187-9446-F4CF88483868}" dt="2023-05-31T07:02:53.528" v="2" actId="20577"/>
        <pc:sldMkLst>
          <pc:docMk/>
          <pc:sldMk cId="1519630635" sldId="272"/>
        </pc:sldMkLst>
        <pc:spChg chg="mod">
          <ac:chgData name="Boomen, Maud van den" userId="S::maud.vanden.boomen@ggze.nl::23ef2d6b-38b8-4e60-99d3-fa0bad9c4320" providerId="AD" clId="Web-{330D5749-54BA-4187-9446-F4CF88483868}" dt="2023-05-31T07:02:53.528" v="2" actId="20577"/>
          <ac:spMkLst>
            <pc:docMk/>
            <pc:sldMk cId="1519630635" sldId="272"/>
            <ac:spMk id="2" creationId="{00000000-0000-0000-0000-000000000000}"/>
          </ac:spMkLst>
        </pc:spChg>
      </pc:sldChg>
    </pc:docChg>
  </pc:docChgLst>
  <pc:docChgLst>
    <pc:chgData name="Boomen, Maud van den" userId="S::maud.vanden.boomen@ggze.nl::23ef2d6b-38b8-4e60-99d3-fa0bad9c4320" providerId="AD" clId="Web-{0A48F56F-D65E-47F6-9729-1AFDE430C294}"/>
    <pc:docChg chg="modSld">
      <pc:chgData name="Boomen, Maud van den" userId="S::maud.vanden.boomen@ggze.nl::23ef2d6b-38b8-4e60-99d3-fa0bad9c4320" providerId="AD" clId="Web-{0A48F56F-D65E-47F6-9729-1AFDE430C294}" dt="2023-06-09T10:02:35.472" v="260"/>
      <pc:docMkLst>
        <pc:docMk/>
      </pc:docMkLst>
      <pc:sldChg chg="addSp delSp modSp">
        <pc:chgData name="Boomen, Maud van den" userId="S::maud.vanden.boomen@ggze.nl::23ef2d6b-38b8-4e60-99d3-fa0bad9c4320" providerId="AD" clId="Web-{0A48F56F-D65E-47F6-9729-1AFDE430C294}" dt="2023-06-09T10:02:35.472" v="260"/>
        <pc:sldMkLst>
          <pc:docMk/>
          <pc:sldMk cId="356662062" sldId="257"/>
        </pc:sldMkLst>
        <pc:spChg chg="mod">
          <ac:chgData name="Boomen, Maud van den" userId="S::maud.vanden.boomen@ggze.nl::23ef2d6b-38b8-4e60-99d3-fa0bad9c4320" providerId="AD" clId="Web-{0A48F56F-D65E-47F6-9729-1AFDE430C294}" dt="2023-06-09T10:02:31.128" v="259" actId="14100"/>
          <ac:spMkLst>
            <pc:docMk/>
            <pc:sldMk cId="356662062" sldId="257"/>
            <ac:spMk id="2" creationId="{00000000-0000-0000-0000-000000000000}"/>
          </ac:spMkLst>
        </pc:spChg>
        <pc:spChg chg="add mod">
          <ac:chgData name="Boomen, Maud van den" userId="S::maud.vanden.boomen@ggze.nl::23ef2d6b-38b8-4e60-99d3-fa0bad9c4320" providerId="AD" clId="Web-{0A48F56F-D65E-47F6-9729-1AFDE430C294}" dt="2023-06-09T09:56:09.647" v="225" actId="14100"/>
          <ac:spMkLst>
            <pc:docMk/>
            <pc:sldMk cId="356662062" sldId="257"/>
            <ac:spMk id="3" creationId="{D064FFEC-3A42-DAF8-5366-F46320B03286}"/>
          </ac:spMkLst>
        </pc:spChg>
        <pc:spChg chg="del">
          <ac:chgData name="Boomen, Maud van den" userId="S::maud.vanden.boomen@ggze.nl::23ef2d6b-38b8-4e60-99d3-fa0bad9c4320" providerId="AD" clId="Web-{0A48F56F-D65E-47F6-9729-1AFDE430C294}" dt="2023-06-09T10:02:35.472" v="260"/>
          <ac:spMkLst>
            <pc:docMk/>
            <pc:sldMk cId="356662062" sldId="257"/>
            <ac:spMk id="5" creationId="{C719622D-62D4-D196-98E1-4BFDABD01611}"/>
          </ac:spMkLst>
        </pc:spChg>
      </pc:sldChg>
      <pc:sldChg chg="modSp">
        <pc:chgData name="Boomen, Maud van den" userId="S::maud.vanden.boomen@ggze.nl::23ef2d6b-38b8-4e60-99d3-fa0bad9c4320" providerId="AD" clId="Web-{0A48F56F-D65E-47F6-9729-1AFDE430C294}" dt="2023-06-09T09:59:47.194" v="255" actId="20577"/>
        <pc:sldMkLst>
          <pc:docMk/>
          <pc:sldMk cId="3329539963" sldId="264"/>
        </pc:sldMkLst>
        <pc:spChg chg="mod">
          <ac:chgData name="Boomen, Maud van den" userId="S::maud.vanden.boomen@ggze.nl::23ef2d6b-38b8-4e60-99d3-fa0bad9c4320" providerId="AD" clId="Web-{0A48F56F-D65E-47F6-9729-1AFDE430C294}" dt="2023-06-09T09:59:47.194" v="255" actId="20577"/>
          <ac:spMkLst>
            <pc:docMk/>
            <pc:sldMk cId="3329539963" sldId="264"/>
            <ac:spMk id="4" creationId="{4024D87E-2186-260E-57E2-B92A1D7B3BCF}"/>
          </ac:spMkLst>
        </pc:spChg>
      </pc:sldChg>
      <pc:sldChg chg="modSp">
        <pc:chgData name="Boomen, Maud van den" userId="S::maud.vanden.boomen@ggze.nl::23ef2d6b-38b8-4e60-99d3-fa0bad9c4320" providerId="AD" clId="Web-{0A48F56F-D65E-47F6-9729-1AFDE430C294}" dt="2023-06-09T09:57:41.513" v="230" actId="14100"/>
        <pc:sldMkLst>
          <pc:docMk/>
          <pc:sldMk cId="1519630635" sldId="272"/>
        </pc:sldMkLst>
        <pc:spChg chg="mod">
          <ac:chgData name="Boomen, Maud van den" userId="S::maud.vanden.boomen@ggze.nl::23ef2d6b-38b8-4e60-99d3-fa0bad9c4320" providerId="AD" clId="Web-{0A48F56F-D65E-47F6-9729-1AFDE430C294}" dt="2023-06-09T09:57:41.513" v="230" actId="14100"/>
          <ac:spMkLst>
            <pc:docMk/>
            <pc:sldMk cId="1519630635" sldId="272"/>
            <ac:spMk id="2" creationId="{00000000-0000-0000-0000-000000000000}"/>
          </ac:spMkLst>
        </pc:spChg>
      </pc:sldChg>
      <pc:sldChg chg="modSp">
        <pc:chgData name="Boomen, Maud van den" userId="S::maud.vanden.boomen@ggze.nl::23ef2d6b-38b8-4e60-99d3-fa0bad9c4320" providerId="AD" clId="Web-{0A48F56F-D65E-47F6-9729-1AFDE430C294}" dt="2023-06-09T09:40:37.953" v="1" actId="20577"/>
        <pc:sldMkLst>
          <pc:docMk/>
          <pc:sldMk cId="3118970923" sldId="292"/>
        </pc:sldMkLst>
        <pc:spChg chg="mod">
          <ac:chgData name="Boomen, Maud van den" userId="S::maud.vanden.boomen@ggze.nl::23ef2d6b-38b8-4e60-99d3-fa0bad9c4320" providerId="AD" clId="Web-{0A48F56F-D65E-47F6-9729-1AFDE430C294}" dt="2023-06-09T09:40:37.953" v="1" actId="20577"/>
          <ac:spMkLst>
            <pc:docMk/>
            <pc:sldMk cId="3118970923" sldId="292"/>
            <ac:spMk id="2" creationId="{00000000-0000-0000-0000-000000000000}"/>
          </ac:spMkLst>
        </pc:spChg>
      </pc:sldChg>
      <pc:sldChg chg="addSp modSp">
        <pc:chgData name="Boomen, Maud van den" userId="S::maud.vanden.boomen@ggze.nl::23ef2d6b-38b8-4e60-99d3-fa0bad9c4320" providerId="AD" clId="Web-{0A48F56F-D65E-47F6-9729-1AFDE430C294}" dt="2023-06-09T10:01:49.375" v="258" actId="14100"/>
        <pc:sldMkLst>
          <pc:docMk/>
          <pc:sldMk cId="3595867827" sldId="298"/>
        </pc:sldMkLst>
        <pc:spChg chg="mod">
          <ac:chgData name="Boomen, Maud van den" userId="S::maud.vanden.boomen@ggze.nl::23ef2d6b-38b8-4e60-99d3-fa0bad9c4320" providerId="AD" clId="Web-{0A48F56F-D65E-47F6-9729-1AFDE430C294}" dt="2023-06-09T10:01:49.375" v="258" actId="14100"/>
          <ac:spMkLst>
            <pc:docMk/>
            <pc:sldMk cId="3595867827" sldId="298"/>
            <ac:spMk id="2" creationId="{2CB0904B-67BF-4727-974E-37EA54B8C08E}"/>
          </ac:spMkLst>
        </pc:spChg>
        <pc:spChg chg="add mod">
          <ac:chgData name="Boomen, Maud van den" userId="S::maud.vanden.boomen@ggze.nl::23ef2d6b-38b8-4e60-99d3-fa0bad9c4320" providerId="AD" clId="Web-{0A48F56F-D65E-47F6-9729-1AFDE430C294}" dt="2023-06-09T09:58:20.031" v="239" actId="1076"/>
          <ac:spMkLst>
            <pc:docMk/>
            <pc:sldMk cId="3595867827" sldId="298"/>
            <ac:spMk id="3" creationId="{DE62C5A3-51C1-DD8F-A8BD-A600EE47572A}"/>
          </ac:spMkLst>
        </pc:spChg>
      </pc:sldChg>
      <pc:sldChg chg="addSp modSp">
        <pc:chgData name="Boomen, Maud van den" userId="S::maud.vanden.boomen@ggze.nl::23ef2d6b-38b8-4e60-99d3-fa0bad9c4320" providerId="AD" clId="Web-{0A48F56F-D65E-47F6-9729-1AFDE430C294}" dt="2023-06-09T09:59:05.644" v="245" actId="1076"/>
        <pc:sldMkLst>
          <pc:docMk/>
          <pc:sldMk cId="693489919" sldId="302"/>
        </pc:sldMkLst>
        <pc:spChg chg="add mod">
          <ac:chgData name="Boomen, Maud van den" userId="S::maud.vanden.boomen@ggze.nl::23ef2d6b-38b8-4e60-99d3-fa0bad9c4320" providerId="AD" clId="Web-{0A48F56F-D65E-47F6-9729-1AFDE430C294}" dt="2023-06-09T09:45:16.536" v="97" actId="1076"/>
          <ac:spMkLst>
            <pc:docMk/>
            <pc:sldMk cId="693489919" sldId="302"/>
            <ac:spMk id="2" creationId="{53BDA820-EB86-0A17-D421-20D580E02EBD}"/>
          </ac:spMkLst>
        </pc:spChg>
        <pc:spChg chg="mod">
          <ac:chgData name="Boomen, Maud van den" userId="S::maud.vanden.boomen@ggze.nl::23ef2d6b-38b8-4e60-99d3-fa0bad9c4320" providerId="AD" clId="Web-{0A48F56F-D65E-47F6-9729-1AFDE430C294}" dt="2023-06-09T09:44:57.159" v="83" actId="20577"/>
          <ac:spMkLst>
            <pc:docMk/>
            <pc:sldMk cId="693489919" sldId="302"/>
            <ac:spMk id="4" creationId="{8514CB95-7AD7-63FA-9E75-B479CF3EA803}"/>
          </ac:spMkLst>
        </pc:spChg>
        <pc:spChg chg="mod">
          <ac:chgData name="Boomen, Maud van den" userId="S::maud.vanden.boomen@ggze.nl::23ef2d6b-38b8-4e60-99d3-fa0bad9c4320" providerId="AD" clId="Web-{0A48F56F-D65E-47F6-9729-1AFDE430C294}" dt="2023-06-09T09:59:05.644" v="245" actId="1076"/>
          <ac:spMkLst>
            <pc:docMk/>
            <pc:sldMk cId="693489919" sldId="302"/>
            <ac:spMk id="6" creationId="{C428707A-B49D-19C2-856D-2C11CA294594}"/>
          </ac:spMkLst>
        </pc:spChg>
      </pc:sldChg>
      <pc:sldChg chg="addSp modSp">
        <pc:chgData name="Boomen, Maud van den" userId="S::maud.vanden.boomen@ggze.nl::23ef2d6b-38b8-4e60-99d3-fa0bad9c4320" providerId="AD" clId="Web-{0A48F56F-D65E-47F6-9729-1AFDE430C294}" dt="2023-06-09T09:59:10.988" v="246" actId="1076"/>
        <pc:sldMkLst>
          <pc:docMk/>
          <pc:sldMk cId="2516861651" sldId="303"/>
        </pc:sldMkLst>
        <pc:spChg chg="add mod">
          <ac:chgData name="Boomen, Maud van den" userId="S::maud.vanden.boomen@ggze.nl::23ef2d6b-38b8-4e60-99d3-fa0bad9c4320" providerId="AD" clId="Web-{0A48F56F-D65E-47F6-9729-1AFDE430C294}" dt="2023-06-09T09:44:40.158" v="80" actId="20577"/>
          <ac:spMkLst>
            <pc:docMk/>
            <pc:sldMk cId="2516861651" sldId="303"/>
            <ac:spMk id="3" creationId="{3471D651-A4EA-E2D5-3AA1-00091DF07E0F}"/>
          </ac:spMkLst>
        </pc:spChg>
        <pc:spChg chg="mod">
          <ac:chgData name="Boomen, Maud van den" userId="S::maud.vanden.boomen@ggze.nl::23ef2d6b-38b8-4e60-99d3-fa0bad9c4320" providerId="AD" clId="Web-{0A48F56F-D65E-47F6-9729-1AFDE430C294}" dt="2023-06-09T09:59:10.988" v="246" actId="1076"/>
          <ac:spMkLst>
            <pc:docMk/>
            <pc:sldMk cId="2516861651" sldId="303"/>
            <ac:spMk id="6" creationId="{1D48B6DE-532B-C48A-6976-C94B10CFA60C}"/>
          </ac:spMkLst>
        </pc:spChg>
        <pc:spChg chg="mod">
          <ac:chgData name="Boomen, Maud van den" userId="S::maud.vanden.boomen@ggze.nl::23ef2d6b-38b8-4e60-99d3-fa0bad9c4320" providerId="AD" clId="Web-{0A48F56F-D65E-47F6-9729-1AFDE430C294}" dt="2023-06-09T09:44:19.829" v="72" actId="20577"/>
          <ac:spMkLst>
            <pc:docMk/>
            <pc:sldMk cId="2516861651" sldId="303"/>
            <ac:spMk id="8" creationId="{FC22C607-EAB9-ED37-8E7E-44CC05E082B2}"/>
          </ac:spMkLst>
        </pc:spChg>
      </pc:sldChg>
      <pc:sldChg chg="addSp delSp modSp">
        <pc:chgData name="Boomen, Maud van den" userId="S::maud.vanden.boomen@ggze.nl::23ef2d6b-38b8-4e60-99d3-fa0bad9c4320" providerId="AD" clId="Web-{0A48F56F-D65E-47F6-9729-1AFDE430C294}" dt="2023-06-09T09:59:16.254" v="247" actId="1076"/>
        <pc:sldMkLst>
          <pc:docMk/>
          <pc:sldMk cId="3630905903" sldId="304"/>
        </pc:sldMkLst>
        <pc:spChg chg="add del">
          <ac:chgData name="Boomen, Maud van den" userId="S::maud.vanden.boomen@ggze.nl::23ef2d6b-38b8-4e60-99d3-fa0bad9c4320" providerId="AD" clId="Web-{0A48F56F-D65E-47F6-9729-1AFDE430C294}" dt="2023-06-09T09:43:40.185" v="56"/>
          <ac:spMkLst>
            <pc:docMk/>
            <pc:sldMk cId="3630905903" sldId="304"/>
            <ac:spMk id="3" creationId="{4A2D4F0D-4DE8-543E-9909-D55629CA8838}"/>
          </ac:spMkLst>
        </pc:spChg>
        <pc:spChg chg="add mod">
          <ac:chgData name="Boomen, Maud van den" userId="S::maud.vanden.boomen@ggze.nl::23ef2d6b-38b8-4e60-99d3-fa0bad9c4320" providerId="AD" clId="Web-{0A48F56F-D65E-47F6-9729-1AFDE430C294}" dt="2023-06-09T09:44:03.327" v="68" actId="1076"/>
          <ac:spMkLst>
            <pc:docMk/>
            <pc:sldMk cId="3630905903" sldId="304"/>
            <ac:spMk id="4" creationId="{6F182128-6B65-4192-D6A4-5862B673F1EB}"/>
          </ac:spMkLst>
        </pc:spChg>
        <pc:spChg chg="mod">
          <ac:chgData name="Boomen, Maud van den" userId="S::maud.vanden.boomen@ggze.nl::23ef2d6b-38b8-4e60-99d3-fa0bad9c4320" providerId="AD" clId="Web-{0A48F56F-D65E-47F6-9729-1AFDE430C294}" dt="2023-06-09T09:59:16.254" v="247" actId="1076"/>
          <ac:spMkLst>
            <pc:docMk/>
            <pc:sldMk cId="3630905903" sldId="304"/>
            <ac:spMk id="6" creationId="{4042AF5E-7C5F-06F4-7919-864B4E7177DB}"/>
          </ac:spMkLst>
        </pc:spChg>
        <pc:spChg chg="mod">
          <ac:chgData name="Boomen, Maud van den" userId="S::maud.vanden.boomen@ggze.nl::23ef2d6b-38b8-4e60-99d3-fa0bad9c4320" providerId="AD" clId="Web-{0A48F56F-D65E-47F6-9729-1AFDE430C294}" dt="2023-06-09T09:43:45.654" v="58" actId="20577"/>
          <ac:spMkLst>
            <pc:docMk/>
            <pc:sldMk cId="3630905903" sldId="304"/>
            <ac:spMk id="8" creationId="{952D82EE-501D-E2F9-B976-A51E3ADD9437}"/>
          </ac:spMkLst>
        </pc:spChg>
      </pc:sldChg>
      <pc:sldChg chg="addSp modSp">
        <pc:chgData name="Boomen, Maud van den" userId="S::maud.vanden.boomen@ggze.nl::23ef2d6b-38b8-4e60-99d3-fa0bad9c4320" providerId="AD" clId="Web-{0A48F56F-D65E-47F6-9729-1AFDE430C294}" dt="2023-06-09T09:59:20.676" v="248" actId="1076"/>
        <pc:sldMkLst>
          <pc:docMk/>
          <pc:sldMk cId="392887943" sldId="305"/>
        </pc:sldMkLst>
        <pc:spChg chg="add mod">
          <ac:chgData name="Boomen, Maud van den" userId="S::maud.vanden.boomen@ggze.nl::23ef2d6b-38b8-4e60-99d3-fa0bad9c4320" providerId="AD" clId="Web-{0A48F56F-D65E-47F6-9729-1AFDE430C294}" dt="2023-06-09T09:43:12.105" v="45" actId="1076"/>
          <ac:spMkLst>
            <pc:docMk/>
            <pc:sldMk cId="392887943" sldId="305"/>
            <ac:spMk id="3" creationId="{D433E9AA-1E61-33D6-C376-15C5DD153888}"/>
          </ac:spMkLst>
        </pc:spChg>
        <pc:spChg chg="mod">
          <ac:chgData name="Boomen, Maud van den" userId="S::maud.vanden.boomen@ggze.nl::23ef2d6b-38b8-4e60-99d3-fa0bad9c4320" providerId="AD" clId="Web-{0A48F56F-D65E-47F6-9729-1AFDE430C294}" dt="2023-06-09T09:43:09.167" v="44" actId="20577"/>
          <ac:spMkLst>
            <pc:docMk/>
            <pc:sldMk cId="392887943" sldId="305"/>
            <ac:spMk id="6" creationId="{E51BB750-03F9-F6C3-0494-33FEFDFE2810}"/>
          </ac:spMkLst>
        </pc:spChg>
        <pc:spChg chg="mod">
          <ac:chgData name="Boomen, Maud van den" userId="S::maud.vanden.boomen@ggze.nl::23ef2d6b-38b8-4e60-99d3-fa0bad9c4320" providerId="AD" clId="Web-{0A48F56F-D65E-47F6-9729-1AFDE430C294}" dt="2023-06-09T09:59:20.676" v="248" actId="1076"/>
          <ac:spMkLst>
            <pc:docMk/>
            <pc:sldMk cId="392887943" sldId="305"/>
            <ac:spMk id="7" creationId="{332953C0-A2C0-463B-8518-95729B67BB33}"/>
          </ac:spMkLst>
        </pc:spChg>
      </pc:sldChg>
      <pc:sldChg chg="modSp">
        <pc:chgData name="Boomen, Maud van den" userId="S::maud.vanden.boomen@ggze.nl::23ef2d6b-38b8-4e60-99d3-fa0bad9c4320" providerId="AD" clId="Web-{0A48F56F-D65E-47F6-9729-1AFDE430C294}" dt="2023-06-09T09:40:49.110" v="2" actId="20577"/>
        <pc:sldMkLst>
          <pc:docMk/>
          <pc:sldMk cId="3269175689" sldId="306"/>
        </pc:sldMkLst>
        <pc:spChg chg="mod">
          <ac:chgData name="Boomen, Maud van den" userId="S::maud.vanden.boomen@ggze.nl::23ef2d6b-38b8-4e60-99d3-fa0bad9c4320" providerId="AD" clId="Web-{0A48F56F-D65E-47F6-9729-1AFDE430C294}" dt="2023-06-09T09:40:49.110" v="2" actId="20577"/>
          <ac:spMkLst>
            <pc:docMk/>
            <pc:sldMk cId="3269175689" sldId="306"/>
            <ac:spMk id="2" creationId="{E5DF1A91-714E-EFE4-10B9-68F039AC4E48}"/>
          </ac:spMkLst>
        </pc:spChg>
      </pc:sldChg>
      <pc:sldChg chg="addSp modSp">
        <pc:chgData name="Boomen, Maud van den" userId="S::maud.vanden.boomen@ggze.nl::23ef2d6b-38b8-4e60-99d3-fa0bad9c4320" providerId="AD" clId="Web-{0A48F56F-D65E-47F6-9729-1AFDE430C294}" dt="2023-06-09T10:01:43.374" v="257" actId="14100"/>
        <pc:sldMkLst>
          <pc:docMk/>
          <pc:sldMk cId="4281564647" sldId="308"/>
        </pc:sldMkLst>
        <pc:spChg chg="mod">
          <ac:chgData name="Boomen, Maud van den" userId="S::maud.vanden.boomen@ggze.nl::23ef2d6b-38b8-4e60-99d3-fa0bad9c4320" providerId="AD" clId="Web-{0A48F56F-D65E-47F6-9729-1AFDE430C294}" dt="2023-06-09T10:01:43.374" v="257" actId="14100"/>
          <ac:spMkLst>
            <pc:docMk/>
            <pc:sldMk cId="4281564647" sldId="308"/>
            <ac:spMk id="2" creationId="{84218FFC-320F-2E84-8A2F-8260754BF315}"/>
          </ac:spMkLst>
        </pc:spChg>
        <pc:spChg chg="add mod">
          <ac:chgData name="Boomen, Maud van den" userId="S::maud.vanden.boomen@ggze.nl::23ef2d6b-38b8-4e60-99d3-fa0bad9c4320" providerId="AD" clId="Web-{0A48F56F-D65E-47F6-9729-1AFDE430C294}" dt="2023-06-09T09:55:06.548" v="206" actId="20577"/>
          <ac:spMkLst>
            <pc:docMk/>
            <pc:sldMk cId="4281564647" sldId="308"/>
            <ac:spMk id="3" creationId="{5BA6CAE4-50FA-4BAF-9EEC-C14CE9A2C351}"/>
          </ac:spMkLst>
        </pc:spChg>
      </pc:sldChg>
      <pc:sldChg chg="modSp">
        <pc:chgData name="Boomen, Maud van den" userId="S::maud.vanden.boomen@ggze.nl::23ef2d6b-38b8-4e60-99d3-fa0bad9c4320" providerId="AD" clId="Web-{0A48F56F-D65E-47F6-9729-1AFDE430C294}" dt="2023-06-09T09:59:26.380" v="249" actId="1076"/>
        <pc:sldMkLst>
          <pc:docMk/>
          <pc:sldMk cId="1818207830" sldId="309"/>
        </pc:sldMkLst>
        <pc:spChg chg="mod">
          <ac:chgData name="Boomen, Maud van den" userId="S::maud.vanden.boomen@ggze.nl::23ef2d6b-38b8-4e60-99d3-fa0bad9c4320" providerId="AD" clId="Web-{0A48F56F-D65E-47F6-9729-1AFDE430C294}" dt="2023-06-09T09:42:11.053" v="26" actId="14100"/>
          <ac:spMkLst>
            <pc:docMk/>
            <pc:sldMk cId="1818207830" sldId="309"/>
            <ac:spMk id="2" creationId="{4BDF0655-7DF4-B142-6148-7D06EFE0A788}"/>
          </ac:spMkLst>
        </pc:spChg>
        <pc:spChg chg="mod">
          <ac:chgData name="Boomen, Maud van den" userId="S::maud.vanden.boomen@ggze.nl::23ef2d6b-38b8-4e60-99d3-fa0bad9c4320" providerId="AD" clId="Web-{0A48F56F-D65E-47F6-9729-1AFDE430C294}" dt="2023-06-09T09:59:26.380" v="249" actId="1076"/>
          <ac:spMkLst>
            <pc:docMk/>
            <pc:sldMk cId="1818207830" sldId="309"/>
            <ac:spMk id="6" creationId="{5F5A7A6E-4C74-3575-D50C-369CAFB6FE93}"/>
          </ac:spMkLst>
        </pc:spChg>
      </pc:sldChg>
      <pc:sldChg chg="modSp">
        <pc:chgData name="Boomen, Maud van den" userId="S::maud.vanden.boomen@ggze.nl::23ef2d6b-38b8-4e60-99d3-fa0bad9c4320" providerId="AD" clId="Web-{0A48F56F-D65E-47F6-9729-1AFDE430C294}" dt="2023-06-09T09:51:43.502" v="150" actId="1076"/>
        <pc:sldMkLst>
          <pc:docMk/>
          <pc:sldMk cId="2529713571" sldId="310"/>
        </pc:sldMkLst>
        <pc:spChg chg="mod">
          <ac:chgData name="Boomen, Maud van den" userId="S::maud.vanden.boomen@ggze.nl::23ef2d6b-38b8-4e60-99d3-fa0bad9c4320" providerId="AD" clId="Web-{0A48F56F-D65E-47F6-9729-1AFDE430C294}" dt="2023-06-09T09:51:43.502" v="150" actId="1076"/>
          <ac:spMkLst>
            <pc:docMk/>
            <pc:sldMk cId="2529713571" sldId="310"/>
            <ac:spMk id="4" creationId="{37E4019A-CB16-67A6-120B-F2DDEAD5C967}"/>
          </ac:spMkLst>
        </pc:spChg>
        <pc:spChg chg="mod">
          <ac:chgData name="Boomen, Maud van den" userId="S::maud.vanden.boomen@ggze.nl::23ef2d6b-38b8-4e60-99d3-fa0bad9c4320" providerId="AD" clId="Web-{0A48F56F-D65E-47F6-9729-1AFDE430C294}" dt="2023-06-09T09:51:33.439" v="149" actId="1076"/>
          <ac:spMkLst>
            <pc:docMk/>
            <pc:sldMk cId="2529713571" sldId="310"/>
            <ac:spMk id="11" creationId="{64704AEB-A324-0F3B-E9F2-B8364F3219E9}"/>
          </ac:spMkLst>
        </pc:spChg>
        <pc:spChg chg="mod">
          <ac:chgData name="Boomen, Maud van den" userId="S::maud.vanden.boomen@ggze.nl::23ef2d6b-38b8-4e60-99d3-fa0bad9c4320" providerId="AD" clId="Web-{0A48F56F-D65E-47F6-9729-1AFDE430C294}" dt="2023-06-09T09:51:25.063" v="148" actId="1076"/>
          <ac:spMkLst>
            <pc:docMk/>
            <pc:sldMk cId="2529713571" sldId="310"/>
            <ac:spMk id="13" creationId="{C7317DAD-6F84-5919-1628-02D588CBBD29}"/>
          </ac:spMkLst>
        </pc:spChg>
        <pc:spChg chg="mod">
          <ac:chgData name="Boomen, Maud van den" userId="S::maud.vanden.boomen@ggze.nl::23ef2d6b-38b8-4e60-99d3-fa0bad9c4320" providerId="AD" clId="Web-{0A48F56F-D65E-47F6-9729-1AFDE430C294}" dt="2023-06-09T09:51:16.078" v="147" actId="1076"/>
          <ac:spMkLst>
            <pc:docMk/>
            <pc:sldMk cId="2529713571" sldId="310"/>
            <ac:spMk id="15" creationId="{2F8A6083-B292-EEBC-8441-16DE346104BD}"/>
          </ac:spMkLst>
        </pc:spChg>
        <pc:spChg chg="mod">
          <ac:chgData name="Boomen, Maud van den" userId="S::maud.vanden.boomen@ggze.nl::23ef2d6b-38b8-4e60-99d3-fa0bad9c4320" providerId="AD" clId="Web-{0A48F56F-D65E-47F6-9729-1AFDE430C294}" dt="2023-06-09T09:51:01.421" v="146" actId="1076"/>
          <ac:spMkLst>
            <pc:docMk/>
            <pc:sldMk cId="2529713571" sldId="310"/>
            <ac:spMk id="17" creationId="{C4D5C175-503D-EF4B-2792-6B0146AADE12}"/>
          </ac:spMkLst>
        </pc:spChg>
        <pc:spChg chg="mod">
          <ac:chgData name="Boomen, Maud van den" userId="S::maud.vanden.boomen@ggze.nl::23ef2d6b-38b8-4e60-99d3-fa0bad9c4320" providerId="AD" clId="Web-{0A48F56F-D65E-47F6-9729-1AFDE430C294}" dt="2023-06-09T09:48:24.175" v="128" actId="1076"/>
          <ac:spMkLst>
            <pc:docMk/>
            <pc:sldMk cId="2529713571" sldId="310"/>
            <ac:spMk id="18" creationId="{2EE31CD7-1636-F8BB-B550-A959FC00A204}"/>
          </ac:spMkLst>
        </pc:spChg>
      </pc:sldChg>
    </pc:docChg>
  </pc:docChgLst>
  <pc:docChgLst>
    <pc:chgData name="Graef, Renate van de" userId="S::renate.vande.graef@ggze.nl::2693738f-f234-40e3-a0ba-7abe5cb55f18" providerId="AD" clId="Web-{111E950A-C85D-338C-E065-372E5CEEBCF6}"/>
    <pc:docChg chg="addSld delSld modSld sldOrd">
      <pc:chgData name="Graef, Renate van de" userId="S::renate.vande.graef@ggze.nl::2693738f-f234-40e3-a0ba-7abe5cb55f18" providerId="AD" clId="Web-{111E950A-C85D-338C-E065-372E5CEEBCF6}" dt="2023-08-30T08:55:16.281" v="1723"/>
      <pc:docMkLst>
        <pc:docMk/>
      </pc:docMkLst>
      <pc:sldChg chg="delSp modSp">
        <pc:chgData name="Graef, Renate van de" userId="S::renate.vande.graef@ggze.nl::2693738f-f234-40e3-a0ba-7abe5cb55f18" providerId="AD" clId="Web-{111E950A-C85D-338C-E065-372E5CEEBCF6}" dt="2023-08-30T06:50:07.415" v="249" actId="14100"/>
        <pc:sldMkLst>
          <pc:docMk/>
          <pc:sldMk cId="3284308370" sldId="256"/>
        </pc:sldMkLst>
        <pc:spChg chg="mod">
          <ac:chgData name="Graef, Renate van de" userId="S::renate.vande.graef@ggze.nl::2693738f-f234-40e3-a0ba-7abe5cb55f18" providerId="AD" clId="Web-{111E950A-C85D-338C-E065-372E5CEEBCF6}" dt="2023-08-30T06:50:07.415" v="249" actId="14100"/>
          <ac:spMkLst>
            <pc:docMk/>
            <pc:sldMk cId="3284308370" sldId="256"/>
            <ac:spMk id="2" creationId="{00000000-0000-0000-0000-000000000000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6:49:37.711" v="241" actId="20577"/>
          <ac:spMkLst>
            <pc:docMk/>
            <pc:sldMk cId="3284308370" sldId="256"/>
            <ac:spMk id="3" creationId="{00000000-0000-0000-0000-000000000000}"/>
          </ac:spMkLst>
        </pc:spChg>
        <pc:picChg chg="del">
          <ac:chgData name="Graef, Renate van de" userId="S::renate.vande.graef@ggze.nl::2693738f-f234-40e3-a0ba-7abe5cb55f18" providerId="AD" clId="Web-{111E950A-C85D-338C-E065-372E5CEEBCF6}" dt="2023-08-30T06:48:46.115" v="236"/>
          <ac:picMkLst>
            <pc:docMk/>
            <pc:sldMk cId="3284308370" sldId="256"/>
            <ac:picMk id="7" creationId="{D9725906-338F-B63D-FD5B-75E3A93CAB89}"/>
          </ac:picMkLst>
        </pc:picChg>
        <pc:picChg chg="del mod">
          <ac:chgData name="Graef, Renate van de" userId="S::renate.vande.graef@ggze.nl::2693738f-f234-40e3-a0ba-7abe5cb55f18" providerId="AD" clId="Web-{111E950A-C85D-338C-E065-372E5CEEBCF6}" dt="2023-08-30T06:48:47.225" v="237"/>
          <ac:picMkLst>
            <pc:docMk/>
            <pc:sldMk cId="3284308370" sldId="256"/>
            <ac:picMk id="8" creationId="{CA241FA8-723F-FF6D-1EB5-967673B87A0F}"/>
          </ac:picMkLst>
        </pc:picChg>
      </pc:sldChg>
      <pc:sldChg chg="modSp">
        <pc:chgData name="Graef, Renate van de" userId="S::renate.vande.graef@ggze.nl::2693738f-f234-40e3-a0ba-7abe5cb55f18" providerId="AD" clId="Web-{111E950A-C85D-338C-E065-372E5CEEBCF6}" dt="2023-08-30T07:48:27.434" v="934" actId="20577"/>
        <pc:sldMkLst>
          <pc:docMk/>
          <pc:sldMk cId="356662062" sldId="257"/>
        </pc:sldMkLst>
        <pc:spChg chg="mod">
          <ac:chgData name="Graef, Renate van de" userId="S::renate.vande.graef@ggze.nl::2693738f-f234-40e3-a0ba-7abe5cb55f18" providerId="AD" clId="Web-{111E950A-C85D-338C-E065-372E5CEEBCF6}" dt="2023-08-30T07:48:27.434" v="934" actId="20577"/>
          <ac:spMkLst>
            <pc:docMk/>
            <pc:sldMk cId="356662062" sldId="257"/>
            <ac:spMk id="2" creationId="{00000000-0000-0000-0000-000000000000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7:46:04.648" v="906" actId="20577"/>
          <ac:spMkLst>
            <pc:docMk/>
            <pc:sldMk cId="356662062" sldId="257"/>
            <ac:spMk id="3" creationId="{D064FFEC-3A42-DAF8-5366-F46320B03286}"/>
          </ac:spMkLst>
        </pc:spChg>
      </pc:sldChg>
      <pc:sldChg chg="del">
        <pc:chgData name="Graef, Renate van de" userId="S::renate.vande.graef@ggze.nl::2693738f-f234-40e3-a0ba-7abe5cb55f18" providerId="AD" clId="Web-{111E950A-C85D-338C-E065-372E5CEEBCF6}" dt="2023-08-30T08:00:55.540" v="1038"/>
        <pc:sldMkLst>
          <pc:docMk/>
          <pc:sldMk cId="1943590275" sldId="263"/>
        </pc:sldMkLst>
      </pc:sldChg>
      <pc:sldChg chg="modSp">
        <pc:chgData name="Graef, Renate van de" userId="S::renate.vande.graef@ggze.nl::2693738f-f234-40e3-a0ba-7abe5cb55f18" providerId="AD" clId="Web-{111E950A-C85D-338C-E065-372E5CEEBCF6}" dt="2023-08-30T08:00:04.960" v="1037" actId="20577"/>
        <pc:sldMkLst>
          <pc:docMk/>
          <pc:sldMk cId="1850162699" sldId="271"/>
        </pc:sldMkLst>
        <pc:spChg chg="mod">
          <ac:chgData name="Graef, Renate van de" userId="S::renate.vande.graef@ggze.nl::2693738f-f234-40e3-a0ba-7abe5cb55f18" providerId="AD" clId="Web-{111E950A-C85D-338C-E065-372E5CEEBCF6}" dt="2023-08-30T08:00:04.960" v="1037" actId="20577"/>
          <ac:spMkLst>
            <pc:docMk/>
            <pc:sldMk cId="1850162699" sldId="271"/>
            <ac:spMk id="2" creationId="{00000000-0000-0000-0000-000000000000}"/>
          </ac:spMkLst>
        </pc:spChg>
      </pc:sldChg>
      <pc:sldChg chg="modSp">
        <pc:chgData name="Graef, Renate van de" userId="S::renate.vande.graef@ggze.nl::2693738f-f234-40e3-a0ba-7abe5cb55f18" providerId="AD" clId="Web-{111E950A-C85D-338C-E065-372E5CEEBCF6}" dt="2023-08-30T08:32:01.906" v="1649" actId="20577"/>
        <pc:sldMkLst>
          <pc:docMk/>
          <pc:sldMk cId="1519630635" sldId="272"/>
        </pc:sldMkLst>
        <pc:spChg chg="mod">
          <ac:chgData name="Graef, Renate van de" userId="S::renate.vande.graef@ggze.nl::2693738f-f234-40e3-a0ba-7abe5cb55f18" providerId="AD" clId="Web-{111E950A-C85D-338C-E065-372E5CEEBCF6}" dt="2023-08-30T08:32:01.906" v="1649" actId="20577"/>
          <ac:spMkLst>
            <pc:docMk/>
            <pc:sldMk cId="1519630635" sldId="272"/>
            <ac:spMk id="2" creationId="{00000000-0000-0000-0000-000000000000}"/>
          </ac:spMkLst>
        </pc:spChg>
        <pc:picChg chg="mod">
          <ac:chgData name="Graef, Renate van de" userId="S::renate.vande.graef@ggze.nl::2693738f-f234-40e3-a0ba-7abe5cb55f18" providerId="AD" clId="Web-{111E950A-C85D-338C-E065-372E5CEEBCF6}" dt="2023-08-30T08:31:12.232" v="1630" actId="1076"/>
          <ac:picMkLst>
            <pc:docMk/>
            <pc:sldMk cId="1519630635" sldId="272"/>
            <ac:picMk id="6" creationId="{00000000-0000-0000-0000-000000000000}"/>
          </ac:picMkLst>
        </pc:picChg>
      </pc:sldChg>
      <pc:sldChg chg="addSp modSp">
        <pc:chgData name="Graef, Renate van de" userId="S::renate.vande.graef@ggze.nl::2693738f-f234-40e3-a0ba-7abe5cb55f18" providerId="AD" clId="Web-{111E950A-C85D-338C-E065-372E5CEEBCF6}" dt="2023-08-30T08:10:56.125" v="1233" actId="1076"/>
        <pc:sldMkLst>
          <pc:docMk/>
          <pc:sldMk cId="3118970923" sldId="292"/>
        </pc:sldMkLst>
        <pc:spChg chg="mod">
          <ac:chgData name="Graef, Renate van de" userId="S::renate.vande.graef@ggze.nl::2693738f-f234-40e3-a0ba-7abe5cb55f18" providerId="AD" clId="Web-{111E950A-C85D-338C-E065-372E5CEEBCF6}" dt="2023-08-30T08:10:54.656" v="1232" actId="20577"/>
          <ac:spMkLst>
            <pc:docMk/>
            <pc:sldMk cId="3118970923" sldId="292"/>
            <ac:spMk id="2" creationId="{00000000-0000-0000-0000-000000000000}"/>
          </ac:spMkLst>
        </pc:spChg>
        <pc:picChg chg="mod">
          <ac:chgData name="Graef, Renate van de" userId="S::renate.vande.graef@ggze.nl::2693738f-f234-40e3-a0ba-7abe5cb55f18" providerId="AD" clId="Web-{111E950A-C85D-338C-E065-372E5CEEBCF6}" dt="2023-08-30T08:10:56.125" v="1233" actId="1076"/>
          <ac:picMkLst>
            <pc:docMk/>
            <pc:sldMk cId="3118970923" sldId="292"/>
            <ac:picMk id="5" creationId="{00000000-0000-0000-0000-000000000000}"/>
          </ac:picMkLst>
        </pc:picChg>
        <pc:picChg chg="add">
          <ac:chgData name="Graef, Renate van de" userId="S::renate.vande.graef@ggze.nl::2693738f-f234-40e3-a0ba-7abe5cb55f18" providerId="AD" clId="Web-{111E950A-C85D-338C-E065-372E5CEEBCF6}" dt="2023-08-30T07:30:57.771" v="667"/>
          <ac:picMkLst>
            <pc:docMk/>
            <pc:sldMk cId="3118970923" sldId="292"/>
            <ac:picMk id="6" creationId="{128B06FC-54B7-18A0-540E-24EC72AEEDF5}"/>
          </ac:picMkLst>
        </pc:picChg>
      </pc:sldChg>
      <pc:sldChg chg="modSp ord">
        <pc:chgData name="Graef, Renate van de" userId="S::renate.vande.graef@ggze.nl::2693738f-f234-40e3-a0ba-7abe5cb55f18" providerId="AD" clId="Web-{111E950A-C85D-338C-E065-372E5CEEBCF6}" dt="2023-08-30T07:49:05.905" v="954" actId="20577"/>
        <pc:sldMkLst>
          <pc:docMk/>
          <pc:sldMk cId="3595867827" sldId="298"/>
        </pc:sldMkLst>
        <pc:spChg chg="mod">
          <ac:chgData name="Graef, Renate van de" userId="S::renate.vande.graef@ggze.nl::2693738f-f234-40e3-a0ba-7abe5cb55f18" providerId="AD" clId="Web-{111E950A-C85D-338C-E065-372E5CEEBCF6}" dt="2023-08-30T07:48:45.951" v="941" actId="20577"/>
          <ac:spMkLst>
            <pc:docMk/>
            <pc:sldMk cId="3595867827" sldId="298"/>
            <ac:spMk id="2" creationId="{2CB0904B-67BF-4727-974E-37EA54B8C08E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7:49:05.905" v="954" actId="20577"/>
          <ac:spMkLst>
            <pc:docMk/>
            <pc:sldMk cId="3595867827" sldId="298"/>
            <ac:spMk id="3" creationId="{DE62C5A3-51C1-DD8F-A8BD-A600EE47572A}"/>
          </ac:spMkLst>
        </pc:spChg>
      </pc:sldChg>
      <pc:sldChg chg="modSp">
        <pc:chgData name="Graef, Renate van de" userId="S::renate.vande.graef@ggze.nl::2693738f-f234-40e3-a0ba-7abe5cb55f18" providerId="AD" clId="Web-{111E950A-C85D-338C-E065-372E5CEEBCF6}" dt="2023-08-30T07:58:16.472" v="984" actId="14100"/>
        <pc:sldMkLst>
          <pc:docMk/>
          <pc:sldMk cId="2920392073" sldId="299"/>
        </pc:sldMkLst>
        <pc:spChg chg="mod">
          <ac:chgData name="Graef, Renate van de" userId="S::renate.vande.graef@ggze.nl::2693738f-f234-40e3-a0ba-7abe5cb55f18" providerId="AD" clId="Web-{111E950A-C85D-338C-E065-372E5CEEBCF6}" dt="2023-08-30T07:57:49.127" v="979" actId="20577"/>
          <ac:spMkLst>
            <pc:docMk/>
            <pc:sldMk cId="2920392073" sldId="299"/>
            <ac:spMk id="2" creationId="{610C4E60-375B-A819-AE8A-6BF9AF0DEB11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7:58:16.472" v="984" actId="14100"/>
          <ac:spMkLst>
            <pc:docMk/>
            <pc:sldMk cId="2920392073" sldId="299"/>
            <ac:spMk id="6" creationId="{086407E6-99FB-3194-CA35-CC7FDAF973B6}"/>
          </ac:spMkLst>
        </pc:spChg>
      </pc:sldChg>
      <pc:sldChg chg="modSp">
        <pc:chgData name="Graef, Renate van de" userId="S::renate.vande.graef@ggze.nl::2693738f-f234-40e3-a0ba-7abe5cb55f18" providerId="AD" clId="Web-{111E950A-C85D-338C-E065-372E5CEEBCF6}" dt="2023-08-30T07:56:32.234" v="964" actId="20577"/>
        <pc:sldMkLst>
          <pc:docMk/>
          <pc:sldMk cId="3036402338" sldId="301"/>
        </pc:sldMkLst>
        <pc:spChg chg="mod">
          <ac:chgData name="Graef, Renate van de" userId="S::renate.vande.graef@ggze.nl::2693738f-f234-40e3-a0ba-7abe5cb55f18" providerId="AD" clId="Web-{111E950A-C85D-338C-E065-372E5CEEBCF6}" dt="2023-08-30T07:56:32.234" v="964" actId="20577"/>
          <ac:spMkLst>
            <pc:docMk/>
            <pc:sldMk cId="3036402338" sldId="301"/>
            <ac:spMk id="2" creationId="{7CD3FF74-B29D-D052-4C56-E4628DA9C86F}"/>
          </ac:spMkLst>
        </pc:spChg>
      </pc:sldChg>
      <pc:sldChg chg="modSp">
        <pc:chgData name="Graef, Renate van de" userId="S::renate.vande.graef@ggze.nl::2693738f-f234-40e3-a0ba-7abe5cb55f18" providerId="AD" clId="Web-{111E950A-C85D-338C-E065-372E5CEEBCF6}" dt="2023-08-30T08:03:10.029" v="1077" actId="20577"/>
        <pc:sldMkLst>
          <pc:docMk/>
          <pc:sldMk cId="693489919" sldId="302"/>
        </pc:sldMkLst>
        <pc:spChg chg="mod">
          <ac:chgData name="Graef, Renate van de" userId="S::renate.vande.graef@ggze.nl::2693738f-f234-40e3-a0ba-7abe5cb55f18" providerId="AD" clId="Web-{111E950A-C85D-338C-E065-372E5CEEBCF6}" dt="2023-08-30T08:03:00.467" v="1074" actId="20577"/>
          <ac:spMkLst>
            <pc:docMk/>
            <pc:sldMk cId="693489919" sldId="302"/>
            <ac:spMk id="2" creationId="{53BDA820-EB86-0A17-D421-20D580E02EBD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8:03:10.029" v="1077" actId="20577"/>
          <ac:spMkLst>
            <pc:docMk/>
            <pc:sldMk cId="693489919" sldId="302"/>
            <ac:spMk id="6" creationId="{C428707A-B49D-19C2-856D-2C11CA294594}"/>
          </ac:spMkLst>
        </pc:spChg>
      </pc:sldChg>
      <pc:sldChg chg="modSp">
        <pc:chgData name="Graef, Renate van de" userId="S::renate.vande.graef@ggze.nl::2693738f-f234-40e3-a0ba-7abe5cb55f18" providerId="AD" clId="Web-{111E950A-C85D-338C-E065-372E5CEEBCF6}" dt="2023-08-30T08:03:35.718" v="1082" actId="20577"/>
        <pc:sldMkLst>
          <pc:docMk/>
          <pc:sldMk cId="2516861651" sldId="303"/>
        </pc:sldMkLst>
        <pc:spChg chg="mod">
          <ac:chgData name="Graef, Renate van de" userId="S::renate.vande.graef@ggze.nl::2693738f-f234-40e3-a0ba-7abe5cb55f18" providerId="AD" clId="Web-{111E950A-C85D-338C-E065-372E5CEEBCF6}" dt="2023-08-30T08:02:08.933" v="1057"/>
          <ac:spMkLst>
            <pc:docMk/>
            <pc:sldMk cId="2516861651" sldId="303"/>
            <ac:spMk id="3" creationId="{3471D651-A4EA-E2D5-3AA1-00091DF07E0F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8:03:35.718" v="1082" actId="20577"/>
          <ac:spMkLst>
            <pc:docMk/>
            <pc:sldMk cId="2516861651" sldId="303"/>
            <ac:spMk id="6" creationId="{1D48B6DE-532B-C48A-6976-C94B10CFA60C}"/>
          </ac:spMkLst>
        </pc:spChg>
      </pc:sldChg>
      <pc:sldChg chg="modSp">
        <pc:chgData name="Graef, Renate van de" userId="S::renate.vande.graef@ggze.nl::2693738f-f234-40e3-a0ba-7abe5cb55f18" providerId="AD" clId="Web-{111E950A-C85D-338C-E065-372E5CEEBCF6}" dt="2023-08-30T08:04:00.984" v="1094" actId="1076"/>
        <pc:sldMkLst>
          <pc:docMk/>
          <pc:sldMk cId="3630905903" sldId="304"/>
        </pc:sldMkLst>
        <pc:spChg chg="mod">
          <ac:chgData name="Graef, Renate van de" userId="S::renate.vande.graef@ggze.nl::2693738f-f234-40e3-a0ba-7abe5cb55f18" providerId="AD" clId="Web-{111E950A-C85D-338C-E065-372E5CEEBCF6}" dt="2023-08-30T08:03:42.874" v="1086" actId="20577"/>
          <ac:spMkLst>
            <pc:docMk/>
            <pc:sldMk cId="3630905903" sldId="304"/>
            <ac:spMk id="4" creationId="{6F182128-6B65-4192-D6A4-5862B673F1EB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8:03:56.906" v="1092" actId="14100"/>
          <ac:spMkLst>
            <pc:docMk/>
            <pc:sldMk cId="3630905903" sldId="304"/>
            <ac:spMk id="6" creationId="{4042AF5E-7C5F-06F4-7919-864B4E7177DB}"/>
          </ac:spMkLst>
        </pc:spChg>
        <pc:picChg chg="mod">
          <ac:chgData name="Graef, Renate van de" userId="S::renate.vande.graef@ggze.nl::2693738f-f234-40e3-a0ba-7abe5cb55f18" providerId="AD" clId="Web-{111E950A-C85D-338C-E065-372E5CEEBCF6}" dt="2023-08-30T08:04:00.984" v="1094" actId="1076"/>
          <ac:picMkLst>
            <pc:docMk/>
            <pc:sldMk cId="3630905903" sldId="304"/>
            <ac:picMk id="3" creationId="{1122A2CC-E1BB-9871-487D-4CEE5F5354F6}"/>
          </ac:picMkLst>
        </pc:picChg>
      </pc:sldChg>
      <pc:sldChg chg="modSp">
        <pc:chgData name="Graef, Renate van de" userId="S::renate.vande.graef@ggze.nl::2693738f-f234-40e3-a0ba-7abe5cb55f18" providerId="AD" clId="Web-{111E950A-C85D-338C-E065-372E5CEEBCF6}" dt="2023-08-30T08:06:26.787" v="1166" actId="20577"/>
        <pc:sldMkLst>
          <pc:docMk/>
          <pc:sldMk cId="392887943" sldId="305"/>
        </pc:sldMkLst>
        <pc:spChg chg="mod">
          <ac:chgData name="Graef, Renate van de" userId="S::renate.vande.graef@ggze.nl::2693738f-f234-40e3-a0ba-7abe5cb55f18" providerId="AD" clId="Web-{111E950A-C85D-338C-E065-372E5CEEBCF6}" dt="2023-08-30T08:05:08.706" v="1115" actId="20577"/>
          <ac:spMkLst>
            <pc:docMk/>
            <pc:sldMk cId="392887943" sldId="305"/>
            <ac:spMk id="3" creationId="{D433E9AA-1E61-33D6-C376-15C5DD153888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8:06:26.787" v="1166" actId="20577"/>
          <ac:spMkLst>
            <pc:docMk/>
            <pc:sldMk cId="392887943" sldId="305"/>
            <ac:spMk id="7" creationId="{332953C0-A2C0-463B-8518-95729B67BB33}"/>
          </ac:spMkLst>
        </pc:spChg>
      </pc:sldChg>
      <pc:sldChg chg="addSp modSp ord">
        <pc:chgData name="Graef, Renate van de" userId="S::renate.vande.graef@ggze.nl::2693738f-f234-40e3-a0ba-7abe5cb55f18" providerId="AD" clId="Web-{111E950A-C85D-338C-E065-372E5CEEBCF6}" dt="2023-08-30T07:45:41.100" v="901" actId="14100"/>
        <pc:sldMkLst>
          <pc:docMk/>
          <pc:sldMk cId="1787588869" sldId="307"/>
        </pc:sldMkLst>
        <pc:spChg chg="mod">
          <ac:chgData name="Graef, Renate van de" userId="S::renate.vande.graef@ggze.nl::2693738f-f234-40e3-a0ba-7abe5cb55f18" providerId="AD" clId="Web-{111E950A-C85D-338C-E065-372E5CEEBCF6}" dt="2023-08-30T07:43:41.330" v="866" actId="20577"/>
          <ac:spMkLst>
            <pc:docMk/>
            <pc:sldMk cId="1787588869" sldId="307"/>
            <ac:spMk id="2" creationId="{A8EB9276-5014-61BE-4B52-8BFD15C2E4C2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7:43:49.330" v="870" actId="20577"/>
          <ac:spMkLst>
            <pc:docMk/>
            <pc:sldMk cId="1787588869" sldId="307"/>
            <ac:spMk id="4" creationId="{D0CE6DDA-5154-63AF-B1B3-049342314DE0}"/>
          </ac:spMkLst>
        </pc:spChg>
        <pc:picChg chg="add mod">
          <ac:chgData name="Graef, Renate van de" userId="S::renate.vande.graef@ggze.nl::2693738f-f234-40e3-a0ba-7abe5cb55f18" providerId="AD" clId="Web-{111E950A-C85D-338C-E065-372E5CEEBCF6}" dt="2023-08-30T07:45:41.100" v="901" actId="14100"/>
          <ac:picMkLst>
            <pc:docMk/>
            <pc:sldMk cId="1787588869" sldId="307"/>
            <ac:picMk id="3" creationId="{3E160302-C077-7C20-DFD8-0D20E81FB6F3}"/>
          </ac:picMkLst>
        </pc:picChg>
      </pc:sldChg>
      <pc:sldChg chg="modSp">
        <pc:chgData name="Graef, Renate van de" userId="S::renate.vande.graef@ggze.nl::2693738f-f234-40e3-a0ba-7abe5cb55f18" providerId="AD" clId="Web-{111E950A-C85D-338C-E065-372E5CEEBCF6}" dt="2023-08-30T07:57:05.563" v="973" actId="20577"/>
        <pc:sldMkLst>
          <pc:docMk/>
          <pc:sldMk cId="4281564647" sldId="308"/>
        </pc:sldMkLst>
        <pc:spChg chg="mod">
          <ac:chgData name="Graef, Renate van de" userId="S::renate.vande.graef@ggze.nl::2693738f-f234-40e3-a0ba-7abe5cb55f18" providerId="AD" clId="Web-{111E950A-C85D-338C-E065-372E5CEEBCF6}" dt="2023-08-30T07:57:05.563" v="973" actId="20577"/>
          <ac:spMkLst>
            <pc:docMk/>
            <pc:sldMk cId="4281564647" sldId="308"/>
            <ac:spMk id="2" creationId="{84218FFC-320F-2E84-8A2F-8260754BF315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7:56:52.219" v="971" actId="14100"/>
          <ac:spMkLst>
            <pc:docMk/>
            <pc:sldMk cId="4281564647" sldId="308"/>
            <ac:spMk id="3" creationId="{5BA6CAE4-50FA-4BAF-9EEC-C14CE9A2C351}"/>
          </ac:spMkLst>
        </pc:spChg>
      </pc:sldChg>
      <pc:sldChg chg="modSp del">
        <pc:chgData name="Graef, Renate van de" userId="S::renate.vande.graef@ggze.nl::2693738f-f234-40e3-a0ba-7abe5cb55f18" providerId="AD" clId="Web-{111E950A-C85D-338C-E065-372E5CEEBCF6}" dt="2023-08-30T07:01:57.488" v="480"/>
        <pc:sldMkLst>
          <pc:docMk/>
          <pc:sldMk cId="2529713571" sldId="310"/>
        </pc:sldMkLst>
        <pc:spChg chg="mod">
          <ac:chgData name="Graef, Renate van de" userId="S::renate.vande.graef@ggze.nl::2693738f-f234-40e3-a0ba-7abe5cb55f18" providerId="AD" clId="Web-{111E950A-C85D-338C-E065-372E5CEEBCF6}" dt="2023-08-30T06:52:16.060" v="260" actId="14100"/>
          <ac:spMkLst>
            <pc:docMk/>
            <pc:sldMk cId="2529713571" sldId="310"/>
            <ac:spMk id="17" creationId="{C4D5C175-503D-EF4B-2792-6B0146AADE12}"/>
          </ac:spMkLst>
        </pc:spChg>
      </pc:sldChg>
      <pc:sldChg chg="addSp modSp">
        <pc:chgData name="Graef, Renate van de" userId="S::renate.vande.graef@ggze.nl::2693738f-f234-40e3-a0ba-7abe5cb55f18" providerId="AD" clId="Web-{111E950A-C85D-338C-E065-372E5CEEBCF6}" dt="2023-08-30T07:00:17.828" v="465" actId="14100"/>
        <pc:sldMkLst>
          <pc:docMk/>
          <pc:sldMk cId="97850678" sldId="311"/>
        </pc:sldMkLst>
        <pc:picChg chg="add mod">
          <ac:chgData name="Graef, Renate van de" userId="S::renate.vande.graef@ggze.nl::2693738f-f234-40e3-a0ba-7abe5cb55f18" providerId="AD" clId="Web-{111E950A-C85D-338C-E065-372E5CEEBCF6}" dt="2023-08-30T07:00:17.828" v="465" actId="14100"/>
          <ac:picMkLst>
            <pc:docMk/>
            <pc:sldMk cId="97850678" sldId="311"/>
            <ac:picMk id="3" creationId="{A455C1C1-C7D1-165B-02D6-7C6FCD03460C}"/>
          </ac:picMkLst>
        </pc:picChg>
      </pc:sldChg>
      <pc:sldChg chg="modSp del">
        <pc:chgData name="Graef, Renate van de" userId="S::renate.vande.graef@ggze.nl::2693738f-f234-40e3-a0ba-7abe5cb55f18" providerId="AD" clId="Web-{111E950A-C85D-338C-E065-372E5CEEBCF6}" dt="2023-08-30T07:01:03.189" v="474"/>
        <pc:sldMkLst>
          <pc:docMk/>
          <pc:sldMk cId="4083761479" sldId="312"/>
        </pc:sldMkLst>
        <pc:spChg chg="mod">
          <ac:chgData name="Graef, Renate van de" userId="S::renate.vande.graef@ggze.nl::2693738f-f234-40e3-a0ba-7abe5cb55f18" providerId="AD" clId="Web-{111E950A-C85D-338C-E065-372E5CEEBCF6}" dt="2023-08-30T07:00:45.704" v="468" actId="20577"/>
          <ac:spMkLst>
            <pc:docMk/>
            <pc:sldMk cId="4083761479" sldId="312"/>
            <ac:spMk id="2" creationId="{84C5190E-EBF5-3940-653E-EBEB11569B55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7:00:55.705" v="471" actId="20577"/>
          <ac:spMkLst>
            <pc:docMk/>
            <pc:sldMk cId="4083761479" sldId="312"/>
            <ac:spMk id="5" creationId="{80EEAE2B-9B21-F817-ABCE-0E00100BCEA8}"/>
          </ac:spMkLst>
        </pc:spChg>
      </pc:sldChg>
      <pc:sldChg chg="addSp delSp modSp ord">
        <pc:chgData name="Graef, Renate van de" userId="S::renate.vande.graef@ggze.nl::2693738f-f234-40e3-a0ba-7abe5cb55f18" providerId="AD" clId="Web-{111E950A-C85D-338C-E065-372E5CEEBCF6}" dt="2023-08-30T08:21:44.274" v="1354"/>
        <pc:sldMkLst>
          <pc:docMk/>
          <pc:sldMk cId="1385273496" sldId="313"/>
        </pc:sldMkLst>
        <pc:spChg chg="mod">
          <ac:chgData name="Graef, Renate van de" userId="S::renate.vande.graef@ggze.nl::2693738f-f234-40e3-a0ba-7abe5cb55f18" providerId="AD" clId="Web-{111E950A-C85D-338C-E065-372E5CEEBCF6}" dt="2023-08-30T07:31:33.944" v="671" actId="20577"/>
          <ac:spMkLst>
            <pc:docMk/>
            <pc:sldMk cId="1385273496" sldId="313"/>
            <ac:spMk id="2" creationId="{B651E792-5ECB-66C3-A654-679D3E169DD4}"/>
          </ac:spMkLst>
        </pc:spChg>
        <pc:spChg chg="add del mod">
          <ac:chgData name="Graef, Renate van de" userId="S::renate.vande.graef@ggze.nl::2693738f-f234-40e3-a0ba-7abe5cb55f18" providerId="AD" clId="Web-{111E950A-C85D-338C-E065-372E5CEEBCF6}" dt="2023-08-30T08:21:44.274" v="1354"/>
          <ac:spMkLst>
            <pc:docMk/>
            <pc:sldMk cId="1385273496" sldId="313"/>
            <ac:spMk id="55" creationId="{18CBF3DF-3FA9-B266-DEF0-D2B18BF969F3}"/>
          </ac:spMkLst>
        </pc:spChg>
        <pc:graphicFrameChg chg="mod modGraphic">
          <ac:chgData name="Graef, Renate van de" userId="S::renate.vande.graef@ggze.nl::2693738f-f234-40e3-a0ba-7abe5cb55f18" providerId="AD" clId="Web-{111E950A-C85D-338C-E065-372E5CEEBCF6}" dt="2023-08-30T08:21:16.976" v="1350"/>
          <ac:graphicFrameMkLst>
            <pc:docMk/>
            <pc:sldMk cId="1385273496" sldId="313"/>
            <ac:graphicFrameMk id="19" creationId="{E8543290-50B3-D5DC-D62F-D2F92CCA6B9C}"/>
          </ac:graphicFrameMkLst>
        </pc:graphicFrameChg>
      </pc:sldChg>
      <pc:sldChg chg="modSp">
        <pc:chgData name="Graef, Renate van de" userId="S::renate.vande.graef@ggze.nl::2693738f-f234-40e3-a0ba-7abe5cb55f18" providerId="AD" clId="Web-{111E950A-C85D-338C-E065-372E5CEEBCF6}" dt="2023-08-30T07:59:55.976" v="1034" actId="20577"/>
        <pc:sldMkLst>
          <pc:docMk/>
          <pc:sldMk cId="2189415431" sldId="322"/>
        </pc:sldMkLst>
        <pc:spChg chg="mod">
          <ac:chgData name="Graef, Renate van de" userId="S::renate.vande.graef@ggze.nl::2693738f-f234-40e3-a0ba-7abe5cb55f18" providerId="AD" clId="Web-{111E950A-C85D-338C-E065-372E5CEEBCF6}" dt="2023-08-30T07:58:34.004" v="989" actId="14100"/>
          <ac:spMkLst>
            <pc:docMk/>
            <pc:sldMk cId="2189415431" sldId="322"/>
            <ac:spMk id="2" creationId="{610C4E60-375B-A819-AE8A-6BF9AF0DEB11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7:59:55.976" v="1034" actId="20577"/>
          <ac:spMkLst>
            <pc:docMk/>
            <pc:sldMk cId="2189415431" sldId="322"/>
            <ac:spMk id="3" creationId="{390E1F7B-93AB-9DCF-5F49-17FC8A27A978}"/>
          </ac:spMkLst>
        </pc:spChg>
      </pc:sldChg>
      <pc:sldChg chg="modSp ord">
        <pc:chgData name="Graef, Renate van de" userId="S::renate.vande.graef@ggze.nl::2693738f-f234-40e3-a0ba-7abe5cb55f18" providerId="AD" clId="Web-{111E950A-C85D-338C-E065-372E5CEEBCF6}" dt="2023-08-30T07:56:11.748" v="960" actId="20577"/>
        <pc:sldMkLst>
          <pc:docMk/>
          <pc:sldMk cId="2572070096" sldId="323"/>
        </pc:sldMkLst>
        <pc:spChg chg="mod">
          <ac:chgData name="Graef, Renate van de" userId="S::renate.vande.graef@ggze.nl::2693738f-f234-40e3-a0ba-7abe5cb55f18" providerId="AD" clId="Web-{111E950A-C85D-338C-E065-372E5CEEBCF6}" dt="2023-08-30T07:56:11.748" v="960" actId="20577"/>
          <ac:spMkLst>
            <pc:docMk/>
            <pc:sldMk cId="2572070096" sldId="323"/>
            <ac:spMk id="22" creationId="{E6FBAF42-9473-1FF7-18F2-1274235741E5}"/>
          </ac:spMkLst>
        </pc:spChg>
      </pc:sldChg>
      <pc:sldChg chg="addSp delSp modSp">
        <pc:chgData name="Graef, Renate van de" userId="S::renate.vande.graef@ggze.nl::2693738f-f234-40e3-a0ba-7abe5cb55f18" providerId="AD" clId="Web-{111E950A-C85D-338C-E065-372E5CEEBCF6}" dt="2023-08-30T08:10:43.109" v="1229" actId="20577"/>
        <pc:sldMkLst>
          <pc:docMk/>
          <pc:sldMk cId="3935155231" sldId="324"/>
        </pc:sldMkLst>
        <pc:spChg chg="del">
          <ac:chgData name="Graef, Renate van de" userId="S::renate.vande.graef@ggze.nl::2693738f-f234-40e3-a0ba-7abe5cb55f18" providerId="AD" clId="Web-{111E950A-C85D-338C-E065-372E5CEEBCF6}" dt="2023-08-30T07:02:50.756" v="481"/>
          <ac:spMkLst>
            <pc:docMk/>
            <pc:sldMk cId="3935155231" sldId="324"/>
            <ac:spMk id="3" creationId="{9A9CAC8A-4985-21CC-DCDF-573133F697ED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8:10:43.109" v="1229" actId="20577"/>
          <ac:spMkLst>
            <pc:docMk/>
            <pc:sldMk cId="3935155231" sldId="324"/>
            <ac:spMk id="6" creationId="{21EDE564-F3CA-7170-9AD1-A0AB174E5525}"/>
          </ac:spMkLst>
        </pc:spChg>
        <pc:spChg chg="add del mod">
          <ac:chgData name="Graef, Renate van de" userId="S::renate.vande.graef@ggze.nl::2693738f-f234-40e3-a0ba-7abe5cb55f18" providerId="AD" clId="Web-{111E950A-C85D-338C-E065-372E5CEEBCF6}" dt="2023-08-30T07:15:13.533" v="486"/>
          <ac:spMkLst>
            <pc:docMk/>
            <pc:sldMk cId="3935155231" sldId="324"/>
            <ac:spMk id="9" creationId="{6E3E8E26-8F2A-AC43-861B-1A9944B3EADF}"/>
          </ac:spMkLst>
        </pc:spChg>
        <pc:picChg chg="add del mod ord">
          <ac:chgData name="Graef, Renate van de" userId="S::renate.vande.graef@ggze.nl::2693738f-f234-40e3-a0ba-7abe5cb55f18" providerId="AD" clId="Web-{111E950A-C85D-338C-E065-372E5CEEBCF6}" dt="2023-08-30T07:14:55.564" v="485"/>
          <ac:picMkLst>
            <pc:docMk/>
            <pc:sldMk cId="3935155231" sldId="324"/>
            <ac:picMk id="5" creationId="{43657BD7-34D0-CC32-7435-06749C3B6F5C}"/>
          </ac:picMkLst>
        </pc:picChg>
        <pc:picChg chg="add del mod">
          <ac:chgData name="Graef, Renate van de" userId="S::renate.vande.graef@ggze.nl::2693738f-f234-40e3-a0ba-7abe5cb55f18" providerId="AD" clId="Web-{111E950A-C85D-338C-E065-372E5CEEBCF6}" dt="2023-08-30T07:14:53.095" v="484"/>
          <ac:picMkLst>
            <pc:docMk/>
            <pc:sldMk cId="3935155231" sldId="324"/>
            <ac:picMk id="7" creationId="{489BD433-7DA7-B76B-6205-CD8510B3C7EB}"/>
          </ac:picMkLst>
        </pc:picChg>
        <pc:picChg chg="add mod ord">
          <ac:chgData name="Graef, Renate van de" userId="S::renate.vande.graef@ggze.nl::2693738f-f234-40e3-a0ba-7abe5cb55f18" providerId="AD" clId="Web-{111E950A-C85D-338C-E065-372E5CEEBCF6}" dt="2023-08-30T07:15:13.533" v="486"/>
          <ac:picMkLst>
            <pc:docMk/>
            <pc:sldMk cId="3935155231" sldId="324"/>
            <ac:picMk id="10" creationId="{BF82C28F-C440-9AED-2FAC-318D65916CF7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5:29.487" v="488" actId="1076"/>
          <ac:picMkLst>
            <pc:docMk/>
            <pc:sldMk cId="3935155231" sldId="324"/>
            <ac:picMk id="11" creationId="{4A5C476E-7C68-74CB-EDFB-E8ABD39F5807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5:34.174" v="490" actId="1076"/>
          <ac:picMkLst>
            <pc:docMk/>
            <pc:sldMk cId="3935155231" sldId="324"/>
            <ac:picMk id="12" creationId="{9DCEAA11-12EE-129C-C60E-46FAD1ADE9FF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5:39.690" v="492" actId="1076"/>
          <ac:picMkLst>
            <pc:docMk/>
            <pc:sldMk cId="3935155231" sldId="324"/>
            <ac:picMk id="13" creationId="{158A3FA8-D615-0F15-22BB-CD32952525C2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5:45.612" v="494" actId="1076"/>
          <ac:picMkLst>
            <pc:docMk/>
            <pc:sldMk cId="3935155231" sldId="324"/>
            <ac:picMk id="14" creationId="{7780FD2F-04E8-C277-55E9-6E5A3792F231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7:38.366" v="530" actId="1076"/>
          <ac:picMkLst>
            <pc:docMk/>
            <pc:sldMk cId="3935155231" sldId="324"/>
            <ac:picMk id="15" creationId="{0DCD2289-C483-C578-0E9F-5F9ACEE7BA52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6:07.738" v="505" actId="1076"/>
          <ac:picMkLst>
            <pc:docMk/>
            <pc:sldMk cId="3935155231" sldId="324"/>
            <ac:picMk id="16" creationId="{31DA5B71-67D4-15E0-C47D-54CCF9351F7B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6:05.472" v="504" actId="1076"/>
          <ac:picMkLst>
            <pc:docMk/>
            <pc:sldMk cId="3935155231" sldId="324"/>
            <ac:picMk id="17" creationId="{52382D24-3766-F948-B7F4-F8776DAC6C7B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6:03.394" v="503" actId="1076"/>
          <ac:picMkLst>
            <pc:docMk/>
            <pc:sldMk cId="3935155231" sldId="324"/>
            <ac:picMk id="18" creationId="{74566758-CF89-D369-0B7B-E5DBF8264734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6:01.035" v="502" actId="1076"/>
          <ac:picMkLst>
            <pc:docMk/>
            <pc:sldMk cId="3935155231" sldId="324"/>
            <ac:picMk id="19" creationId="{30D47EE5-5EC5-B858-C35D-06312CBD04A3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6:16.270" v="507" actId="1076"/>
          <ac:picMkLst>
            <pc:docMk/>
            <pc:sldMk cId="3935155231" sldId="324"/>
            <ac:picMk id="20" creationId="{11E8AE07-C0A4-727A-ABD1-B15307B09103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6:20.504" v="509" actId="1076"/>
          <ac:picMkLst>
            <pc:docMk/>
            <pc:sldMk cId="3935155231" sldId="324"/>
            <ac:picMk id="21" creationId="{79858110-B23C-6E4B-7533-492C61B7B16D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7:54.445" v="534" actId="1076"/>
          <ac:picMkLst>
            <pc:docMk/>
            <pc:sldMk cId="3935155231" sldId="324"/>
            <ac:picMk id="22" creationId="{685CF715-C439-EBEA-959B-729A2D300191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6:49.427" v="513"/>
          <ac:picMkLst>
            <pc:docMk/>
            <pc:sldMk cId="3935155231" sldId="324"/>
            <ac:picMk id="23" creationId="{1B67462E-572A-1ADE-169D-20ADF23821AB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7:01.381" v="515" actId="1076"/>
          <ac:picMkLst>
            <pc:docMk/>
            <pc:sldMk cId="3935155231" sldId="324"/>
            <ac:picMk id="24" creationId="{24A7B5B9-DF83-F5E8-4AB2-C3F1F01DD4DC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8:19.602" v="541" actId="1076"/>
          <ac:picMkLst>
            <pc:docMk/>
            <pc:sldMk cId="3935155231" sldId="324"/>
            <ac:picMk id="25" creationId="{2AB558D0-4071-4083-1777-8978A5CE8E8C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8:12.586" v="540" actId="1076"/>
          <ac:picMkLst>
            <pc:docMk/>
            <pc:sldMk cId="3935155231" sldId="324"/>
            <ac:picMk id="26" creationId="{4D767FB9-F275-1D23-4F8A-1C4777C7E410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8:08.883" v="539" actId="1076"/>
          <ac:picMkLst>
            <pc:docMk/>
            <pc:sldMk cId="3935155231" sldId="324"/>
            <ac:picMk id="27" creationId="{FF6B072D-5C65-8CC3-A8FE-1B34ACB6B5F8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8:06.555" v="538" actId="1076"/>
          <ac:picMkLst>
            <pc:docMk/>
            <pc:sldMk cId="3935155231" sldId="324"/>
            <ac:picMk id="28" creationId="{AFA36AF1-B52C-2832-0727-8D576A13CFA2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7:58.898" v="535" actId="1076"/>
          <ac:picMkLst>
            <pc:docMk/>
            <pc:sldMk cId="3935155231" sldId="324"/>
            <ac:picMk id="29" creationId="{C9C9FECC-259D-CDB5-0CF4-4526794203A4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8:00.352" v="536" actId="1076"/>
          <ac:picMkLst>
            <pc:docMk/>
            <pc:sldMk cId="3935155231" sldId="324"/>
            <ac:picMk id="30" creationId="{C610B18E-5F30-AC07-3469-63E628169123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7:44.773" v="532" actId="1076"/>
          <ac:picMkLst>
            <pc:docMk/>
            <pc:sldMk cId="3935155231" sldId="324"/>
            <ac:picMk id="31" creationId="{6BD74230-1BDB-10F7-3AF4-9A4CCCC9FDDF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7:41.445" v="531" actId="1076"/>
          <ac:picMkLst>
            <pc:docMk/>
            <pc:sldMk cId="3935155231" sldId="324"/>
            <ac:picMk id="32" creationId="{22362CC7-CF3A-6EF3-2BFC-F280264E8C07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7:32.616" v="528" actId="1076"/>
          <ac:picMkLst>
            <pc:docMk/>
            <pc:sldMk cId="3935155231" sldId="324"/>
            <ac:picMk id="33" creationId="{C099D367-8C0A-970A-74EB-10AE3049EA36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7:28.788" v="527" actId="1076"/>
          <ac:picMkLst>
            <pc:docMk/>
            <pc:sldMk cId="3935155231" sldId="324"/>
            <ac:picMk id="34" creationId="{33F0A058-8B77-8EA1-A32A-C383DE17E6D4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18:39.494" v="543" actId="1076"/>
          <ac:picMkLst>
            <pc:docMk/>
            <pc:sldMk cId="3935155231" sldId="324"/>
            <ac:picMk id="35" creationId="{4A49C3DD-4E21-B89A-FDEB-A05FD5944771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30:49.442" v="666" actId="1076"/>
          <ac:picMkLst>
            <pc:docMk/>
            <pc:sldMk cId="3935155231" sldId="324"/>
            <ac:picMk id="37" creationId="{6E25AF28-D832-1DC6-2DED-2573FCABA1D9}"/>
          </ac:picMkLst>
        </pc:picChg>
      </pc:sldChg>
      <pc:sldChg chg="modSp">
        <pc:chgData name="Graef, Renate van de" userId="S::renate.vande.graef@ggze.nl::2693738f-f234-40e3-a0ba-7abe5cb55f18" providerId="AD" clId="Web-{111E950A-C85D-338C-E065-372E5CEEBCF6}" dt="2023-08-30T07:39:00.757" v="796" actId="20577"/>
        <pc:sldMkLst>
          <pc:docMk/>
          <pc:sldMk cId="440709461" sldId="325"/>
        </pc:sldMkLst>
        <pc:spChg chg="mod">
          <ac:chgData name="Graef, Renate van de" userId="S::renate.vande.graef@ggze.nl::2693738f-f234-40e3-a0ba-7abe5cb55f18" providerId="AD" clId="Web-{111E950A-C85D-338C-E065-372E5CEEBCF6}" dt="2023-08-30T07:39:00.757" v="796" actId="20577"/>
          <ac:spMkLst>
            <pc:docMk/>
            <pc:sldMk cId="440709461" sldId="325"/>
            <ac:spMk id="2" creationId="{AC9B8DF8-4209-94B1-FA7B-69C79BC580DF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7:38:56.882" v="795" actId="20577"/>
          <ac:spMkLst>
            <pc:docMk/>
            <pc:sldMk cId="440709461" sldId="325"/>
            <ac:spMk id="3" creationId="{AF14FB60-D331-F4DA-B594-2BB4A82DC140}"/>
          </ac:spMkLst>
        </pc:spChg>
      </pc:sldChg>
      <pc:sldChg chg="modSp">
        <pc:chgData name="Graef, Renate van de" userId="S::renate.vande.graef@ggze.nl::2693738f-f234-40e3-a0ba-7abe5cb55f18" providerId="AD" clId="Web-{111E950A-C85D-338C-E065-372E5CEEBCF6}" dt="2023-08-30T07:39:30.821" v="804" actId="14100"/>
        <pc:sldMkLst>
          <pc:docMk/>
          <pc:sldMk cId="3609283025" sldId="326"/>
        </pc:sldMkLst>
        <pc:spChg chg="mod">
          <ac:chgData name="Graef, Renate van de" userId="S::renate.vande.graef@ggze.nl::2693738f-f234-40e3-a0ba-7abe5cb55f18" providerId="AD" clId="Web-{111E950A-C85D-338C-E065-372E5CEEBCF6}" dt="2023-08-30T07:39:30.821" v="804" actId="14100"/>
          <ac:spMkLst>
            <pc:docMk/>
            <pc:sldMk cId="3609283025" sldId="326"/>
            <ac:spMk id="2" creationId="{16E0C762-602C-CD6E-73A3-08FEF49ADB85}"/>
          </ac:spMkLst>
        </pc:spChg>
      </pc:sldChg>
      <pc:sldChg chg="addSp delSp modSp ord">
        <pc:chgData name="Graef, Renate van de" userId="S::renate.vande.graef@ggze.nl::2693738f-f234-40e3-a0ba-7abe5cb55f18" providerId="AD" clId="Web-{111E950A-C85D-338C-E065-372E5CEEBCF6}" dt="2023-08-30T07:43:35.392" v="862" actId="20577"/>
        <pc:sldMkLst>
          <pc:docMk/>
          <pc:sldMk cId="1369663367" sldId="327"/>
        </pc:sldMkLst>
        <pc:spChg chg="mod">
          <ac:chgData name="Graef, Renate van de" userId="S::renate.vande.graef@ggze.nl::2693738f-f234-40e3-a0ba-7abe5cb55f18" providerId="AD" clId="Web-{111E950A-C85D-338C-E065-372E5CEEBCF6}" dt="2023-08-30T07:42:53.907" v="855" actId="20577"/>
          <ac:spMkLst>
            <pc:docMk/>
            <pc:sldMk cId="1369663367" sldId="327"/>
            <ac:spMk id="2" creationId="{26DF4C01-C8BB-1ACF-1ED4-E07E43F44DEF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7:43:35.392" v="862" actId="20577"/>
          <ac:spMkLst>
            <pc:docMk/>
            <pc:sldMk cId="1369663367" sldId="327"/>
            <ac:spMk id="3" creationId="{7F23DDA3-3D78-B0DB-6FBF-EB8A318FDD32}"/>
          </ac:spMkLst>
        </pc:spChg>
        <pc:picChg chg="del">
          <ac:chgData name="Graef, Renate van de" userId="S::renate.vande.graef@ggze.nl::2693738f-f234-40e3-a0ba-7abe5cb55f18" providerId="AD" clId="Web-{111E950A-C85D-338C-E065-372E5CEEBCF6}" dt="2023-08-30T06:46:40.486" v="223"/>
          <ac:picMkLst>
            <pc:docMk/>
            <pc:sldMk cId="1369663367" sldId="327"/>
            <ac:picMk id="4" creationId="{74544163-1BB0-97B8-A66C-03BBC9D42F37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6:47:35.691" v="232" actId="14100"/>
          <ac:picMkLst>
            <pc:docMk/>
            <pc:sldMk cId="1369663367" sldId="327"/>
            <ac:picMk id="5" creationId="{7F48FCB8-849E-19E4-EDED-86A2A76ECBA1}"/>
          </ac:picMkLst>
        </pc:picChg>
      </pc:sldChg>
      <pc:sldChg chg="addSp delSp modSp">
        <pc:chgData name="Graef, Renate van de" userId="S::renate.vande.graef@ggze.nl::2693738f-f234-40e3-a0ba-7abe5cb55f18" providerId="AD" clId="Web-{111E950A-C85D-338C-E065-372E5CEEBCF6}" dt="2023-08-30T07:26:04.369" v="596" actId="14100"/>
        <pc:sldMkLst>
          <pc:docMk/>
          <pc:sldMk cId="2631925980" sldId="328"/>
        </pc:sldMkLst>
        <pc:spChg chg="mod">
          <ac:chgData name="Graef, Renate van de" userId="S::renate.vande.graef@ggze.nl::2693738f-f234-40e3-a0ba-7abe5cb55f18" providerId="AD" clId="Web-{111E950A-C85D-338C-E065-372E5CEEBCF6}" dt="2023-08-30T07:21:09.780" v="559" actId="20577"/>
          <ac:spMkLst>
            <pc:docMk/>
            <pc:sldMk cId="2631925980" sldId="328"/>
            <ac:spMk id="2" creationId="{58AF6A48-C298-32CB-438F-31FEB7914568}"/>
          </ac:spMkLst>
        </pc:spChg>
        <pc:spChg chg="del mod ord">
          <ac:chgData name="Graef, Renate van de" userId="S::renate.vande.graef@ggze.nl::2693738f-f234-40e3-a0ba-7abe5cb55f18" providerId="AD" clId="Web-{111E950A-C85D-338C-E065-372E5CEEBCF6}" dt="2023-08-30T07:22:41.643" v="563"/>
          <ac:spMkLst>
            <pc:docMk/>
            <pc:sldMk cId="2631925980" sldId="328"/>
            <ac:spMk id="10" creationId="{4672CF1F-A60B-81E8-5520-20DA1CFD4948}"/>
          </ac:spMkLst>
        </pc:spChg>
        <pc:spChg chg="del">
          <ac:chgData name="Graef, Renate van de" userId="S::renate.vande.graef@ggze.nl::2693738f-f234-40e3-a0ba-7abe5cb55f18" providerId="AD" clId="Web-{111E950A-C85D-338C-E065-372E5CEEBCF6}" dt="2023-08-30T07:20:15.107" v="549"/>
          <ac:spMkLst>
            <pc:docMk/>
            <pc:sldMk cId="2631925980" sldId="328"/>
            <ac:spMk id="15" creationId="{47BA6B54-FD0C-4B20-816F-3B6BEEA1D65C}"/>
          </ac:spMkLst>
        </pc:spChg>
        <pc:spChg chg="add del mod">
          <ac:chgData name="Graef, Renate van de" userId="S::renate.vande.graef@ggze.nl::2693738f-f234-40e3-a0ba-7abe5cb55f18" providerId="AD" clId="Web-{111E950A-C85D-338C-E065-372E5CEEBCF6}" dt="2023-08-30T07:23:45.114" v="566"/>
          <ac:spMkLst>
            <pc:docMk/>
            <pc:sldMk cId="2631925980" sldId="328"/>
            <ac:spMk id="16" creationId="{0E7154A7-FA9B-1AA9-C743-DB28E938C4A3}"/>
          </ac:spMkLst>
        </pc:spChg>
        <pc:spChg chg="del">
          <ac:chgData name="Graef, Renate van de" userId="S::renate.vande.graef@ggze.nl::2693738f-f234-40e3-a0ba-7abe5cb55f18" providerId="AD" clId="Web-{111E950A-C85D-338C-E065-372E5CEEBCF6}" dt="2023-08-30T07:20:15.107" v="549"/>
          <ac:spMkLst>
            <pc:docMk/>
            <pc:sldMk cId="2631925980" sldId="328"/>
            <ac:spMk id="17" creationId="{CE90C7AB-40E9-481F-980A-EDD19EFF359D}"/>
          </ac:spMkLst>
        </pc:spChg>
        <pc:spChg chg="del">
          <ac:chgData name="Graef, Renate van de" userId="S::renate.vande.graef@ggze.nl::2693738f-f234-40e3-a0ba-7abe5cb55f18" providerId="AD" clId="Web-{111E950A-C85D-338C-E065-372E5CEEBCF6}" dt="2023-08-30T07:20:15.107" v="549"/>
          <ac:spMkLst>
            <pc:docMk/>
            <pc:sldMk cId="2631925980" sldId="328"/>
            <ac:spMk id="19" creationId="{23ADD3AA-6CC0-4B1A-B4A3-98AD78A1EACC}"/>
          </ac:spMkLst>
        </pc:spChg>
        <pc:spChg chg="del">
          <ac:chgData name="Graef, Renate van de" userId="S::renate.vande.graef@ggze.nl::2693738f-f234-40e3-a0ba-7abe5cb55f18" providerId="AD" clId="Web-{111E950A-C85D-338C-E065-372E5CEEBCF6}" dt="2023-08-30T07:20:15.107" v="549"/>
          <ac:spMkLst>
            <pc:docMk/>
            <pc:sldMk cId="2631925980" sldId="328"/>
            <ac:spMk id="21" creationId="{BC834C09-A316-497B-9771-15920104D4C5}"/>
          </ac:spMkLst>
        </pc:spChg>
        <pc:spChg chg="add del mod">
          <ac:chgData name="Graef, Renate van de" userId="S::renate.vande.graef@ggze.nl::2693738f-f234-40e3-a0ba-7abe5cb55f18" providerId="AD" clId="Web-{111E950A-C85D-338C-E065-372E5CEEBCF6}" dt="2023-08-30T07:24:12.131" v="573"/>
          <ac:spMkLst>
            <pc:docMk/>
            <pc:sldMk cId="2631925980" sldId="328"/>
            <ac:spMk id="22" creationId="{F82F21E9-8695-65A7-7453-A6BE34ECD314}"/>
          </ac:spMkLst>
        </pc:spChg>
        <pc:spChg chg="del">
          <ac:chgData name="Graef, Renate van de" userId="S::renate.vande.graef@ggze.nl::2693738f-f234-40e3-a0ba-7abe5cb55f18" providerId="AD" clId="Web-{111E950A-C85D-338C-E065-372E5CEEBCF6}" dt="2023-08-30T07:20:15.107" v="549"/>
          <ac:spMkLst>
            <pc:docMk/>
            <pc:sldMk cId="2631925980" sldId="328"/>
            <ac:spMk id="23" creationId="{4AC7689F-BE25-443E-B15D-45268CC4AB50}"/>
          </ac:spMkLst>
        </pc:spChg>
        <pc:spChg chg="del">
          <ac:chgData name="Graef, Renate van de" userId="S::renate.vande.graef@ggze.nl::2693738f-f234-40e3-a0ba-7abe5cb55f18" providerId="AD" clId="Web-{111E950A-C85D-338C-E065-372E5CEEBCF6}" dt="2023-08-30T07:20:15.107" v="549"/>
          <ac:spMkLst>
            <pc:docMk/>
            <pc:sldMk cId="2631925980" sldId="328"/>
            <ac:spMk id="25" creationId="{5296173E-160F-42EA-B0C9-8E2804C9A375}"/>
          </ac:spMkLst>
        </pc:spChg>
        <pc:spChg chg="del">
          <ac:chgData name="Graef, Renate van de" userId="S::renate.vande.graef@ggze.nl::2693738f-f234-40e3-a0ba-7abe5cb55f18" providerId="AD" clId="Web-{111E950A-C85D-338C-E065-372E5CEEBCF6}" dt="2023-08-30T07:20:15.107" v="549"/>
          <ac:spMkLst>
            <pc:docMk/>
            <pc:sldMk cId="2631925980" sldId="328"/>
            <ac:spMk id="27" creationId="{85FD8413-571F-456D-BB62-4C204826EBA7}"/>
          </ac:spMkLst>
        </pc:spChg>
        <pc:spChg chg="add del mod">
          <ac:chgData name="Graef, Renate van de" userId="S::renate.vande.graef@ggze.nl::2693738f-f234-40e3-a0ba-7abe5cb55f18" providerId="AD" clId="Web-{111E950A-C85D-338C-E065-372E5CEEBCF6}" dt="2023-08-30T07:24:50.257" v="579"/>
          <ac:spMkLst>
            <pc:docMk/>
            <pc:sldMk cId="2631925980" sldId="328"/>
            <ac:spMk id="28" creationId="{504881D2-6C38-F499-272C-D7948C57A2CD}"/>
          </ac:spMkLst>
        </pc:spChg>
        <pc:spChg chg="add">
          <ac:chgData name="Graef, Renate van de" userId="S::renate.vande.graef@ggze.nl::2693738f-f234-40e3-a0ba-7abe5cb55f18" providerId="AD" clId="Web-{111E950A-C85D-338C-E065-372E5CEEBCF6}" dt="2023-08-30T07:20:15.107" v="549"/>
          <ac:spMkLst>
            <pc:docMk/>
            <pc:sldMk cId="2631925980" sldId="328"/>
            <ac:spMk id="32" creationId="{A1DFCBE5-52C1-48A9-89CF-E7D68CCA1620}"/>
          </ac:spMkLst>
        </pc:spChg>
        <pc:spChg chg="add">
          <ac:chgData name="Graef, Renate van de" userId="S::renate.vande.graef@ggze.nl::2693738f-f234-40e3-a0ba-7abe5cb55f18" providerId="AD" clId="Web-{111E950A-C85D-338C-E065-372E5CEEBCF6}" dt="2023-08-30T07:20:15.107" v="549"/>
          <ac:spMkLst>
            <pc:docMk/>
            <pc:sldMk cId="2631925980" sldId="328"/>
            <ac:spMk id="34" creationId="{EB17C8F6-D357-4254-BBAC-96B01EEBE162}"/>
          </ac:spMkLst>
        </pc:spChg>
        <pc:picChg chg="add del mod">
          <ac:chgData name="Graef, Renate van de" userId="S::renate.vande.graef@ggze.nl::2693738f-f234-40e3-a0ba-7abe5cb55f18" providerId="AD" clId="Web-{111E950A-C85D-338C-E065-372E5CEEBCF6}" dt="2023-08-30T07:20:05.856" v="548"/>
          <ac:picMkLst>
            <pc:docMk/>
            <pc:sldMk cId="2631925980" sldId="328"/>
            <ac:picMk id="4" creationId="{4FFF0961-99A2-5FA4-5386-8106893478B5}"/>
          </ac:picMkLst>
        </pc:picChg>
        <pc:picChg chg="mod">
          <ac:chgData name="Graef, Renate van de" userId="S::renate.vande.graef@ggze.nl::2693738f-f234-40e3-a0ba-7abe5cb55f18" providerId="AD" clId="Web-{111E950A-C85D-338C-E065-372E5CEEBCF6}" dt="2023-08-30T07:25:51.728" v="593" actId="1076"/>
          <ac:picMkLst>
            <pc:docMk/>
            <pc:sldMk cId="2631925980" sldId="328"/>
            <ac:picMk id="5" creationId="{819931E9-D80E-04C1-2F0A-35C466F21A51}"/>
          </ac:picMkLst>
        </pc:picChg>
        <pc:picChg chg="mod ord">
          <ac:chgData name="Graef, Renate van de" userId="S::renate.vande.graef@ggze.nl::2693738f-f234-40e3-a0ba-7abe5cb55f18" providerId="AD" clId="Web-{111E950A-C85D-338C-E065-372E5CEEBCF6}" dt="2023-08-30T07:25:53.900" v="594" actId="1076"/>
          <ac:picMkLst>
            <pc:docMk/>
            <pc:sldMk cId="2631925980" sldId="328"/>
            <ac:picMk id="6" creationId="{5F0675CC-D4A9-D2E8-8C91-701C0120E017}"/>
          </ac:picMkLst>
        </pc:picChg>
        <pc:picChg chg="del mod">
          <ac:chgData name="Graef, Renate van de" userId="S::renate.vande.graef@ggze.nl::2693738f-f234-40e3-a0ba-7abe5cb55f18" providerId="AD" clId="Web-{111E950A-C85D-338C-E065-372E5CEEBCF6}" dt="2023-08-30T07:22:39.690" v="562"/>
          <ac:picMkLst>
            <pc:docMk/>
            <pc:sldMk cId="2631925980" sldId="328"/>
            <ac:picMk id="7" creationId="{AB02485C-D1D8-5497-C913-E0B293EEE417}"/>
          </ac:picMkLst>
        </pc:picChg>
        <pc:picChg chg="mod ord">
          <ac:chgData name="Graef, Renate van de" userId="S::renate.vande.graef@ggze.nl::2693738f-f234-40e3-a0ba-7abe5cb55f18" providerId="AD" clId="Web-{111E950A-C85D-338C-E065-372E5CEEBCF6}" dt="2023-08-30T07:26:04.369" v="596" actId="14100"/>
          <ac:picMkLst>
            <pc:docMk/>
            <pc:sldMk cId="2631925980" sldId="328"/>
            <ac:picMk id="8" creationId="{E2DC004C-0FE2-7F80-D294-AA2C50C8A679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25:43.135" v="590" actId="14100"/>
          <ac:picMkLst>
            <pc:docMk/>
            <pc:sldMk cId="2631925980" sldId="328"/>
            <ac:picMk id="11" creationId="{A36A62EB-1BA4-9095-5EEA-8C10DE4D7634}"/>
          </ac:picMkLst>
        </pc:picChg>
        <pc:picChg chg="add del mod ord">
          <ac:chgData name="Graef, Renate van de" userId="S::renate.vande.graef@ggze.nl::2693738f-f234-40e3-a0ba-7abe5cb55f18" providerId="AD" clId="Web-{111E950A-C85D-338C-E065-372E5CEEBCF6}" dt="2023-08-30T07:23:43.130" v="565"/>
          <ac:picMkLst>
            <pc:docMk/>
            <pc:sldMk cId="2631925980" sldId="328"/>
            <ac:picMk id="13" creationId="{737181EC-DBE9-092C-F053-B4FFF1CFC070}"/>
          </ac:picMkLst>
        </pc:picChg>
        <pc:picChg chg="add del mod ord">
          <ac:chgData name="Graef, Renate van de" userId="S::renate.vande.graef@ggze.nl::2693738f-f234-40e3-a0ba-7abe5cb55f18" providerId="AD" clId="Web-{111E950A-C85D-338C-E065-372E5CEEBCF6}" dt="2023-08-30T07:24:10.537" v="572"/>
          <ac:picMkLst>
            <pc:docMk/>
            <pc:sldMk cId="2631925980" sldId="328"/>
            <ac:picMk id="18" creationId="{805FDEDA-94DB-98A5-2270-F7340215BF25}"/>
          </ac:picMkLst>
        </pc:picChg>
        <pc:picChg chg="add del mod ord">
          <ac:chgData name="Graef, Renate van de" userId="S::renate.vande.graef@ggze.nl::2693738f-f234-40e3-a0ba-7abe5cb55f18" providerId="AD" clId="Web-{111E950A-C85D-338C-E065-372E5CEEBCF6}" dt="2023-08-30T07:24:30.257" v="578"/>
          <ac:picMkLst>
            <pc:docMk/>
            <pc:sldMk cId="2631925980" sldId="328"/>
            <ac:picMk id="24" creationId="{E27DDF73-4596-719B-2471-CA8FE1713424}"/>
          </ac:picMkLst>
        </pc:picChg>
        <pc:picChg chg="add mod ord">
          <ac:chgData name="Graef, Renate van de" userId="S::renate.vande.graef@ggze.nl::2693738f-f234-40e3-a0ba-7abe5cb55f18" providerId="AD" clId="Web-{111E950A-C85D-338C-E065-372E5CEEBCF6}" dt="2023-08-30T07:25:16.649" v="587" actId="1076"/>
          <ac:picMkLst>
            <pc:docMk/>
            <pc:sldMk cId="2631925980" sldId="328"/>
            <ac:picMk id="29" creationId="{E6D2FCD5-EDF7-FB7E-9293-D6FF7BDF7F7A}"/>
          </ac:picMkLst>
        </pc:picChg>
      </pc:sldChg>
      <pc:sldChg chg="addSp delSp modSp">
        <pc:chgData name="Graef, Renate van de" userId="S::renate.vande.graef@ggze.nl::2693738f-f234-40e3-a0ba-7abe5cb55f18" providerId="AD" clId="Web-{111E950A-C85D-338C-E065-372E5CEEBCF6}" dt="2023-08-30T07:48:22.231" v="932" actId="20577"/>
        <pc:sldMkLst>
          <pc:docMk/>
          <pc:sldMk cId="215685449" sldId="329"/>
        </pc:sldMkLst>
        <pc:spChg chg="mod">
          <ac:chgData name="Graef, Renate van de" userId="S::renate.vande.graef@ggze.nl::2693738f-f234-40e3-a0ba-7abe5cb55f18" providerId="AD" clId="Web-{111E950A-C85D-338C-E065-372E5CEEBCF6}" dt="2023-08-30T07:48:22.231" v="932" actId="20577"/>
          <ac:spMkLst>
            <pc:docMk/>
            <pc:sldMk cId="215685449" sldId="329"/>
            <ac:spMk id="2" creationId="{6FCE3B95-D91E-B8B6-B59A-DD27F3554155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7:36:59.550" v="755"/>
          <ac:spMkLst>
            <pc:docMk/>
            <pc:sldMk cId="215685449" sldId="329"/>
            <ac:spMk id="3" creationId="{78AFF9FE-4AEE-6F28-905D-BD9B580102C6}"/>
          </ac:spMkLst>
        </pc:spChg>
        <pc:spChg chg="add del mod">
          <ac:chgData name="Graef, Renate van de" userId="S::renate.vande.graef@ggze.nl::2693738f-f234-40e3-a0ba-7abe5cb55f18" providerId="AD" clId="Web-{111E950A-C85D-338C-E065-372E5CEEBCF6}" dt="2023-08-30T07:36:32.830" v="750"/>
          <ac:spMkLst>
            <pc:docMk/>
            <pc:sldMk cId="215685449" sldId="329"/>
            <ac:spMk id="4" creationId="{868A0AC3-2F48-6508-0A35-D3E0229DFCCC}"/>
          </ac:spMkLst>
        </pc:spChg>
        <pc:spChg chg="add del">
          <ac:chgData name="Graef, Renate van de" userId="S::renate.vande.graef@ggze.nl::2693738f-f234-40e3-a0ba-7abe5cb55f18" providerId="AD" clId="Web-{111E950A-C85D-338C-E065-372E5CEEBCF6}" dt="2023-08-30T07:36:59.550" v="754"/>
          <ac:spMkLst>
            <pc:docMk/>
            <pc:sldMk cId="215685449" sldId="329"/>
            <ac:spMk id="8" creationId="{5A133C1E-CB83-47F3-8F35-94C2A7C58EE2}"/>
          </ac:spMkLst>
        </pc:spChg>
        <pc:spChg chg="add del">
          <ac:chgData name="Graef, Renate van de" userId="S::renate.vande.graef@ggze.nl::2693738f-f234-40e3-a0ba-7abe5cb55f18" providerId="AD" clId="Web-{111E950A-C85D-338C-E065-372E5CEEBCF6}" dt="2023-08-30T07:36:46.487" v="752"/>
          <ac:spMkLst>
            <pc:docMk/>
            <pc:sldMk cId="215685449" sldId="329"/>
            <ac:spMk id="11" creationId="{13577A01-3DD8-4E33-BEE1-3065F7E6FB2F}"/>
          </ac:spMkLst>
        </pc:spChg>
        <pc:spChg chg="add del">
          <ac:chgData name="Graef, Renate van de" userId="S::renate.vande.graef@ggze.nl::2693738f-f234-40e3-a0ba-7abe5cb55f18" providerId="AD" clId="Web-{111E950A-C85D-338C-E065-372E5CEEBCF6}" dt="2023-08-30T07:36:59.550" v="754"/>
          <ac:spMkLst>
            <pc:docMk/>
            <pc:sldMk cId="215685449" sldId="329"/>
            <ac:spMk id="13" creationId="{289E943A-225D-44B1-B345-D7FDBA43C1CE}"/>
          </ac:spMkLst>
        </pc:spChg>
        <pc:spChg chg="add">
          <ac:chgData name="Graef, Renate van de" userId="S::renate.vande.graef@ggze.nl::2693738f-f234-40e3-a0ba-7abe5cb55f18" providerId="AD" clId="Web-{111E950A-C85D-338C-E065-372E5CEEBCF6}" dt="2023-08-30T07:36:59.550" v="755"/>
          <ac:spMkLst>
            <pc:docMk/>
            <pc:sldMk cId="215685449" sldId="329"/>
            <ac:spMk id="15" creationId="{13577A01-3DD8-4E33-BEE1-3065F7E6FB2F}"/>
          </ac:spMkLst>
        </pc:spChg>
        <pc:picChg chg="mod ord">
          <ac:chgData name="Graef, Renate van de" userId="S::renate.vande.graef@ggze.nl::2693738f-f234-40e3-a0ba-7abe5cb55f18" providerId="AD" clId="Web-{111E950A-C85D-338C-E065-372E5CEEBCF6}" dt="2023-08-30T07:36:59.550" v="755"/>
          <ac:picMkLst>
            <pc:docMk/>
            <pc:sldMk cId="215685449" sldId="329"/>
            <ac:picMk id="6" creationId="{A32DEAB6-4F4A-8A73-D64F-FD16C3A60C02}"/>
          </ac:picMkLst>
        </pc:picChg>
      </pc:sldChg>
      <pc:sldChg chg="modSp add replId">
        <pc:chgData name="Graef, Renate van de" userId="S::renate.vande.graef@ggze.nl::2693738f-f234-40e3-a0ba-7abe5cb55f18" providerId="AD" clId="Web-{111E950A-C85D-338C-E065-372E5CEEBCF6}" dt="2023-08-30T08:01:27.885" v="1047" actId="20577"/>
        <pc:sldMkLst>
          <pc:docMk/>
          <pc:sldMk cId="2408156695" sldId="330"/>
        </pc:sldMkLst>
        <pc:spChg chg="mod">
          <ac:chgData name="Graef, Renate van de" userId="S::renate.vande.graef@ggze.nl::2693738f-f234-40e3-a0ba-7abe5cb55f18" providerId="AD" clId="Web-{111E950A-C85D-338C-E065-372E5CEEBCF6}" dt="2023-08-30T08:01:27.885" v="1047" actId="20577"/>
          <ac:spMkLst>
            <pc:docMk/>
            <pc:sldMk cId="2408156695" sldId="330"/>
            <ac:spMk id="2" creationId="{00000000-0000-0000-0000-000000000000}"/>
          </ac:spMkLst>
        </pc:spChg>
      </pc:sldChg>
      <pc:sldChg chg="addSp delSp modSp new">
        <pc:chgData name="Graef, Renate van de" userId="S::renate.vande.graef@ggze.nl::2693738f-f234-40e3-a0ba-7abe5cb55f18" providerId="AD" clId="Web-{111E950A-C85D-338C-E065-372E5CEEBCF6}" dt="2023-08-30T07:42:36.640" v="851" actId="14100"/>
        <pc:sldMkLst>
          <pc:docMk/>
          <pc:sldMk cId="1287460672" sldId="331"/>
        </pc:sldMkLst>
        <pc:spChg chg="mod">
          <ac:chgData name="Graef, Renate van de" userId="S::renate.vande.graef@ggze.nl::2693738f-f234-40e3-a0ba-7abe5cb55f18" providerId="AD" clId="Web-{111E950A-C85D-338C-E065-372E5CEEBCF6}" dt="2023-08-30T07:41:02.809" v="831" actId="20577"/>
          <ac:spMkLst>
            <pc:docMk/>
            <pc:sldMk cId="1287460672" sldId="331"/>
            <ac:spMk id="2" creationId="{186CC1E3-F13F-F53A-3C44-308BA872ED5C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7:42:36.640" v="851" actId="14100"/>
          <ac:spMkLst>
            <pc:docMk/>
            <pc:sldMk cId="1287460672" sldId="331"/>
            <ac:spMk id="3" creationId="{D7E1987F-CC7D-3E2F-E465-8850D92BE39B}"/>
          </ac:spMkLst>
        </pc:spChg>
        <pc:picChg chg="add del mod">
          <ac:chgData name="Graef, Renate van de" userId="S::renate.vande.graef@ggze.nl::2693738f-f234-40e3-a0ba-7abe5cb55f18" providerId="AD" clId="Web-{111E950A-C85D-338C-E065-372E5CEEBCF6}" dt="2023-08-30T06:46:32.642" v="220"/>
          <ac:picMkLst>
            <pc:docMk/>
            <pc:sldMk cId="1287460672" sldId="331"/>
            <ac:picMk id="4" creationId="{572DB4E2-0193-F9C0-AE33-A9ADEE87B4CD}"/>
          </ac:picMkLst>
        </pc:picChg>
        <pc:picChg chg="add mod">
          <ac:chgData name="Graef, Renate van de" userId="S::renate.vande.graef@ggze.nl::2693738f-f234-40e3-a0ba-7abe5cb55f18" providerId="AD" clId="Web-{111E950A-C85D-338C-E065-372E5CEEBCF6}" dt="2023-08-30T07:42:04.405" v="844" actId="1076"/>
          <ac:picMkLst>
            <pc:docMk/>
            <pc:sldMk cId="1287460672" sldId="331"/>
            <ac:picMk id="5" creationId="{F722A8D6-DBA3-0F05-A193-E4A0BEF8ACF9}"/>
          </ac:picMkLst>
        </pc:picChg>
        <pc:picChg chg="add">
          <ac:chgData name="Graef, Renate van de" userId="S::renate.vande.graef@ggze.nl::2693738f-f234-40e3-a0ba-7abe5cb55f18" providerId="AD" clId="Web-{111E950A-C85D-338C-E065-372E5CEEBCF6}" dt="2023-08-30T07:01:35.940" v="476"/>
          <ac:picMkLst>
            <pc:docMk/>
            <pc:sldMk cId="1287460672" sldId="331"/>
            <ac:picMk id="7" creationId="{4130A633-A6F4-1B2D-B522-2F62CBDAE76B}"/>
          </ac:picMkLst>
        </pc:picChg>
      </pc:sldChg>
      <pc:sldChg chg="addSp delSp modSp new ord">
        <pc:chgData name="Graef, Renate van de" userId="S::renate.vande.graef@ggze.nl::2693738f-f234-40e3-a0ba-7abe5cb55f18" providerId="AD" clId="Web-{111E950A-C85D-338C-E065-372E5CEEBCF6}" dt="2023-08-30T07:45:31.678" v="897"/>
        <pc:sldMkLst>
          <pc:docMk/>
          <pc:sldMk cId="2876639507" sldId="332"/>
        </pc:sldMkLst>
        <pc:spChg chg="mod">
          <ac:chgData name="Graef, Renate van de" userId="S::renate.vande.graef@ggze.nl::2693738f-f234-40e3-a0ba-7abe5cb55f18" providerId="AD" clId="Web-{111E950A-C85D-338C-E065-372E5CEEBCF6}" dt="2023-08-30T07:44:46.942" v="890" actId="20577"/>
          <ac:spMkLst>
            <pc:docMk/>
            <pc:sldMk cId="2876639507" sldId="332"/>
            <ac:spMk id="2" creationId="{DB7EED9F-203C-F06F-ADEA-F70AAFC66420}"/>
          </ac:spMkLst>
        </pc:spChg>
        <pc:spChg chg="del">
          <ac:chgData name="Graef, Renate van de" userId="S::renate.vande.graef@ggze.nl::2693738f-f234-40e3-a0ba-7abe5cb55f18" providerId="AD" clId="Web-{111E950A-C85D-338C-E065-372E5CEEBCF6}" dt="2023-08-30T06:39:47.674" v="169"/>
          <ac:spMkLst>
            <pc:docMk/>
            <pc:sldMk cId="2876639507" sldId="332"/>
            <ac:spMk id="3" creationId="{F8DE4BBE-D4D2-D27B-3214-C0D19BC61B3F}"/>
          </ac:spMkLst>
        </pc:spChg>
        <pc:spChg chg="add mod">
          <ac:chgData name="Graef, Renate van de" userId="S::renate.vande.graef@ggze.nl::2693738f-f234-40e3-a0ba-7abe5cb55f18" providerId="AD" clId="Web-{111E950A-C85D-338C-E065-372E5CEEBCF6}" dt="2023-08-30T07:45:17.771" v="895" actId="14100"/>
          <ac:spMkLst>
            <pc:docMk/>
            <pc:sldMk cId="2876639507" sldId="332"/>
            <ac:spMk id="6" creationId="{C890EFB6-6B60-5C9D-0DBB-AF8A5C6A274F}"/>
          </ac:spMkLst>
        </pc:spChg>
        <pc:picChg chg="add del mod ord">
          <ac:chgData name="Graef, Renate van de" userId="S::renate.vande.graef@ggze.nl::2693738f-f234-40e3-a0ba-7abe5cb55f18" providerId="AD" clId="Web-{111E950A-C85D-338C-E065-372E5CEEBCF6}" dt="2023-08-30T06:39:49.424" v="170"/>
          <ac:picMkLst>
            <pc:docMk/>
            <pc:sldMk cId="2876639507" sldId="332"/>
            <ac:picMk id="4" creationId="{2F163C28-0E3C-39A0-1852-C562FFB37EF7}"/>
          </ac:picMkLst>
        </pc:picChg>
        <pc:picChg chg="add del mod">
          <ac:chgData name="Graef, Renate van de" userId="S::renate.vande.graef@ggze.nl::2693738f-f234-40e3-a0ba-7abe5cb55f18" providerId="AD" clId="Web-{111E950A-C85D-338C-E065-372E5CEEBCF6}" dt="2023-08-30T07:45:31.678" v="897"/>
          <ac:picMkLst>
            <pc:docMk/>
            <pc:sldMk cId="2876639507" sldId="332"/>
            <ac:picMk id="7" creationId="{240E7A8B-05A6-5787-3385-A85EB56F2597}"/>
          </ac:picMkLst>
        </pc:picChg>
        <pc:picChg chg="add">
          <ac:chgData name="Graef, Renate van de" userId="S::renate.vande.graef@ggze.nl::2693738f-f234-40e3-a0ba-7abe5cb55f18" providerId="AD" clId="Web-{111E950A-C85D-338C-E065-372E5CEEBCF6}" dt="2023-08-30T07:01:41.816" v="477"/>
          <ac:picMkLst>
            <pc:docMk/>
            <pc:sldMk cId="2876639507" sldId="332"/>
            <ac:picMk id="9" creationId="{AE707E60-5FDC-3347-55A9-9250D15AF8B3}"/>
          </ac:picMkLst>
        </pc:picChg>
      </pc:sldChg>
      <pc:sldChg chg="addSp modSp new ord">
        <pc:chgData name="Graef, Renate van de" userId="S::renate.vande.graef@ggze.nl::2693738f-f234-40e3-a0ba-7abe5cb55f18" providerId="AD" clId="Web-{111E950A-C85D-338C-E065-372E5CEEBCF6}" dt="2023-08-30T07:40:51.715" v="828" actId="14100"/>
        <pc:sldMkLst>
          <pc:docMk/>
          <pc:sldMk cId="1628862965" sldId="333"/>
        </pc:sldMkLst>
        <pc:spChg chg="mod">
          <ac:chgData name="Graef, Renate van de" userId="S::renate.vande.graef@ggze.nl::2693738f-f234-40e3-a0ba-7abe5cb55f18" providerId="AD" clId="Web-{111E950A-C85D-338C-E065-372E5CEEBCF6}" dt="2023-08-30T07:40:44.683" v="827" actId="1076"/>
          <ac:spMkLst>
            <pc:docMk/>
            <pc:sldMk cId="1628862965" sldId="333"/>
            <ac:spMk id="2" creationId="{CD01F2BA-5CE7-E0D6-BF10-FD53AB96845A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7:40:51.715" v="828" actId="14100"/>
          <ac:spMkLst>
            <pc:docMk/>
            <pc:sldMk cId="1628862965" sldId="333"/>
            <ac:spMk id="3" creationId="{4D79F679-6AE4-1A7B-4988-0889649D6EC3}"/>
          </ac:spMkLst>
        </pc:spChg>
        <pc:picChg chg="add">
          <ac:chgData name="Graef, Renate van de" userId="S::renate.vande.graef@ggze.nl::2693738f-f234-40e3-a0ba-7abe5cb55f18" providerId="AD" clId="Web-{111E950A-C85D-338C-E065-372E5CEEBCF6}" dt="2023-08-30T07:01:27.987" v="475"/>
          <ac:picMkLst>
            <pc:docMk/>
            <pc:sldMk cId="1628862965" sldId="333"/>
            <ac:picMk id="5" creationId="{68412F51-DCA0-6A82-5E7B-12B26A0F707A}"/>
          </ac:picMkLst>
        </pc:picChg>
      </pc:sldChg>
      <pc:sldChg chg="addSp modSp new ord">
        <pc:chgData name="Graef, Renate van de" userId="S::renate.vande.graef@ggze.nl::2693738f-f234-40e3-a0ba-7abe5cb55f18" providerId="AD" clId="Web-{111E950A-C85D-338C-E065-372E5CEEBCF6}" dt="2023-08-30T08:55:16.281" v="1723"/>
        <pc:sldMkLst>
          <pc:docMk/>
          <pc:sldMk cId="1863688400" sldId="334"/>
        </pc:sldMkLst>
        <pc:spChg chg="mod">
          <ac:chgData name="Graef, Renate van de" userId="S::renate.vande.graef@ggze.nl::2693738f-f234-40e3-a0ba-7abe5cb55f18" providerId="AD" clId="Web-{111E950A-C85D-338C-E065-372E5CEEBCF6}" dt="2023-08-30T07:33:59.699" v="702" actId="20577"/>
          <ac:spMkLst>
            <pc:docMk/>
            <pc:sldMk cId="1863688400" sldId="334"/>
            <ac:spMk id="2" creationId="{C97C328F-FA5E-0939-17F5-5A239DE09613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7:35:55.547" v="740" actId="20577"/>
          <ac:spMkLst>
            <pc:docMk/>
            <pc:sldMk cId="1863688400" sldId="334"/>
            <ac:spMk id="3" creationId="{9132961F-1661-10F0-9F82-A79C0965BE34}"/>
          </ac:spMkLst>
        </pc:spChg>
        <pc:picChg chg="add">
          <ac:chgData name="Graef, Renate van de" userId="S::renate.vande.graef@ggze.nl::2693738f-f234-40e3-a0ba-7abe5cb55f18" providerId="AD" clId="Web-{111E950A-C85D-338C-E065-372E5CEEBCF6}" dt="2023-08-30T07:31:11.099" v="668"/>
          <ac:picMkLst>
            <pc:docMk/>
            <pc:sldMk cId="1863688400" sldId="334"/>
            <ac:picMk id="5" creationId="{E5BD5348-3EF3-7291-C46A-C380873347DE}"/>
          </ac:picMkLst>
        </pc:picChg>
      </pc:sldChg>
      <pc:sldChg chg="addSp modSp new ord">
        <pc:chgData name="Graef, Renate van de" userId="S::renate.vande.graef@ggze.nl::2693738f-f234-40e3-a0ba-7abe5cb55f18" providerId="AD" clId="Web-{111E950A-C85D-338C-E065-372E5CEEBCF6}" dt="2023-08-30T08:28:26.117" v="1591" actId="20577"/>
        <pc:sldMkLst>
          <pc:docMk/>
          <pc:sldMk cId="1721606391" sldId="335"/>
        </pc:sldMkLst>
        <pc:spChg chg="mod">
          <ac:chgData name="Graef, Renate van de" userId="S::renate.vande.graef@ggze.nl::2693738f-f234-40e3-a0ba-7abe5cb55f18" providerId="AD" clId="Web-{111E950A-C85D-338C-E065-372E5CEEBCF6}" dt="2023-08-30T08:28:26.117" v="1591" actId="20577"/>
          <ac:spMkLst>
            <pc:docMk/>
            <pc:sldMk cId="1721606391" sldId="335"/>
            <ac:spMk id="2" creationId="{9ACE923B-8631-6AE2-0E70-D67D0D66CB65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8:10:28.811" v="1225" actId="20577"/>
          <ac:spMkLst>
            <pc:docMk/>
            <pc:sldMk cId="1721606391" sldId="335"/>
            <ac:spMk id="3" creationId="{F27565E5-D109-E0D4-0FA4-76D01FF87650}"/>
          </ac:spMkLst>
        </pc:spChg>
        <pc:picChg chg="add mod">
          <ac:chgData name="Graef, Renate van de" userId="S::renate.vande.graef@ggze.nl::2693738f-f234-40e3-a0ba-7abe5cb55f18" providerId="AD" clId="Web-{111E950A-C85D-338C-E065-372E5CEEBCF6}" dt="2023-08-30T07:30:39.083" v="664" actId="1076"/>
          <ac:picMkLst>
            <pc:docMk/>
            <pc:sldMk cId="1721606391" sldId="335"/>
            <ac:picMk id="5" creationId="{975841C7-DDD7-F3A6-7492-CF576B194D9D}"/>
          </ac:picMkLst>
        </pc:picChg>
      </pc:sldChg>
      <pc:sldChg chg="add del replId">
        <pc:chgData name="Graef, Renate van de" userId="S::renate.vande.graef@ggze.nl::2693738f-f234-40e3-a0ba-7abe5cb55f18" providerId="AD" clId="Web-{111E950A-C85D-338C-E065-372E5CEEBCF6}" dt="2023-08-30T07:01:54.332" v="479"/>
        <pc:sldMkLst>
          <pc:docMk/>
          <pc:sldMk cId="1960701530" sldId="335"/>
        </pc:sldMkLst>
      </pc:sldChg>
      <pc:sldChg chg="modSp new ord">
        <pc:chgData name="Graef, Renate van de" userId="S::renate.vande.graef@ggze.nl::2693738f-f234-40e3-a0ba-7abe5cb55f18" providerId="AD" clId="Web-{111E950A-C85D-338C-E065-372E5CEEBCF6}" dt="2023-08-30T08:28:05.053" v="1590" actId="20577"/>
        <pc:sldMkLst>
          <pc:docMk/>
          <pc:sldMk cId="238642404" sldId="336"/>
        </pc:sldMkLst>
        <pc:spChg chg="mod">
          <ac:chgData name="Graef, Renate van de" userId="S::renate.vande.graef@ggze.nl::2693738f-f234-40e3-a0ba-7abe5cb55f18" providerId="AD" clId="Web-{111E950A-C85D-338C-E065-372E5CEEBCF6}" dt="2023-08-30T08:13:35.068" v="1240" actId="20577"/>
          <ac:spMkLst>
            <pc:docMk/>
            <pc:sldMk cId="238642404" sldId="336"/>
            <ac:spMk id="2" creationId="{DC7E2319-46B2-E11F-5305-40B4528F4E12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8:28:05.053" v="1590" actId="20577"/>
          <ac:spMkLst>
            <pc:docMk/>
            <pc:sldMk cId="238642404" sldId="336"/>
            <ac:spMk id="3" creationId="{712CFEA1-D8FC-CB41-734A-AF6A3DCD4C2F}"/>
          </ac:spMkLst>
        </pc:spChg>
      </pc:sldChg>
      <pc:sldChg chg="addSp delSp modSp new">
        <pc:chgData name="Graef, Renate van de" userId="S::renate.vande.graef@ggze.nl::2693738f-f234-40e3-a0ba-7abe5cb55f18" providerId="AD" clId="Web-{111E950A-C85D-338C-E065-372E5CEEBCF6}" dt="2023-08-30T08:27:09.161" v="1578"/>
        <pc:sldMkLst>
          <pc:docMk/>
          <pc:sldMk cId="3033155909" sldId="337"/>
        </pc:sldMkLst>
        <pc:spChg chg="mod">
          <ac:chgData name="Graef, Renate van de" userId="S::renate.vande.graef@ggze.nl::2693738f-f234-40e3-a0ba-7abe5cb55f18" providerId="AD" clId="Web-{111E950A-C85D-338C-E065-372E5CEEBCF6}" dt="2023-08-30T08:17:46.999" v="1315" actId="20577"/>
          <ac:spMkLst>
            <pc:docMk/>
            <pc:sldMk cId="3033155909" sldId="337"/>
            <ac:spMk id="2" creationId="{39D3FDAD-3187-AEC0-3D6A-9E80F8AED340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8:19:11.424" v="1334" actId="20577"/>
          <ac:spMkLst>
            <pc:docMk/>
            <pc:sldMk cId="3033155909" sldId="337"/>
            <ac:spMk id="3" creationId="{46E83655-559F-79F8-CACF-09EBFDBCFB49}"/>
          </ac:spMkLst>
        </pc:spChg>
        <pc:spChg chg="add del mod">
          <ac:chgData name="Graef, Renate van de" userId="S::renate.vande.graef@ggze.nl::2693738f-f234-40e3-a0ba-7abe5cb55f18" providerId="AD" clId="Web-{111E950A-C85D-338C-E065-372E5CEEBCF6}" dt="2023-08-30T08:19:41.597" v="1338"/>
          <ac:spMkLst>
            <pc:docMk/>
            <pc:sldMk cId="3033155909" sldId="337"/>
            <ac:spMk id="4" creationId="{FC032096-291C-D7B9-E31B-99CD739F2931}"/>
          </ac:spMkLst>
        </pc:spChg>
        <pc:spChg chg="add del mod">
          <ac:chgData name="Graef, Renate van de" userId="S::renate.vande.graef@ggze.nl::2693738f-f234-40e3-a0ba-7abe5cb55f18" providerId="AD" clId="Web-{111E950A-C85D-338C-E065-372E5CEEBCF6}" dt="2023-08-30T08:19:59.301" v="1342"/>
          <ac:spMkLst>
            <pc:docMk/>
            <pc:sldMk cId="3033155909" sldId="337"/>
            <ac:spMk id="5" creationId="{15C84223-C60D-D22D-A16E-4AFDC05ED436}"/>
          </ac:spMkLst>
        </pc:spChg>
        <pc:graphicFrameChg chg="add mod modGraphic">
          <ac:chgData name="Graef, Renate van de" userId="S::renate.vande.graef@ggze.nl::2693738f-f234-40e3-a0ba-7abe5cb55f18" providerId="AD" clId="Web-{111E950A-C85D-338C-E065-372E5CEEBCF6}" dt="2023-08-30T08:27:09.161" v="1578"/>
          <ac:graphicFrameMkLst>
            <pc:docMk/>
            <pc:sldMk cId="3033155909" sldId="337"/>
            <ac:graphicFrameMk id="6" creationId="{A5AA909B-4937-37F8-3776-D924CA654466}"/>
          </ac:graphicFrameMkLst>
        </pc:graphicFrameChg>
      </pc:sldChg>
      <pc:sldChg chg="addSp modSp new">
        <pc:chgData name="Graef, Renate van de" userId="S::renate.vande.graef@ggze.nl::2693738f-f234-40e3-a0ba-7abe5cb55f18" providerId="AD" clId="Web-{111E950A-C85D-338C-E065-372E5CEEBCF6}" dt="2023-08-30T08:27:21.208" v="1580" actId="20577"/>
        <pc:sldMkLst>
          <pc:docMk/>
          <pc:sldMk cId="1961481855" sldId="338"/>
        </pc:sldMkLst>
        <pc:spChg chg="mod">
          <ac:chgData name="Graef, Renate van de" userId="S::renate.vande.graef@ggze.nl::2693738f-f234-40e3-a0ba-7abe5cb55f18" providerId="AD" clId="Web-{111E950A-C85D-338C-E065-372E5CEEBCF6}" dt="2023-08-30T08:17:56.953" v="1319" actId="20577"/>
          <ac:spMkLst>
            <pc:docMk/>
            <pc:sldMk cId="1961481855" sldId="338"/>
            <ac:spMk id="2" creationId="{99BD1CAB-B70C-33FA-C108-59851C5BD131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8:27:21.208" v="1580" actId="20577"/>
          <ac:spMkLst>
            <pc:docMk/>
            <pc:sldMk cId="1961481855" sldId="338"/>
            <ac:spMk id="3" creationId="{9FA99C3A-4119-F6E2-00FA-B98B0FF9925A}"/>
          </ac:spMkLst>
        </pc:spChg>
        <pc:graphicFrameChg chg="add mod modGraphic">
          <ac:chgData name="Graef, Renate van de" userId="S::renate.vande.graef@ggze.nl::2693738f-f234-40e3-a0ba-7abe5cb55f18" providerId="AD" clId="Web-{111E950A-C85D-338C-E065-372E5CEEBCF6}" dt="2023-08-30T08:27:15.974" v="1579"/>
          <ac:graphicFrameMkLst>
            <pc:docMk/>
            <pc:sldMk cId="1961481855" sldId="338"/>
            <ac:graphicFrameMk id="4" creationId="{4B2FD457-BFAD-B5F7-5D60-98AA7F50AC71}"/>
          </ac:graphicFrameMkLst>
        </pc:graphicFrameChg>
      </pc:sldChg>
      <pc:sldChg chg="modSp new">
        <pc:chgData name="Graef, Renate van de" userId="S::renate.vande.graef@ggze.nl::2693738f-f234-40e3-a0ba-7abe5cb55f18" providerId="AD" clId="Web-{111E950A-C85D-338C-E065-372E5CEEBCF6}" dt="2023-08-30T08:34:45.240" v="1722" actId="20577"/>
        <pc:sldMkLst>
          <pc:docMk/>
          <pc:sldMk cId="2518942308" sldId="339"/>
        </pc:sldMkLst>
        <pc:spChg chg="mod">
          <ac:chgData name="Graef, Renate van de" userId="S::renate.vande.graef@ggze.nl::2693738f-f234-40e3-a0ba-7abe5cb55f18" providerId="AD" clId="Web-{111E950A-C85D-338C-E065-372E5CEEBCF6}" dt="2023-08-30T08:34:45.240" v="1722" actId="20577"/>
          <ac:spMkLst>
            <pc:docMk/>
            <pc:sldMk cId="2518942308" sldId="339"/>
            <ac:spMk id="3" creationId="{AD3CB768-E2BE-D97D-39EB-273C1BE12369}"/>
          </ac:spMkLst>
        </pc:spChg>
        <pc:spChg chg="mod">
          <ac:chgData name="Graef, Renate van de" userId="S::renate.vande.graef@ggze.nl::2693738f-f234-40e3-a0ba-7abe5cb55f18" providerId="AD" clId="Web-{111E950A-C85D-338C-E065-372E5CEEBCF6}" dt="2023-08-30T08:32:49.533" v="1660" actId="20577"/>
          <ac:spMkLst>
            <pc:docMk/>
            <pc:sldMk cId="2518942308" sldId="339"/>
            <ac:spMk id="4" creationId="{2BA4480F-91F0-2A2C-F59D-7B56EEA359A8}"/>
          </ac:spMkLst>
        </pc:spChg>
      </pc:sldChg>
    </pc:docChg>
  </pc:docChgLst>
  <pc:docChgLst>
    <pc:chgData name="Boomen, Maud van den" userId="S::maud.vanden.boomen@ggze.nl::23ef2d6b-38b8-4e60-99d3-fa0bad9c4320" providerId="AD" clId="Web-{FD2A1373-D72C-4F42-AAB4-220361024AA5}"/>
    <pc:docChg chg="addSld delSld modSld">
      <pc:chgData name="Boomen, Maud van den" userId="S::maud.vanden.boomen@ggze.nl::23ef2d6b-38b8-4e60-99d3-fa0bad9c4320" providerId="AD" clId="Web-{FD2A1373-D72C-4F42-AAB4-220361024AA5}" dt="2023-06-09T09:34:22.466" v="831" actId="1076"/>
      <pc:docMkLst>
        <pc:docMk/>
      </pc:docMkLst>
      <pc:sldChg chg="addSp delSp modSp">
        <pc:chgData name="Boomen, Maud van den" userId="S::maud.vanden.boomen@ggze.nl::23ef2d6b-38b8-4e60-99d3-fa0bad9c4320" providerId="AD" clId="Web-{FD2A1373-D72C-4F42-AAB4-220361024AA5}" dt="2023-06-09T09:29:27.071" v="739" actId="20577"/>
        <pc:sldMkLst>
          <pc:docMk/>
          <pc:sldMk cId="356662062" sldId="257"/>
        </pc:sldMkLst>
        <pc:spChg chg="mod">
          <ac:chgData name="Boomen, Maud van den" userId="S::maud.vanden.boomen@ggze.nl::23ef2d6b-38b8-4e60-99d3-fa0bad9c4320" providerId="AD" clId="Web-{FD2A1373-D72C-4F42-AAB4-220361024AA5}" dt="2023-06-09T09:29:27.071" v="739" actId="20577"/>
          <ac:spMkLst>
            <pc:docMk/>
            <pc:sldMk cId="356662062" sldId="257"/>
            <ac:spMk id="2" creationId="{00000000-0000-0000-0000-000000000000}"/>
          </ac:spMkLst>
        </pc:spChg>
        <pc:spChg chg="add del mod">
          <ac:chgData name="Boomen, Maud van den" userId="S::maud.vanden.boomen@ggze.nl::23ef2d6b-38b8-4e60-99d3-fa0bad9c4320" providerId="AD" clId="Web-{FD2A1373-D72C-4F42-AAB4-220361024AA5}" dt="2023-06-09T09:10:51.934" v="221"/>
          <ac:spMkLst>
            <pc:docMk/>
            <pc:sldMk cId="356662062" sldId="257"/>
            <ac:spMk id="3" creationId="{2C15395C-7F04-06E6-5D3F-9CDC19365FC9}"/>
          </ac:spMkLst>
        </pc:spChg>
        <pc:spChg chg="add mod">
          <ac:chgData name="Boomen, Maud van den" userId="S::maud.vanden.boomen@ggze.nl::23ef2d6b-38b8-4e60-99d3-fa0bad9c4320" providerId="AD" clId="Web-{FD2A1373-D72C-4F42-AAB4-220361024AA5}" dt="2023-06-09T09:11:16.514" v="222"/>
          <ac:spMkLst>
            <pc:docMk/>
            <pc:sldMk cId="356662062" sldId="257"/>
            <ac:spMk id="5" creationId="{C719622D-62D4-D196-98E1-4BFDABD01611}"/>
          </ac:spMkLst>
        </pc:spChg>
        <pc:spChg chg="del mod">
          <ac:chgData name="Boomen, Maud van den" userId="S::maud.vanden.boomen@ggze.nl::23ef2d6b-38b8-4e60-99d3-fa0bad9c4320" providerId="AD" clId="Web-{FD2A1373-D72C-4F42-AAB4-220361024AA5}" dt="2023-06-09T09:11:16.514" v="222"/>
          <ac:spMkLst>
            <pc:docMk/>
            <pc:sldMk cId="356662062" sldId="257"/>
            <ac:spMk id="6" creationId="{D40B1B40-8543-707F-DB2C-15BB3C30E0D4}"/>
          </ac:spMkLst>
        </pc:spChg>
      </pc:sldChg>
      <pc:sldChg chg="modSp">
        <pc:chgData name="Boomen, Maud van den" userId="S::maud.vanden.boomen@ggze.nl::23ef2d6b-38b8-4e60-99d3-fa0bad9c4320" providerId="AD" clId="Web-{FD2A1373-D72C-4F42-AAB4-220361024AA5}" dt="2023-06-09T09:20:53.990" v="453" actId="20577"/>
        <pc:sldMkLst>
          <pc:docMk/>
          <pc:sldMk cId="1943590275" sldId="263"/>
        </pc:sldMkLst>
        <pc:spChg chg="mod">
          <ac:chgData name="Boomen, Maud van den" userId="S::maud.vanden.boomen@ggze.nl::23ef2d6b-38b8-4e60-99d3-fa0bad9c4320" providerId="AD" clId="Web-{FD2A1373-D72C-4F42-AAB4-220361024AA5}" dt="2023-06-09T09:20:53.990" v="453" actId="20577"/>
          <ac:spMkLst>
            <pc:docMk/>
            <pc:sldMk cId="1943590275" sldId="263"/>
            <ac:spMk id="2" creationId="{00000000-0000-0000-0000-000000000000}"/>
          </ac:spMkLst>
        </pc:spChg>
      </pc:sldChg>
      <pc:sldChg chg="addSp modSp">
        <pc:chgData name="Boomen, Maud van den" userId="S::maud.vanden.boomen@ggze.nl::23ef2d6b-38b8-4e60-99d3-fa0bad9c4320" providerId="AD" clId="Web-{FD2A1373-D72C-4F42-AAB4-220361024AA5}" dt="2023-06-09T09:34:22.466" v="831" actId="1076"/>
        <pc:sldMkLst>
          <pc:docMk/>
          <pc:sldMk cId="3329539963" sldId="264"/>
        </pc:sldMkLst>
        <pc:spChg chg="mod">
          <ac:chgData name="Boomen, Maud van den" userId="S::maud.vanden.boomen@ggze.nl::23ef2d6b-38b8-4e60-99d3-fa0bad9c4320" providerId="AD" clId="Web-{FD2A1373-D72C-4F42-AAB4-220361024AA5}" dt="2023-06-09T08:45:43.022" v="126" actId="20577"/>
          <ac:spMkLst>
            <pc:docMk/>
            <pc:sldMk cId="3329539963" sldId="264"/>
            <ac:spMk id="2" creationId="{00000000-0000-0000-0000-000000000000}"/>
          </ac:spMkLst>
        </pc:spChg>
        <pc:spChg chg="add mod">
          <ac:chgData name="Boomen, Maud van den" userId="S::maud.vanden.boomen@ggze.nl::23ef2d6b-38b8-4e60-99d3-fa0bad9c4320" providerId="AD" clId="Web-{FD2A1373-D72C-4F42-AAB4-220361024AA5}" dt="2023-06-09T09:34:22.466" v="831" actId="1076"/>
          <ac:spMkLst>
            <pc:docMk/>
            <pc:sldMk cId="3329539963" sldId="264"/>
            <ac:spMk id="4" creationId="{4024D87E-2186-260E-57E2-B92A1D7B3BCF}"/>
          </ac:spMkLst>
        </pc:spChg>
      </pc:sldChg>
      <pc:sldChg chg="modSp mod setBg">
        <pc:chgData name="Boomen, Maud van den" userId="S::maud.vanden.boomen@ggze.nl::23ef2d6b-38b8-4e60-99d3-fa0bad9c4320" providerId="AD" clId="Web-{FD2A1373-D72C-4F42-AAB4-220361024AA5}" dt="2023-06-09T09:15:16.702" v="314" actId="20577"/>
        <pc:sldMkLst>
          <pc:docMk/>
          <pc:sldMk cId="1519630635" sldId="272"/>
        </pc:sldMkLst>
        <pc:spChg chg="mod">
          <ac:chgData name="Boomen, Maud van den" userId="S::maud.vanden.boomen@ggze.nl::23ef2d6b-38b8-4e60-99d3-fa0bad9c4320" providerId="AD" clId="Web-{FD2A1373-D72C-4F42-AAB4-220361024AA5}" dt="2023-06-09T09:15:16.702" v="314" actId="20577"/>
          <ac:spMkLst>
            <pc:docMk/>
            <pc:sldMk cId="1519630635" sldId="272"/>
            <ac:spMk id="2" creationId="{00000000-0000-0000-0000-000000000000}"/>
          </ac:spMkLst>
        </pc:spChg>
      </pc:sldChg>
      <pc:sldChg chg="addSp delSp modSp">
        <pc:chgData name="Boomen, Maud van den" userId="S::maud.vanden.boomen@ggze.nl::23ef2d6b-38b8-4e60-99d3-fa0bad9c4320" providerId="AD" clId="Web-{FD2A1373-D72C-4F42-AAB4-220361024AA5}" dt="2023-06-09T09:23:36.892" v="539"/>
        <pc:sldMkLst>
          <pc:docMk/>
          <pc:sldMk cId="3595867827" sldId="298"/>
        </pc:sldMkLst>
        <pc:spChg chg="mod">
          <ac:chgData name="Boomen, Maud van den" userId="S::maud.vanden.boomen@ggze.nl::23ef2d6b-38b8-4e60-99d3-fa0bad9c4320" providerId="AD" clId="Web-{FD2A1373-D72C-4F42-AAB4-220361024AA5}" dt="2023-06-09T09:19:47.377" v="421" actId="20577"/>
          <ac:spMkLst>
            <pc:docMk/>
            <pc:sldMk cId="3595867827" sldId="298"/>
            <ac:spMk id="2" creationId="{2CB0904B-67BF-4727-974E-37EA54B8C08E}"/>
          </ac:spMkLst>
        </pc:spChg>
        <pc:spChg chg="del mod">
          <ac:chgData name="Boomen, Maud van den" userId="S::maud.vanden.boomen@ggze.nl::23ef2d6b-38b8-4e60-99d3-fa0bad9c4320" providerId="AD" clId="Web-{FD2A1373-D72C-4F42-AAB4-220361024AA5}" dt="2023-06-09T09:18:43.153" v="391"/>
          <ac:spMkLst>
            <pc:docMk/>
            <pc:sldMk cId="3595867827" sldId="298"/>
            <ac:spMk id="3" creationId="{6234B004-FD25-9FA6-C97D-B7F3080904B5}"/>
          </ac:spMkLst>
        </pc:spChg>
        <pc:spChg chg="add del mod">
          <ac:chgData name="Boomen, Maud van den" userId="S::maud.vanden.boomen@ggze.nl::23ef2d6b-38b8-4e60-99d3-fa0bad9c4320" providerId="AD" clId="Web-{FD2A1373-D72C-4F42-AAB4-220361024AA5}" dt="2023-06-09T09:23:36.892" v="539"/>
          <ac:spMkLst>
            <pc:docMk/>
            <pc:sldMk cId="3595867827" sldId="298"/>
            <ac:spMk id="7" creationId="{8DAEBFA2-2C6E-FAA0-2893-E20FFFE6A8E7}"/>
          </ac:spMkLst>
        </pc:spChg>
      </pc:sldChg>
      <pc:sldChg chg="addSp delSp modSp">
        <pc:chgData name="Boomen, Maud van den" userId="S::maud.vanden.boomen@ggze.nl::23ef2d6b-38b8-4e60-99d3-fa0bad9c4320" providerId="AD" clId="Web-{FD2A1373-D72C-4F42-AAB4-220361024AA5}" dt="2023-06-09T09:30:41.732" v="753" actId="1076"/>
        <pc:sldMkLst>
          <pc:docMk/>
          <pc:sldMk cId="2920392073" sldId="299"/>
        </pc:sldMkLst>
        <pc:spChg chg="del mod">
          <ac:chgData name="Boomen, Maud van den" userId="S::maud.vanden.boomen@ggze.nl::23ef2d6b-38b8-4e60-99d3-fa0bad9c4320" providerId="AD" clId="Web-{FD2A1373-D72C-4F42-AAB4-220361024AA5}" dt="2023-06-09T09:30:24.059" v="746"/>
          <ac:spMkLst>
            <pc:docMk/>
            <pc:sldMk cId="2920392073" sldId="299"/>
            <ac:spMk id="3" creationId="{90371394-4B25-33CC-CA76-19F92442F64C}"/>
          </ac:spMkLst>
        </pc:spChg>
        <pc:spChg chg="add del mod">
          <ac:chgData name="Boomen, Maud van den" userId="S::maud.vanden.boomen@ggze.nl::23ef2d6b-38b8-4e60-99d3-fa0bad9c4320" providerId="AD" clId="Web-{FD2A1373-D72C-4F42-AAB4-220361024AA5}" dt="2023-06-09T09:30:27.028" v="747"/>
          <ac:spMkLst>
            <pc:docMk/>
            <pc:sldMk cId="2920392073" sldId="299"/>
            <ac:spMk id="5" creationId="{92CB79E8-9D5D-19E1-7A1E-869A8CEEA79A}"/>
          </ac:spMkLst>
        </pc:spChg>
        <pc:spChg chg="add mod">
          <ac:chgData name="Boomen, Maud van den" userId="S::maud.vanden.boomen@ggze.nl::23ef2d6b-38b8-4e60-99d3-fa0bad9c4320" providerId="AD" clId="Web-{FD2A1373-D72C-4F42-AAB4-220361024AA5}" dt="2023-06-09T09:30:41.732" v="753" actId="1076"/>
          <ac:spMkLst>
            <pc:docMk/>
            <pc:sldMk cId="2920392073" sldId="299"/>
            <ac:spMk id="6" creationId="{086407E6-99FB-3194-CA35-CC7FDAF973B6}"/>
          </ac:spMkLst>
        </pc:spChg>
      </pc:sldChg>
      <pc:sldChg chg="addSp delSp modSp">
        <pc:chgData name="Boomen, Maud van den" userId="S::maud.vanden.boomen@ggze.nl::23ef2d6b-38b8-4e60-99d3-fa0bad9c4320" providerId="AD" clId="Web-{FD2A1373-D72C-4F42-AAB4-220361024AA5}" dt="2023-06-09T09:31:10.656" v="762" actId="1076"/>
        <pc:sldMkLst>
          <pc:docMk/>
          <pc:sldMk cId="693489919" sldId="302"/>
        </pc:sldMkLst>
        <pc:spChg chg="del mod">
          <ac:chgData name="Boomen, Maud van den" userId="S::maud.vanden.boomen@ggze.nl::23ef2d6b-38b8-4e60-99d3-fa0bad9c4320" providerId="AD" clId="Web-{FD2A1373-D72C-4F42-AAB4-220361024AA5}" dt="2023-06-09T09:30:58.765" v="756"/>
          <ac:spMkLst>
            <pc:docMk/>
            <pc:sldMk cId="693489919" sldId="302"/>
            <ac:spMk id="3" creationId="{07AD942D-FCD4-930D-CBC0-EE4C0B7D31A9}"/>
          </ac:spMkLst>
        </pc:spChg>
        <pc:spChg chg="add del mod">
          <ac:chgData name="Boomen, Maud van den" userId="S::maud.vanden.boomen@ggze.nl::23ef2d6b-38b8-4e60-99d3-fa0bad9c4320" providerId="AD" clId="Web-{FD2A1373-D72C-4F42-AAB4-220361024AA5}" dt="2023-06-09T09:31:00.202" v="757"/>
          <ac:spMkLst>
            <pc:docMk/>
            <pc:sldMk cId="693489919" sldId="302"/>
            <ac:spMk id="5" creationId="{D527A99F-4D70-F52E-E6D7-AAF1D1F6A76C}"/>
          </ac:spMkLst>
        </pc:spChg>
        <pc:spChg chg="add mod">
          <ac:chgData name="Boomen, Maud van den" userId="S::maud.vanden.boomen@ggze.nl::23ef2d6b-38b8-4e60-99d3-fa0bad9c4320" providerId="AD" clId="Web-{FD2A1373-D72C-4F42-AAB4-220361024AA5}" dt="2023-06-09T09:31:10.656" v="762" actId="1076"/>
          <ac:spMkLst>
            <pc:docMk/>
            <pc:sldMk cId="693489919" sldId="302"/>
            <ac:spMk id="6" creationId="{C428707A-B49D-19C2-856D-2C11CA294594}"/>
          </ac:spMkLst>
        </pc:spChg>
      </pc:sldChg>
      <pc:sldChg chg="addSp delSp modSp">
        <pc:chgData name="Boomen, Maud van den" userId="S::maud.vanden.boomen@ggze.nl::23ef2d6b-38b8-4e60-99d3-fa0bad9c4320" providerId="AD" clId="Web-{FD2A1373-D72C-4F42-AAB4-220361024AA5}" dt="2023-06-09T09:31:45.346" v="777" actId="20577"/>
        <pc:sldMkLst>
          <pc:docMk/>
          <pc:sldMk cId="2516861651" sldId="303"/>
        </pc:sldMkLst>
        <pc:spChg chg="del mod">
          <ac:chgData name="Boomen, Maud van den" userId="S::maud.vanden.boomen@ggze.nl::23ef2d6b-38b8-4e60-99d3-fa0bad9c4320" providerId="AD" clId="Web-{FD2A1373-D72C-4F42-AAB4-220361024AA5}" dt="2023-06-09T09:31:17.094" v="763"/>
          <ac:spMkLst>
            <pc:docMk/>
            <pc:sldMk cId="2516861651" sldId="303"/>
            <ac:spMk id="3" creationId="{83BDF9E3-5B56-A9CB-89EA-F3905ECA1E78}"/>
          </ac:spMkLst>
        </pc:spChg>
        <pc:spChg chg="add del mod">
          <ac:chgData name="Boomen, Maud van den" userId="S::maud.vanden.boomen@ggze.nl::23ef2d6b-38b8-4e60-99d3-fa0bad9c4320" providerId="AD" clId="Web-{FD2A1373-D72C-4F42-AAB4-220361024AA5}" dt="2023-06-09T09:31:20.063" v="764"/>
          <ac:spMkLst>
            <pc:docMk/>
            <pc:sldMk cId="2516861651" sldId="303"/>
            <ac:spMk id="5" creationId="{E7793E2E-0C1A-777B-B7FD-6E6AC0039493}"/>
          </ac:spMkLst>
        </pc:spChg>
        <pc:spChg chg="add del mod">
          <ac:chgData name="Boomen, Maud van den" userId="S::maud.vanden.boomen@ggze.nl::23ef2d6b-38b8-4e60-99d3-fa0bad9c4320" providerId="AD" clId="Web-{FD2A1373-D72C-4F42-AAB4-220361024AA5}" dt="2023-06-09T09:31:45.346" v="777" actId="20577"/>
          <ac:spMkLst>
            <pc:docMk/>
            <pc:sldMk cId="2516861651" sldId="303"/>
            <ac:spMk id="6" creationId="{1D48B6DE-532B-C48A-6976-C94B10CFA60C}"/>
          </ac:spMkLst>
        </pc:spChg>
      </pc:sldChg>
      <pc:sldChg chg="addSp delSp modSp">
        <pc:chgData name="Boomen, Maud van den" userId="S::maud.vanden.boomen@ggze.nl::23ef2d6b-38b8-4e60-99d3-fa0bad9c4320" providerId="AD" clId="Web-{FD2A1373-D72C-4F42-AAB4-220361024AA5}" dt="2023-06-09T09:32:54.397" v="797" actId="1076"/>
        <pc:sldMkLst>
          <pc:docMk/>
          <pc:sldMk cId="3630905903" sldId="304"/>
        </pc:sldMkLst>
        <pc:spChg chg="del mod">
          <ac:chgData name="Boomen, Maud van den" userId="S::maud.vanden.boomen@ggze.nl::23ef2d6b-38b8-4e60-99d3-fa0bad9c4320" providerId="AD" clId="Web-{FD2A1373-D72C-4F42-AAB4-220361024AA5}" dt="2023-06-09T09:32:00.534" v="778"/>
          <ac:spMkLst>
            <pc:docMk/>
            <pc:sldMk cId="3630905903" sldId="304"/>
            <ac:spMk id="3" creationId="{DFEA28C7-41D9-4B93-A147-DF5E476ED516}"/>
          </ac:spMkLst>
        </pc:spChg>
        <pc:spChg chg="add del mod">
          <ac:chgData name="Boomen, Maud van den" userId="S::maud.vanden.boomen@ggze.nl::23ef2d6b-38b8-4e60-99d3-fa0bad9c4320" providerId="AD" clId="Web-{FD2A1373-D72C-4F42-AAB4-220361024AA5}" dt="2023-06-09T09:32:02.378" v="779"/>
          <ac:spMkLst>
            <pc:docMk/>
            <pc:sldMk cId="3630905903" sldId="304"/>
            <ac:spMk id="5" creationId="{565FC981-45B3-8C6B-7225-08DEFC8F2F9D}"/>
          </ac:spMkLst>
        </pc:spChg>
        <pc:spChg chg="add mod">
          <ac:chgData name="Boomen, Maud van den" userId="S::maud.vanden.boomen@ggze.nl::23ef2d6b-38b8-4e60-99d3-fa0bad9c4320" providerId="AD" clId="Web-{FD2A1373-D72C-4F42-AAB4-220361024AA5}" dt="2023-06-09T09:32:54.397" v="797" actId="1076"/>
          <ac:spMkLst>
            <pc:docMk/>
            <pc:sldMk cId="3630905903" sldId="304"/>
            <ac:spMk id="6" creationId="{4042AF5E-7C5F-06F4-7919-864B4E7177DB}"/>
          </ac:spMkLst>
        </pc:spChg>
      </pc:sldChg>
      <pc:sldChg chg="addSp delSp modSp">
        <pc:chgData name="Boomen, Maud van den" userId="S::maud.vanden.boomen@ggze.nl::23ef2d6b-38b8-4e60-99d3-fa0bad9c4320" providerId="AD" clId="Web-{FD2A1373-D72C-4F42-AAB4-220361024AA5}" dt="2023-06-09T09:33:23.071" v="812" actId="1076"/>
        <pc:sldMkLst>
          <pc:docMk/>
          <pc:sldMk cId="392887943" sldId="305"/>
        </pc:sldMkLst>
        <pc:spChg chg="del mod">
          <ac:chgData name="Boomen, Maud van den" userId="S::maud.vanden.boomen@ggze.nl::23ef2d6b-38b8-4e60-99d3-fa0bad9c4320" providerId="AD" clId="Web-{FD2A1373-D72C-4F42-AAB4-220361024AA5}" dt="2023-06-09T09:33:03.898" v="798"/>
          <ac:spMkLst>
            <pc:docMk/>
            <pc:sldMk cId="392887943" sldId="305"/>
            <ac:spMk id="3" creationId="{D1B60341-E370-5B37-3CE7-923C6954616A}"/>
          </ac:spMkLst>
        </pc:spChg>
        <pc:spChg chg="add del mod">
          <ac:chgData name="Boomen, Maud van den" userId="S::maud.vanden.boomen@ggze.nl::23ef2d6b-38b8-4e60-99d3-fa0bad9c4320" providerId="AD" clId="Web-{FD2A1373-D72C-4F42-AAB4-220361024AA5}" dt="2023-06-09T09:33:05.289" v="799"/>
          <ac:spMkLst>
            <pc:docMk/>
            <pc:sldMk cId="392887943" sldId="305"/>
            <ac:spMk id="5" creationId="{21C49711-1382-F2E4-F604-0EDDB1A41A28}"/>
          </ac:spMkLst>
        </pc:spChg>
        <pc:spChg chg="add mod">
          <ac:chgData name="Boomen, Maud van den" userId="S::maud.vanden.boomen@ggze.nl::23ef2d6b-38b8-4e60-99d3-fa0bad9c4320" providerId="AD" clId="Web-{FD2A1373-D72C-4F42-AAB4-220361024AA5}" dt="2023-06-09T09:33:23.071" v="812" actId="1076"/>
          <ac:spMkLst>
            <pc:docMk/>
            <pc:sldMk cId="392887943" sldId="305"/>
            <ac:spMk id="7" creationId="{332953C0-A2C0-463B-8518-95729B67BB33}"/>
          </ac:spMkLst>
        </pc:spChg>
      </pc:sldChg>
      <pc:sldChg chg="addSp delSp modSp">
        <pc:chgData name="Boomen, Maud van den" userId="S::maud.vanden.boomen@ggze.nl::23ef2d6b-38b8-4e60-99d3-fa0bad9c4320" providerId="AD" clId="Web-{FD2A1373-D72C-4F42-AAB4-220361024AA5}" dt="2023-06-09T09:22:35.013" v="512"/>
        <pc:sldMkLst>
          <pc:docMk/>
          <pc:sldMk cId="3269175689" sldId="306"/>
        </pc:sldMkLst>
        <pc:spChg chg="mod">
          <ac:chgData name="Boomen, Maud van den" userId="S::maud.vanden.boomen@ggze.nl::23ef2d6b-38b8-4e60-99d3-fa0bad9c4320" providerId="AD" clId="Web-{FD2A1373-D72C-4F42-AAB4-220361024AA5}" dt="2023-06-09T09:22:18.402" v="511" actId="20577"/>
          <ac:spMkLst>
            <pc:docMk/>
            <pc:sldMk cId="3269175689" sldId="306"/>
            <ac:spMk id="2" creationId="{E5DF1A91-714E-EFE4-10B9-68F039AC4E48}"/>
          </ac:spMkLst>
        </pc:spChg>
        <pc:spChg chg="del mod">
          <ac:chgData name="Boomen, Maud van den" userId="S::maud.vanden.boomen@ggze.nl::23ef2d6b-38b8-4e60-99d3-fa0bad9c4320" providerId="AD" clId="Web-{FD2A1373-D72C-4F42-AAB4-220361024AA5}" dt="2023-06-09T09:22:03.823" v="502"/>
          <ac:spMkLst>
            <pc:docMk/>
            <pc:sldMk cId="3269175689" sldId="306"/>
            <ac:spMk id="8" creationId="{9ECDE19F-CA23-D57B-1E9E-78A6F54BBB50}"/>
          </ac:spMkLst>
        </pc:spChg>
        <pc:spChg chg="add del mod">
          <ac:chgData name="Boomen, Maud van den" userId="S::maud.vanden.boomen@ggze.nl::23ef2d6b-38b8-4e60-99d3-fa0bad9c4320" providerId="AD" clId="Web-{FD2A1373-D72C-4F42-AAB4-220361024AA5}" dt="2023-06-09T09:22:35.013" v="512"/>
          <ac:spMkLst>
            <pc:docMk/>
            <pc:sldMk cId="3269175689" sldId="306"/>
            <ac:spMk id="24" creationId="{F02AF951-E5EB-933C-B96B-9B4AB822198E}"/>
          </ac:spMkLst>
        </pc:spChg>
      </pc:sldChg>
      <pc:sldChg chg="addSp delSp modSp">
        <pc:chgData name="Boomen, Maud van den" userId="S::maud.vanden.boomen@ggze.nl::23ef2d6b-38b8-4e60-99d3-fa0bad9c4320" providerId="AD" clId="Web-{FD2A1373-D72C-4F42-AAB4-220361024AA5}" dt="2023-06-09T09:30:08.871" v="745" actId="1076"/>
        <pc:sldMkLst>
          <pc:docMk/>
          <pc:sldMk cId="1787588869" sldId="307"/>
        </pc:sldMkLst>
        <pc:spChg chg="del mod">
          <ac:chgData name="Boomen, Maud van den" userId="S::maud.vanden.boomen@ggze.nl::23ef2d6b-38b8-4e60-99d3-fa0bad9c4320" providerId="AD" clId="Web-{FD2A1373-D72C-4F42-AAB4-220361024AA5}" dt="2023-06-09T09:29:58.511" v="743"/>
          <ac:spMkLst>
            <pc:docMk/>
            <pc:sldMk cId="1787588869" sldId="307"/>
            <ac:spMk id="3" creationId="{954456C2-2DB7-0A0A-8FEC-CD6B768606A6}"/>
          </ac:spMkLst>
        </pc:spChg>
        <pc:spChg chg="add mod">
          <ac:chgData name="Boomen, Maud van den" userId="S::maud.vanden.boomen@ggze.nl::23ef2d6b-38b8-4e60-99d3-fa0bad9c4320" providerId="AD" clId="Web-{FD2A1373-D72C-4F42-AAB4-220361024AA5}" dt="2023-06-09T09:30:08.871" v="745" actId="1076"/>
          <ac:spMkLst>
            <pc:docMk/>
            <pc:sldMk cId="1787588869" sldId="307"/>
            <ac:spMk id="4" creationId="{D0CE6DDA-5154-63AF-B1B3-049342314DE0}"/>
          </ac:spMkLst>
        </pc:spChg>
        <pc:spChg chg="add del mod">
          <ac:chgData name="Boomen, Maud van den" userId="S::maud.vanden.boomen@ggze.nl::23ef2d6b-38b8-4e60-99d3-fa0bad9c4320" providerId="AD" clId="Web-{FD2A1373-D72C-4F42-AAB4-220361024AA5}" dt="2023-06-09T09:30:03.589" v="744"/>
          <ac:spMkLst>
            <pc:docMk/>
            <pc:sldMk cId="1787588869" sldId="307"/>
            <ac:spMk id="6" creationId="{287496D2-5D57-D033-60DE-2C8C1A7B6EAB}"/>
          </ac:spMkLst>
        </pc:spChg>
      </pc:sldChg>
      <pc:sldChg chg="addSp delSp modSp">
        <pc:chgData name="Boomen, Maud van den" userId="S::maud.vanden.boomen@ggze.nl::23ef2d6b-38b8-4e60-99d3-fa0bad9c4320" providerId="AD" clId="Web-{FD2A1373-D72C-4F42-AAB4-220361024AA5}" dt="2023-06-09T09:16:44.786" v="362" actId="20577"/>
        <pc:sldMkLst>
          <pc:docMk/>
          <pc:sldMk cId="4281564647" sldId="308"/>
        </pc:sldMkLst>
        <pc:spChg chg="mod">
          <ac:chgData name="Boomen, Maud van den" userId="S::maud.vanden.boomen@ggze.nl::23ef2d6b-38b8-4e60-99d3-fa0bad9c4320" providerId="AD" clId="Web-{FD2A1373-D72C-4F42-AAB4-220361024AA5}" dt="2023-06-09T09:16:44.786" v="362" actId="20577"/>
          <ac:spMkLst>
            <pc:docMk/>
            <pc:sldMk cId="4281564647" sldId="308"/>
            <ac:spMk id="2" creationId="{84218FFC-320F-2E84-8A2F-8260754BF315}"/>
          </ac:spMkLst>
        </pc:spChg>
        <pc:spChg chg="del mod">
          <ac:chgData name="Boomen, Maud van den" userId="S::maud.vanden.boomen@ggze.nl::23ef2d6b-38b8-4e60-99d3-fa0bad9c4320" providerId="AD" clId="Web-{FD2A1373-D72C-4F42-AAB4-220361024AA5}" dt="2023-06-09T09:15:49.361" v="320"/>
          <ac:spMkLst>
            <pc:docMk/>
            <pc:sldMk cId="4281564647" sldId="308"/>
            <ac:spMk id="3" creationId="{559B4580-740A-0469-9281-2368C89D8246}"/>
          </ac:spMkLst>
        </pc:spChg>
        <pc:spChg chg="add mod">
          <ac:chgData name="Boomen, Maud van den" userId="S::maud.vanden.boomen@ggze.nl::23ef2d6b-38b8-4e60-99d3-fa0bad9c4320" providerId="AD" clId="Web-{FD2A1373-D72C-4F42-AAB4-220361024AA5}" dt="2023-06-09T09:15:49.361" v="320"/>
          <ac:spMkLst>
            <pc:docMk/>
            <pc:sldMk cId="4281564647" sldId="308"/>
            <ac:spMk id="6" creationId="{A32CD786-BEAC-1968-ECC9-FBE534667757}"/>
          </ac:spMkLst>
        </pc:spChg>
      </pc:sldChg>
      <pc:sldChg chg="addSp delSp modSp">
        <pc:chgData name="Boomen, Maud van den" userId="S::maud.vanden.boomen@ggze.nl::23ef2d6b-38b8-4e60-99d3-fa0bad9c4320" providerId="AD" clId="Web-{FD2A1373-D72C-4F42-AAB4-220361024AA5}" dt="2023-06-09T09:34:02.339" v="830" actId="1076"/>
        <pc:sldMkLst>
          <pc:docMk/>
          <pc:sldMk cId="1818207830" sldId="309"/>
        </pc:sldMkLst>
        <pc:spChg chg="del mod">
          <ac:chgData name="Boomen, Maud van den" userId="S::maud.vanden.boomen@ggze.nl::23ef2d6b-38b8-4e60-99d3-fa0bad9c4320" providerId="AD" clId="Web-{FD2A1373-D72C-4F42-AAB4-220361024AA5}" dt="2023-06-09T09:33:32.650" v="813"/>
          <ac:spMkLst>
            <pc:docMk/>
            <pc:sldMk cId="1818207830" sldId="309"/>
            <ac:spMk id="3" creationId="{ED1C394B-2B12-D8A2-1971-E542040E8C0A}"/>
          </ac:spMkLst>
        </pc:spChg>
        <pc:spChg chg="add del mod">
          <ac:chgData name="Boomen, Maud van den" userId="S::maud.vanden.boomen@ggze.nl::23ef2d6b-38b8-4e60-99d3-fa0bad9c4320" providerId="AD" clId="Web-{FD2A1373-D72C-4F42-AAB4-220361024AA5}" dt="2023-06-09T09:33:36.025" v="814"/>
          <ac:spMkLst>
            <pc:docMk/>
            <pc:sldMk cId="1818207830" sldId="309"/>
            <ac:spMk id="5" creationId="{BB8D065C-F283-21C2-02E4-DFCEDD513860}"/>
          </ac:spMkLst>
        </pc:spChg>
        <pc:spChg chg="add mod">
          <ac:chgData name="Boomen, Maud van den" userId="S::maud.vanden.boomen@ggze.nl::23ef2d6b-38b8-4e60-99d3-fa0bad9c4320" providerId="AD" clId="Web-{FD2A1373-D72C-4F42-AAB4-220361024AA5}" dt="2023-06-09T09:34:02.339" v="830" actId="1076"/>
          <ac:spMkLst>
            <pc:docMk/>
            <pc:sldMk cId="1818207830" sldId="309"/>
            <ac:spMk id="6" creationId="{5F5A7A6E-4C74-3575-D50C-369CAFB6FE93}"/>
          </ac:spMkLst>
        </pc:spChg>
      </pc:sldChg>
      <pc:sldChg chg="addSp delSp modSp addAnim delAnim">
        <pc:chgData name="Boomen, Maud van den" userId="S::maud.vanden.boomen@ggze.nl::23ef2d6b-38b8-4e60-99d3-fa0bad9c4320" providerId="AD" clId="Web-{FD2A1373-D72C-4F42-AAB4-220361024AA5}" dt="2023-06-09T09:28:21.598" v="731"/>
        <pc:sldMkLst>
          <pc:docMk/>
          <pc:sldMk cId="2529713571" sldId="310"/>
        </pc:sldMkLst>
        <pc:spChg chg="del mod">
          <ac:chgData name="Boomen, Maud van den" userId="S::maud.vanden.boomen@ggze.nl::23ef2d6b-38b8-4e60-99d3-fa0bad9c4320" providerId="AD" clId="Web-{FD2A1373-D72C-4F42-AAB4-220361024AA5}" dt="2023-06-09T09:24:09.706" v="545"/>
          <ac:spMkLst>
            <pc:docMk/>
            <pc:sldMk cId="2529713571" sldId="310"/>
            <ac:spMk id="3" creationId="{DD06BF4E-82C1-1CB0-6B62-C65C8125A04A}"/>
          </ac:spMkLst>
        </pc:spChg>
        <pc:spChg chg="add mod">
          <ac:chgData name="Boomen, Maud van den" userId="S::maud.vanden.boomen@ggze.nl::23ef2d6b-38b8-4e60-99d3-fa0bad9c4320" providerId="AD" clId="Web-{FD2A1373-D72C-4F42-AAB4-220361024AA5}" dt="2023-06-09T09:25:53.526" v="588" actId="20577"/>
          <ac:spMkLst>
            <pc:docMk/>
            <pc:sldMk cId="2529713571" sldId="310"/>
            <ac:spMk id="4" creationId="{37E4019A-CB16-67A6-120B-F2DDEAD5C967}"/>
          </ac:spMkLst>
        </pc:spChg>
        <pc:spChg chg="add del mod">
          <ac:chgData name="Boomen, Maud van den" userId="S::maud.vanden.boomen@ggze.nl::23ef2d6b-38b8-4e60-99d3-fa0bad9c4320" providerId="AD" clId="Web-{FD2A1373-D72C-4F42-AAB4-220361024AA5}" dt="2023-06-09T09:24:17.332" v="547"/>
          <ac:spMkLst>
            <pc:docMk/>
            <pc:sldMk cId="2529713571" sldId="310"/>
            <ac:spMk id="6" creationId="{B7A33E31-A720-C79D-4DEF-95BF4FD569FE}"/>
          </ac:spMkLst>
        </pc:spChg>
        <pc:spChg chg="add del mod">
          <ac:chgData name="Boomen, Maud van den" userId="S::maud.vanden.boomen@ggze.nl::23ef2d6b-38b8-4e60-99d3-fa0bad9c4320" providerId="AD" clId="Web-{FD2A1373-D72C-4F42-AAB4-220361024AA5}" dt="2023-06-09T09:25:25.555" v="576"/>
          <ac:spMkLst>
            <pc:docMk/>
            <pc:sldMk cId="2529713571" sldId="310"/>
            <ac:spMk id="7" creationId="{3A825FB3-1008-32EF-C40B-CB91C75BD26C}"/>
          </ac:spMkLst>
        </pc:spChg>
        <pc:spChg chg="add del mod">
          <ac:chgData name="Boomen, Maud van den" userId="S::maud.vanden.boomen@ggze.nl::23ef2d6b-38b8-4e60-99d3-fa0bad9c4320" providerId="AD" clId="Web-{FD2A1373-D72C-4F42-AAB4-220361024AA5}" dt="2023-06-09T09:25:20.352" v="568"/>
          <ac:spMkLst>
            <pc:docMk/>
            <pc:sldMk cId="2529713571" sldId="310"/>
            <ac:spMk id="9" creationId="{15BD4CC6-7CE2-32DD-7671-B24A2A71BF38}"/>
          </ac:spMkLst>
        </pc:spChg>
        <pc:spChg chg="add">
          <ac:chgData name="Boomen, Maud van den" userId="S::maud.vanden.boomen@ggze.nl::23ef2d6b-38b8-4e60-99d3-fa0bad9c4320" providerId="AD" clId="Web-{FD2A1373-D72C-4F42-AAB4-220361024AA5}" dt="2023-06-09T09:25:57.323" v="589"/>
          <ac:spMkLst>
            <pc:docMk/>
            <pc:sldMk cId="2529713571" sldId="310"/>
            <ac:spMk id="11" creationId="{64704AEB-A324-0F3B-E9F2-B8364F3219E9}"/>
          </ac:spMkLst>
        </pc:spChg>
        <pc:spChg chg="add mod">
          <ac:chgData name="Boomen, Maud van den" userId="S::maud.vanden.boomen@ggze.nl::23ef2d6b-38b8-4e60-99d3-fa0bad9c4320" providerId="AD" clId="Web-{FD2A1373-D72C-4F42-AAB4-220361024AA5}" dt="2023-06-09T09:26:25.418" v="630" actId="20577"/>
          <ac:spMkLst>
            <pc:docMk/>
            <pc:sldMk cId="2529713571" sldId="310"/>
            <ac:spMk id="13" creationId="{C7317DAD-6F84-5919-1628-02D588CBBD29}"/>
          </ac:spMkLst>
        </pc:spChg>
        <pc:spChg chg="add mod">
          <ac:chgData name="Boomen, Maud van den" userId="S::maud.vanden.boomen@ggze.nl::23ef2d6b-38b8-4e60-99d3-fa0bad9c4320" providerId="AD" clId="Web-{FD2A1373-D72C-4F42-AAB4-220361024AA5}" dt="2023-06-09T09:26:47.607" v="645" actId="20577"/>
          <ac:spMkLst>
            <pc:docMk/>
            <pc:sldMk cId="2529713571" sldId="310"/>
            <ac:spMk id="15" creationId="{2F8A6083-B292-EEBC-8441-16DE346104BD}"/>
          </ac:spMkLst>
        </pc:spChg>
        <pc:spChg chg="add mod">
          <ac:chgData name="Boomen, Maud van den" userId="S::maud.vanden.boomen@ggze.nl::23ef2d6b-38b8-4e60-99d3-fa0bad9c4320" providerId="AD" clId="Web-{FD2A1373-D72C-4F42-AAB4-220361024AA5}" dt="2023-06-09T09:27:21.047" v="680" actId="14100"/>
          <ac:spMkLst>
            <pc:docMk/>
            <pc:sldMk cId="2529713571" sldId="310"/>
            <ac:spMk id="17" creationId="{C4D5C175-503D-EF4B-2792-6B0146AADE12}"/>
          </ac:spMkLst>
        </pc:spChg>
        <pc:spChg chg="add mod">
          <ac:chgData name="Boomen, Maud van den" userId="S::maud.vanden.boomen@ggze.nl::23ef2d6b-38b8-4e60-99d3-fa0bad9c4320" providerId="AD" clId="Web-{FD2A1373-D72C-4F42-AAB4-220361024AA5}" dt="2023-06-09T09:27:48.409" v="726" actId="14100"/>
          <ac:spMkLst>
            <pc:docMk/>
            <pc:sldMk cId="2529713571" sldId="310"/>
            <ac:spMk id="18" creationId="{2EE31CD7-1636-F8BB-B550-A959FC00A204}"/>
          </ac:spMkLst>
        </pc:spChg>
      </pc:sldChg>
      <pc:sldChg chg="new del">
        <pc:chgData name="Boomen, Maud van den" userId="S::maud.vanden.boomen@ggze.nl::23ef2d6b-38b8-4e60-99d3-fa0bad9c4320" providerId="AD" clId="Web-{FD2A1373-D72C-4F42-AAB4-220361024AA5}" dt="2023-06-09T08:47:59.859" v="130"/>
        <pc:sldMkLst>
          <pc:docMk/>
          <pc:sldMk cId="2432704915" sldId="311"/>
        </pc:sldMkLst>
      </pc:sldChg>
    </pc:docChg>
  </pc:docChgLst>
  <pc:docChgLst>
    <pc:chgData name="Boomen, Maud van den" userId="S::maud.vanden.boomen@ggze.nl::23ef2d6b-38b8-4e60-99d3-fa0bad9c4320" providerId="AD" clId="Web-{1D059096-13DF-4768-AA4A-B37BECD124BA}"/>
    <pc:docChg chg="modSld">
      <pc:chgData name="Boomen, Maud van den" userId="S::maud.vanden.boomen@ggze.nl::23ef2d6b-38b8-4e60-99d3-fa0bad9c4320" providerId="AD" clId="Web-{1D059096-13DF-4768-AA4A-B37BECD124BA}" dt="2023-06-07T08:30:04.766" v="1"/>
      <pc:docMkLst>
        <pc:docMk/>
      </pc:docMkLst>
      <pc:sldChg chg="modNotes">
        <pc:chgData name="Boomen, Maud van den" userId="S::maud.vanden.boomen@ggze.nl::23ef2d6b-38b8-4e60-99d3-fa0bad9c4320" providerId="AD" clId="Web-{1D059096-13DF-4768-AA4A-B37BECD124BA}" dt="2023-06-07T08:30:04.766" v="1"/>
        <pc:sldMkLst>
          <pc:docMk/>
          <pc:sldMk cId="1818207830" sldId="309"/>
        </pc:sldMkLst>
      </pc:sldChg>
    </pc:docChg>
  </pc:docChgLst>
  <pc:docChgLst>
    <pc:chgData name="Boomen, Maud van den" userId="S::maud.vanden.boomen@ggze.nl::23ef2d6b-38b8-4e60-99d3-fa0bad9c4320" providerId="AD" clId="Web-{52CFAF81-3CDB-47EF-91EC-6B85F790025D}"/>
    <pc:docChg chg="modSld">
      <pc:chgData name="Boomen, Maud van den" userId="S::maud.vanden.boomen@ggze.nl::23ef2d6b-38b8-4e60-99d3-fa0bad9c4320" providerId="AD" clId="Web-{52CFAF81-3CDB-47EF-91EC-6B85F790025D}" dt="2023-06-14T09:31:29.324" v="2" actId="14100"/>
      <pc:docMkLst>
        <pc:docMk/>
      </pc:docMkLst>
      <pc:sldChg chg="modSp">
        <pc:chgData name="Boomen, Maud van den" userId="S::maud.vanden.boomen@ggze.nl::23ef2d6b-38b8-4e60-99d3-fa0bad9c4320" providerId="AD" clId="Web-{52CFAF81-3CDB-47EF-91EC-6B85F790025D}" dt="2023-06-14T09:31:29.324" v="2" actId="14100"/>
        <pc:sldMkLst>
          <pc:docMk/>
          <pc:sldMk cId="1519630635" sldId="272"/>
        </pc:sldMkLst>
        <pc:spChg chg="mod">
          <ac:chgData name="Boomen, Maud van den" userId="S::maud.vanden.boomen@ggze.nl::23ef2d6b-38b8-4e60-99d3-fa0bad9c4320" providerId="AD" clId="Web-{52CFAF81-3CDB-47EF-91EC-6B85F790025D}" dt="2023-06-14T09:31:29.324" v="2" actId="14100"/>
          <ac:spMkLst>
            <pc:docMk/>
            <pc:sldMk cId="1519630635" sldId="272"/>
            <ac:spMk id="2" creationId="{00000000-0000-0000-0000-000000000000}"/>
          </ac:spMkLst>
        </pc:spChg>
      </pc:sldChg>
    </pc:docChg>
  </pc:docChgLst>
  <pc:docChgLst>
    <pc:chgData name="Huigen, Deanne" userId="S::deanne.huigen@ggze.nl::5c207df3-6c23-488f-a8d6-07125e24f354" providerId="AD" clId="Web-{8A154AB1-E68C-4588-8132-EEF7D5E09962}"/>
    <pc:docChg chg="delSld modSld">
      <pc:chgData name="Huigen, Deanne" userId="S::deanne.huigen@ggze.nl::5c207df3-6c23-488f-a8d6-07125e24f354" providerId="AD" clId="Web-{8A154AB1-E68C-4588-8132-EEF7D5E09962}" dt="2023-09-08T06:59:56.987" v="30" actId="1076"/>
      <pc:docMkLst>
        <pc:docMk/>
      </pc:docMkLst>
      <pc:sldChg chg="del">
        <pc:chgData name="Huigen, Deanne" userId="S::deanne.huigen@ggze.nl::5c207df3-6c23-488f-a8d6-07125e24f354" providerId="AD" clId="Web-{8A154AB1-E68C-4588-8132-EEF7D5E09962}" dt="2023-09-08T06:49:26.390" v="0"/>
        <pc:sldMkLst>
          <pc:docMk/>
          <pc:sldMk cId="258971957" sldId="350"/>
        </pc:sldMkLst>
      </pc:sldChg>
      <pc:sldChg chg="addSp delSp modSp mod setBg">
        <pc:chgData name="Huigen, Deanne" userId="S::deanne.huigen@ggze.nl::5c207df3-6c23-488f-a8d6-07125e24f354" providerId="AD" clId="Web-{8A154AB1-E68C-4588-8132-EEF7D5E09962}" dt="2023-09-08T06:59:56.987" v="30" actId="1076"/>
        <pc:sldMkLst>
          <pc:docMk/>
          <pc:sldMk cId="3759166010" sldId="352"/>
        </pc:sldMkLst>
        <pc:spChg chg="mod">
          <ac:chgData name="Huigen, Deanne" userId="S::deanne.huigen@ggze.nl::5c207df3-6c23-488f-a8d6-07125e24f354" providerId="AD" clId="Web-{8A154AB1-E68C-4588-8132-EEF7D5E09962}" dt="2023-09-08T06:50:43.877" v="19"/>
          <ac:spMkLst>
            <pc:docMk/>
            <pc:sldMk cId="3759166010" sldId="352"/>
            <ac:spMk id="2" creationId="{4CD6A140-6F7E-5F60-E6D6-DF202E3BE41E}"/>
          </ac:spMkLst>
        </pc:spChg>
        <pc:spChg chg="mod">
          <ac:chgData name="Huigen, Deanne" userId="S::deanne.huigen@ggze.nl::5c207df3-6c23-488f-a8d6-07125e24f354" providerId="AD" clId="Web-{8A154AB1-E68C-4588-8132-EEF7D5E09962}" dt="2023-09-08T06:59:38.674" v="24" actId="1076"/>
          <ac:spMkLst>
            <pc:docMk/>
            <pc:sldMk cId="3759166010" sldId="352"/>
            <ac:spMk id="3" creationId="{83B02BEF-32C7-8DBB-6E4A-078D3D6A7133}"/>
          </ac:spMkLst>
        </pc:spChg>
        <pc:spChg chg="add del">
          <ac:chgData name="Huigen, Deanne" userId="S::deanne.huigen@ggze.nl::5c207df3-6c23-488f-a8d6-07125e24f354" providerId="AD" clId="Web-{8A154AB1-E68C-4588-8132-EEF7D5E09962}" dt="2023-09-08T06:50:43.877" v="19"/>
          <ac:spMkLst>
            <pc:docMk/>
            <pc:sldMk cId="3759166010" sldId="352"/>
            <ac:spMk id="14" creationId="{3033C1FA-44DC-4135-AC8E-99278C31781E}"/>
          </ac:spMkLst>
        </pc:spChg>
        <pc:spChg chg="add del">
          <ac:chgData name="Huigen, Deanne" userId="S::deanne.huigen@ggze.nl::5c207df3-6c23-488f-a8d6-07125e24f354" providerId="AD" clId="Web-{8A154AB1-E68C-4588-8132-EEF7D5E09962}" dt="2023-09-08T06:50:43.877" v="19"/>
          <ac:spMkLst>
            <pc:docMk/>
            <pc:sldMk cId="3759166010" sldId="352"/>
            <ac:spMk id="16" creationId="{8481A727-51BA-47CD-BDF2-F800D0449B7C}"/>
          </ac:spMkLst>
        </pc:spChg>
        <pc:spChg chg="add del">
          <ac:chgData name="Huigen, Deanne" userId="S::deanne.huigen@ggze.nl::5c207df3-6c23-488f-a8d6-07125e24f354" providerId="AD" clId="Web-{8A154AB1-E68C-4588-8132-EEF7D5E09962}" dt="2023-09-08T06:50:43.877" v="19"/>
          <ac:spMkLst>
            <pc:docMk/>
            <pc:sldMk cId="3759166010" sldId="352"/>
            <ac:spMk id="18" creationId="{AF6B7092-FA11-45BD-B50D-DF79993015A4}"/>
          </ac:spMkLst>
        </pc:spChg>
        <pc:picChg chg="mod ord">
          <ac:chgData name="Huigen, Deanne" userId="S::deanne.huigen@ggze.nl::5c207df3-6c23-488f-a8d6-07125e24f354" providerId="AD" clId="Web-{8A154AB1-E68C-4588-8132-EEF7D5E09962}" dt="2023-09-08T06:59:56.940" v="28" actId="1076"/>
          <ac:picMkLst>
            <pc:docMk/>
            <pc:sldMk cId="3759166010" sldId="352"/>
            <ac:picMk id="4" creationId="{0464FD52-8BF9-7EFE-8C7A-6F23FB40C0A0}"/>
          </ac:picMkLst>
        </pc:picChg>
        <pc:picChg chg="mod ord">
          <ac:chgData name="Huigen, Deanne" userId="S::deanne.huigen@ggze.nl::5c207df3-6c23-488f-a8d6-07125e24f354" providerId="AD" clId="Web-{8A154AB1-E68C-4588-8132-EEF7D5E09962}" dt="2023-09-08T06:59:56.971" v="29" actId="1076"/>
          <ac:picMkLst>
            <pc:docMk/>
            <pc:sldMk cId="3759166010" sldId="352"/>
            <ac:picMk id="5" creationId="{1204E2CB-18B5-EE61-AFC4-1205B7E05E47}"/>
          </ac:picMkLst>
        </pc:picChg>
        <pc:picChg chg="mod">
          <ac:chgData name="Huigen, Deanne" userId="S::deanne.huigen@ggze.nl::5c207df3-6c23-488f-a8d6-07125e24f354" providerId="AD" clId="Web-{8A154AB1-E68C-4588-8132-EEF7D5E09962}" dt="2023-09-08T06:59:56.987" v="30" actId="1076"/>
          <ac:picMkLst>
            <pc:docMk/>
            <pc:sldMk cId="3759166010" sldId="352"/>
            <ac:picMk id="6" creationId="{74BAA293-FA33-B141-9EF3-42A32C18B09B}"/>
          </ac:picMkLst>
        </pc:picChg>
        <pc:picChg chg="add mod">
          <ac:chgData name="Huigen, Deanne" userId="S::deanne.huigen@ggze.nl::5c207df3-6c23-488f-a8d6-07125e24f354" providerId="AD" clId="Web-{8A154AB1-E68C-4588-8132-EEF7D5E09962}" dt="2023-09-08T06:50:43.877" v="19"/>
          <ac:picMkLst>
            <pc:docMk/>
            <pc:sldMk cId="3759166010" sldId="352"/>
            <ac:picMk id="9" creationId="{1F124963-D1F5-E3B5-B06E-AFAD5C5B880C}"/>
          </ac:picMkLst>
        </pc:picChg>
        <pc:cxnChg chg="add del">
          <ac:chgData name="Huigen, Deanne" userId="S::deanne.huigen@ggze.nl::5c207df3-6c23-488f-a8d6-07125e24f354" providerId="AD" clId="Web-{8A154AB1-E68C-4588-8132-EEF7D5E09962}" dt="2023-09-08T06:50:07.126" v="9"/>
          <ac:cxnSpMkLst>
            <pc:docMk/>
            <pc:sldMk cId="3759166010" sldId="352"/>
            <ac:cxnSpMk id="7" creationId="{3B3C6EED-D2DE-5018-EADA-12B1939011EE}"/>
          </ac:cxnSpMkLst>
        </pc:cxnChg>
      </pc:sldChg>
    </pc:docChg>
  </pc:docChgLst>
  <pc:docChgLst>
    <pc:chgData name="Boomen, Maud van den" userId="S::maud.vanden.boomen@ggze.nl::23ef2d6b-38b8-4e60-99d3-fa0bad9c4320" providerId="AD" clId="Web-{EF9D365A-C1DC-430D-B0AA-96DB2494543B}"/>
    <pc:docChg chg="modSld">
      <pc:chgData name="Boomen, Maud van den" userId="S::maud.vanden.boomen@ggze.nl::23ef2d6b-38b8-4e60-99d3-fa0bad9c4320" providerId="AD" clId="Web-{EF9D365A-C1DC-430D-B0AA-96DB2494543B}" dt="2023-06-28T08:58:28.695" v="6" actId="20577"/>
      <pc:docMkLst>
        <pc:docMk/>
      </pc:docMkLst>
      <pc:sldChg chg="modSp">
        <pc:chgData name="Boomen, Maud van den" userId="S::maud.vanden.boomen@ggze.nl::23ef2d6b-38b8-4e60-99d3-fa0bad9c4320" providerId="AD" clId="Web-{EF9D365A-C1DC-430D-B0AA-96DB2494543B}" dt="2023-06-28T08:58:28.695" v="6" actId="20577"/>
        <pc:sldMkLst>
          <pc:docMk/>
          <pc:sldMk cId="97850678" sldId="311"/>
        </pc:sldMkLst>
        <pc:spChg chg="mod">
          <ac:chgData name="Boomen, Maud van den" userId="S::maud.vanden.boomen@ggze.nl::23ef2d6b-38b8-4e60-99d3-fa0bad9c4320" providerId="AD" clId="Web-{EF9D365A-C1DC-430D-B0AA-96DB2494543B}" dt="2023-06-28T08:58:28.695" v="6" actId="20577"/>
          <ac:spMkLst>
            <pc:docMk/>
            <pc:sldMk cId="97850678" sldId="311"/>
            <ac:spMk id="2" creationId="{40EA1AC8-D131-4E71-5F9F-5C03ACB34CE5}"/>
          </ac:spMkLst>
        </pc:spChg>
      </pc:sldChg>
    </pc:docChg>
  </pc:docChgLst>
  <pc:docChgLst>
    <pc:chgData name="Boomen, Maud van den" userId="S::maud.vanden.boomen@ggze.nl::23ef2d6b-38b8-4e60-99d3-fa0bad9c4320" providerId="AD" clId="Web-{5AB4B677-9A24-4C64-B826-31AFAF9EBADA}"/>
    <pc:docChg chg="addSld modSld">
      <pc:chgData name="Boomen, Maud van den" userId="S::maud.vanden.boomen@ggze.nl::23ef2d6b-38b8-4e60-99d3-fa0bad9c4320" providerId="AD" clId="Web-{5AB4B677-9A24-4C64-B826-31AFAF9EBADA}" dt="2023-05-19T10:43:42.226" v="115"/>
      <pc:docMkLst>
        <pc:docMk/>
      </pc:docMkLst>
      <pc:sldChg chg="addSp modSp mod setBg">
        <pc:chgData name="Boomen, Maud van den" userId="S::maud.vanden.boomen@ggze.nl::23ef2d6b-38b8-4e60-99d3-fa0bad9c4320" providerId="AD" clId="Web-{5AB4B677-9A24-4C64-B826-31AFAF9EBADA}" dt="2023-05-19T10:43:42.226" v="115"/>
        <pc:sldMkLst>
          <pc:docMk/>
          <pc:sldMk cId="3284308370" sldId="256"/>
        </pc:sldMkLst>
        <pc:spChg chg="mod">
          <ac:chgData name="Boomen, Maud van den" userId="S::maud.vanden.boomen@ggze.nl::23ef2d6b-38b8-4e60-99d3-fa0bad9c4320" providerId="AD" clId="Web-{5AB4B677-9A24-4C64-B826-31AFAF9EBADA}" dt="2023-05-19T10:43:42.226" v="115"/>
          <ac:spMkLst>
            <pc:docMk/>
            <pc:sldMk cId="3284308370" sldId="256"/>
            <ac:spMk id="2" creationId="{00000000-0000-0000-0000-000000000000}"/>
          </ac:spMkLst>
        </pc:spChg>
        <pc:spChg chg="mod">
          <ac:chgData name="Boomen, Maud van den" userId="S::maud.vanden.boomen@ggze.nl::23ef2d6b-38b8-4e60-99d3-fa0bad9c4320" providerId="AD" clId="Web-{5AB4B677-9A24-4C64-B826-31AFAF9EBADA}" dt="2023-05-19T10:43:42.226" v="115"/>
          <ac:spMkLst>
            <pc:docMk/>
            <pc:sldMk cId="3284308370" sldId="256"/>
            <ac:spMk id="3" creationId="{00000000-0000-0000-0000-000000000000}"/>
          </ac:spMkLst>
        </pc:spChg>
        <pc:spChg chg="add">
          <ac:chgData name="Boomen, Maud van den" userId="S::maud.vanden.boomen@ggze.nl::23ef2d6b-38b8-4e60-99d3-fa0bad9c4320" providerId="AD" clId="Web-{5AB4B677-9A24-4C64-B826-31AFAF9EBADA}" dt="2023-05-19T10:43:42.226" v="115"/>
          <ac:spMkLst>
            <pc:docMk/>
            <pc:sldMk cId="3284308370" sldId="256"/>
            <ac:spMk id="10" creationId="{9203ABB4-7E2A-4248-9FE7-4A419AFF2F17}"/>
          </ac:spMkLst>
        </pc:spChg>
        <pc:spChg chg="add">
          <ac:chgData name="Boomen, Maud van den" userId="S::maud.vanden.boomen@ggze.nl::23ef2d6b-38b8-4e60-99d3-fa0bad9c4320" providerId="AD" clId="Web-{5AB4B677-9A24-4C64-B826-31AFAF9EBADA}" dt="2023-05-19T10:43:42.226" v="115"/>
          <ac:spMkLst>
            <pc:docMk/>
            <pc:sldMk cId="3284308370" sldId="256"/>
            <ac:spMk id="12" creationId="{3126970D-C1E5-4FB1-84E8-86CB9CED1C80}"/>
          </ac:spMkLst>
        </pc:spChg>
        <pc:picChg chg="mod">
          <ac:chgData name="Boomen, Maud van den" userId="S::maud.vanden.boomen@ggze.nl::23ef2d6b-38b8-4e60-99d3-fa0bad9c4320" providerId="AD" clId="Web-{5AB4B677-9A24-4C64-B826-31AFAF9EBADA}" dt="2023-05-19T10:43:42.226" v="115"/>
          <ac:picMkLst>
            <pc:docMk/>
            <pc:sldMk cId="3284308370" sldId="256"/>
            <ac:picMk id="4" creationId="{00000000-0000-0000-0000-000000000000}"/>
          </ac:picMkLst>
        </pc:picChg>
      </pc:sldChg>
      <pc:sldChg chg="addSp delSp modSp mod setBg">
        <pc:chgData name="Boomen, Maud van den" userId="S::maud.vanden.boomen@ggze.nl::23ef2d6b-38b8-4e60-99d3-fa0bad9c4320" providerId="AD" clId="Web-{5AB4B677-9A24-4C64-B826-31AFAF9EBADA}" dt="2023-05-19T10:39:13.484" v="75" actId="14100"/>
        <pc:sldMkLst>
          <pc:docMk/>
          <pc:sldMk cId="356662062" sldId="257"/>
        </pc:sldMkLst>
        <pc:spChg chg="mod">
          <ac:chgData name="Boomen, Maud van den" userId="S::maud.vanden.boomen@ggze.nl::23ef2d6b-38b8-4e60-99d3-fa0bad9c4320" providerId="AD" clId="Web-{5AB4B677-9A24-4C64-B826-31AFAF9EBADA}" dt="2023-05-19T10:31:38.346" v="51"/>
          <ac:spMkLst>
            <pc:docMk/>
            <pc:sldMk cId="356662062" sldId="257"/>
            <ac:spMk id="2" creationId="{00000000-0000-0000-0000-000000000000}"/>
          </ac:spMkLst>
        </pc:spChg>
        <pc:spChg chg="del mod">
          <ac:chgData name="Boomen, Maud van den" userId="S::maud.vanden.boomen@ggze.nl::23ef2d6b-38b8-4e60-99d3-fa0bad9c4320" providerId="AD" clId="Web-{5AB4B677-9A24-4C64-B826-31AFAF9EBADA}" dt="2023-05-19T10:31:27.127" v="50"/>
          <ac:spMkLst>
            <pc:docMk/>
            <pc:sldMk cId="356662062" sldId="257"/>
            <ac:spMk id="3" creationId="{00000000-0000-0000-0000-000000000000}"/>
          </ac:spMkLst>
        </pc:spChg>
        <pc:spChg chg="add del mod">
          <ac:chgData name="Boomen, Maud van den" userId="S::maud.vanden.boomen@ggze.nl::23ef2d6b-38b8-4e60-99d3-fa0bad9c4320" providerId="AD" clId="Web-{5AB4B677-9A24-4C64-B826-31AFAF9EBADA}" dt="2023-05-19T10:38:43.342" v="70"/>
          <ac:spMkLst>
            <pc:docMk/>
            <pc:sldMk cId="356662062" sldId="257"/>
            <ac:spMk id="8" creationId="{FC21C39C-8AD1-EF1C-60C9-25927E59CB2C}"/>
          </ac:spMkLst>
        </pc:spChg>
        <pc:spChg chg="add del">
          <ac:chgData name="Boomen, Maud van den" userId="S::maud.vanden.boomen@ggze.nl::23ef2d6b-38b8-4e60-99d3-fa0bad9c4320" providerId="AD" clId="Web-{5AB4B677-9A24-4C64-B826-31AFAF9EBADA}" dt="2023-05-19T10:38:24.201" v="65"/>
          <ac:spMkLst>
            <pc:docMk/>
            <pc:sldMk cId="356662062" sldId="257"/>
            <ac:spMk id="9" creationId="{3C0417C4-3F0E-8147-385F-8FC82F05C051}"/>
          </ac:spMkLst>
        </pc:spChg>
        <pc:spChg chg="add">
          <ac:chgData name="Boomen, Maud van den" userId="S::maud.vanden.boomen@ggze.nl::23ef2d6b-38b8-4e60-99d3-fa0bad9c4320" providerId="AD" clId="Web-{5AB4B677-9A24-4C64-B826-31AFAF9EBADA}" dt="2023-05-19T10:31:38.346" v="51"/>
          <ac:spMkLst>
            <pc:docMk/>
            <pc:sldMk cId="356662062" sldId="257"/>
            <ac:spMk id="12" creationId="{1FCF8D96-ACCE-4A38-BFE7-4D631184D16A}"/>
          </ac:spMkLst>
        </pc:spChg>
        <pc:picChg chg="add del mod ord">
          <ac:chgData name="Boomen, Maud van den" userId="S::maud.vanden.boomen@ggze.nl::23ef2d6b-38b8-4e60-99d3-fa0bad9c4320" providerId="AD" clId="Web-{5AB4B677-9A24-4C64-B826-31AFAF9EBADA}" dt="2023-05-19T10:37:50.794" v="64"/>
          <ac:picMkLst>
            <pc:docMk/>
            <pc:sldMk cId="356662062" sldId="257"/>
            <ac:picMk id="4" creationId="{EF48197C-5790-C987-1308-E69F1848A0B3}"/>
          </ac:picMkLst>
        </pc:picChg>
        <pc:picChg chg="mod">
          <ac:chgData name="Boomen, Maud van den" userId="S::maud.vanden.boomen@ggze.nl::23ef2d6b-38b8-4e60-99d3-fa0bad9c4320" providerId="AD" clId="Web-{5AB4B677-9A24-4C64-B826-31AFAF9EBADA}" dt="2023-05-19T10:39:13.484" v="75" actId="14100"/>
          <ac:picMkLst>
            <pc:docMk/>
            <pc:sldMk cId="356662062" sldId="257"/>
            <ac:picMk id="5" creationId="{00000000-0000-0000-0000-000000000000}"/>
          </ac:picMkLst>
        </pc:picChg>
        <pc:picChg chg="add del mod ord">
          <ac:chgData name="Boomen, Maud van den" userId="S::maud.vanden.boomen@ggze.nl::23ef2d6b-38b8-4e60-99d3-fa0bad9c4320" providerId="AD" clId="Web-{5AB4B677-9A24-4C64-B826-31AFAF9EBADA}" dt="2023-05-19T10:38:37.123" v="69"/>
          <ac:picMkLst>
            <pc:docMk/>
            <pc:sldMk cId="356662062" sldId="257"/>
            <ac:picMk id="6" creationId="{4D434AD1-F78E-7A77-FC1B-846979BD3AF3}"/>
          </ac:picMkLst>
        </pc:picChg>
        <pc:picChg chg="add mod ord">
          <ac:chgData name="Boomen, Maud van den" userId="S::maud.vanden.boomen@ggze.nl::23ef2d6b-38b8-4e60-99d3-fa0bad9c4320" providerId="AD" clId="Web-{5AB4B677-9A24-4C64-B826-31AFAF9EBADA}" dt="2023-05-19T10:39:02.108" v="74" actId="1076"/>
          <ac:picMkLst>
            <pc:docMk/>
            <pc:sldMk cId="356662062" sldId="257"/>
            <ac:picMk id="10" creationId="{B4CC68D2-D944-FBBA-C8E8-055A4CB05AE9}"/>
          </ac:picMkLst>
        </pc:picChg>
      </pc:sldChg>
      <pc:sldChg chg="modSp">
        <pc:chgData name="Boomen, Maud van den" userId="S::maud.vanden.boomen@ggze.nl::23ef2d6b-38b8-4e60-99d3-fa0bad9c4320" providerId="AD" clId="Web-{5AB4B677-9A24-4C64-B826-31AFAF9EBADA}" dt="2023-05-19T10:40:57.705" v="91" actId="20577"/>
        <pc:sldMkLst>
          <pc:docMk/>
          <pc:sldMk cId="2890957792" sldId="259"/>
        </pc:sldMkLst>
        <pc:spChg chg="mod">
          <ac:chgData name="Boomen, Maud van den" userId="S::maud.vanden.boomen@ggze.nl::23ef2d6b-38b8-4e60-99d3-fa0bad9c4320" providerId="AD" clId="Web-{5AB4B677-9A24-4C64-B826-31AFAF9EBADA}" dt="2023-05-19T10:40:54.627" v="89" actId="20577"/>
          <ac:spMkLst>
            <pc:docMk/>
            <pc:sldMk cId="2890957792" sldId="259"/>
            <ac:spMk id="2" creationId="{00000000-0000-0000-0000-000000000000}"/>
          </ac:spMkLst>
        </pc:spChg>
        <pc:spChg chg="mod">
          <ac:chgData name="Boomen, Maud van den" userId="S::maud.vanden.boomen@ggze.nl::23ef2d6b-38b8-4e60-99d3-fa0bad9c4320" providerId="AD" clId="Web-{5AB4B677-9A24-4C64-B826-31AFAF9EBADA}" dt="2023-05-19T10:40:57.705" v="91" actId="20577"/>
          <ac:spMkLst>
            <pc:docMk/>
            <pc:sldMk cId="2890957792" sldId="259"/>
            <ac:spMk id="3" creationId="{00000000-0000-0000-0000-000000000000}"/>
          </ac:spMkLst>
        </pc:spChg>
      </pc:sldChg>
      <pc:sldChg chg="modSp">
        <pc:chgData name="Boomen, Maud van den" userId="S::maud.vanden.boomen@ggze.nl::23ef2d6b-38b8-4e60-99d3-fa0bad9c4320" providerId="AD" clId="Web-{5AB4B677-9A24-4C64-B826-31AFAF9EBADA}" dt="2023-05-19T10:41:08.596" v="95" actId="20577"/>
        <pc:sldMkLst>
          <pc:docMk/>
          <pc:sldMk cId="3821642632" sldId="260"/>
        </pc:sldMkLst>
        <pc:spChg chg="mod">
          <ac:chgData name="Boomen, Maud van den" userId="S::maud.vanden.boomen@ggze.nl::23ef2d6b-38b8-4e60-99d3-fa0bad9c4320" providerId="AD" clId="Web-{5AB4B677-9A24-4C64-B826-31AFAF9EBADA}" dt="2023-05-19T10:41:08.596" v="95" actId="20577"/>
          <ac:spMkLst>
            <pc:docMk/>
            <pc:sldMk cId="3821642632" sldId="260"/>
            <ac:spMk id="3" creationId="{00000000-0000-0000-0000-000000000000}"/>
          </ac:spMkLst>
        </pc:spChg>
      </pc:sldChg>
      <pc:sldChg chg="modSp">
        <pc:chgData name="Boomen, Maud van den" userId="S::maud.vanden.boomen@ggze.nl::23ef2d6b-38b8-4e60-99d3-fa0bad9c4320" providerId="AD" clId="Web-{5AB4B677-9A24-4C64-B826-31AFAF9EBADA}" dt="2023-05-19T10:41:04.237" v="94" actId="20577"/>
        <pc:sldMkLst>
          <pc:docMk/>
          <pc:sldMk cId="712361531" sldId="261"/>
        </pc:sldMkLst>
        <pc:spChg chg="mod">
          <ac:chgData name="Boomen, Maud van den" userId="S::maud.vanden.boomen@ggze.nl::23ef2d6b-38b8-4e60-99d3-fa0bad9c4320" providerId="AD" clId="Web-{5AB4B677-9A24-4C64-B826-31AFAF9EBADA}" dt="2023-05-19T10:41:00.440" v="92" actId="20577"/>
          <ac:spMkLst>
            <pc:docMk/>
            <pc:sldMk cId="712361531" sldId="261"/>
            <ac:spMk id="2" creationId="{00000000-0000-0000-0000-000000000000}"/>
          </ac:spMkLst>
        </pc:spChg>
        <pc:spChg chg="mod">
          <ac:chgData name="Boomen, Maud van den" userId="S::maud.vanden.boomen@ggze.nl::23ef2d6b-38b8-4e60-99d3-fa0bad9c4320" providerId="AD" clId="Web-{5AB4B677-9A24-4C64-B826-31AFAF9EBADA}" dt="2023-05-19T10:41:04.237" v="94" actId="20577"/>
          <ac:spMkLst>
            <pc:docMk/>
            <pc:sldMk cId="712361531" sldId="261"/>
            <ac:spMk id="3" creationId="{00000000-0000-0000-0000-000000000000}"/>
          </ac:spMkLst>
        </pc:spChg>
      </pc:sldChg>
      <pc:sldChg chg="addSp modSp">
        <pc:chgData name="Boomen, Maud van den" userId="S::maud.vanden.boomen@ggze.nl::23ef2d6b-38b8-4e60-99d3-fa0bad9c4320" providerId="AD" clId="Web-{5AB4B677-9A24-4C64-B826-31AFAF9EBADA}" dt="2023-05-19T10:39:26.484" v="76" actId="14100"/>
        <pc:sldMkLst>
          <pc:docMk/>
          <pc:sldMk cId="1943590275" sldId="263"/>
        </pc:sldMkLst>
        <pc:spChg chg="mod">
          <ac:chgData name="Boomen, Maud van den" userId="S::maud.vanden.boomen@ggze.nl::23ef2d6b-38b8-4e60-99d3-fa0bad9c4320" providerId="AD" clId="Web-{5AB4B677-9A24-4C64-B826-31AFAF9EBADA}" dt="2023-05-19T10:08:16.791" v="42" actId="20577"/>
          <ac:spMkLst>
            <pc:docMk/>
            <pc:sldMk cId="1943590275" sldId="263"/>
            <ac:spMk id="2" creationId="{00000000-0000-0000-0000-000000000000}"/>
          </ac:spMkLst>
        </pc:spChg>
        <pc:spChg chg="mod">
          <ac:chgData name="Boomen, Maud van den" userId="S::maud.vanden.boomen@ggze.nl::23ef2d6b-38b8-4e60-99d3-fa0bad9c4320" providerId="AD" clId="Web-{5AB4B677-9A24-4C64-B826-31AFAF9EBADA}" dt="2023-05-19T10:34:11.928" v="60" actId="20577"/>
          <ac:spMkLst>
            <pc:docMk/>
            <pc:sldMk cId="1943590275" sldId="263"/>
            <ac:spMk id="3" creationId="{00000000-0000-0000-0000-000000000000}"/>
          </ac:spMkLst>
        </pc:spChg>
        <pc:picChg chg="add mod">
          <ac:chgData name="Boomen, Maud van den" userId="S::maud.vanden.boomen@ggze.nl::23ef2d6b-38b8-4e60-99d3-fa0bad9c4320" providerId="AD" clId="Web-{5AB4B677-9A24-4C64-B826-31AFAF9EBADA}" dt="2023-05-19T10:39:26.484" v="76" actId="14100"/>
          <ac:picMkLst>
            <pc:docMk/>
            <pc:sldMk cId="1943590275" sldId="263"/>
            <ac:picMk id="4" creationId="{A7F66DA9-40E9-933F-08D9-070C867F475B}"/>
          </ac:picMkLst>
        </pc:picChg>
      </pc:sldChg>
      <pc:sldChg chg="modSp">
        <pc:chgData name="Boomen, Maud van den" userId="S::maud.vanden.boomen@ggze.nl::23ef2d6b-38b8-4e60-99d3-fa0bad9c4320" providerId="AD" clId="Web-{5AB4B677-9A24-4C64-B826-31AFAF9EBADA}" dt="2023-05-19T10:41:14.862" v="97" actId="20577"/>
        <pc:sldMkLst>
          <pc:docMk/>
          <pc:sldMk cId="3329539963" sldId="264"/>
        </pc:sldMkLst>
        <pc:spChg chg="mod">
          <ac:chgData name="Boomen, Maud van den" userId="S::maud.vanden.boomen@ggze.nl::23ef2d6b-38b8-4e60-99d3-fa0bad9c4320" providerId="AD" clId="Web-{5AB4B677-9A24-4C64-B826-31AFAF9EBADA}" dt="2023-05-19T10:41:12.221" v="96" actId="20577"/>
          <ac:spMkLst>
            <pc:docMk/>
            <pc:sldMk cId="3329539963" sldId="264"/>
            <ac:spMk id="2" creationId="{00000000-0000-0000-0000-000000000000}"/>
          </ac:spMkLst>
        </pc:spChg>
        <pc:spChg chg="mod">
          <ac:chgData name="Boomen, Maud van den" userId="S::maud.vanden.boomen@ggze.nl::23ef2d6b-38b8-4e60-99d3-fa0bad9c4320" providerId="AD" clId="Web-{5AB4B677-9A24-4C64-B826-31AFAF9EBADA}" dt="2023-05-19T10:41:14.862" v="97" actId="20577"/>
          <ac:spMkLst>
            <pc:docMk/>
            <pc:sldMk cId="3329539963" sldId="264"/>
            <ac:spMk id="3" creationId="{00000000-0000-0000-0000-000000000000}"/>
          </ac:spMkLst>
        </pc:spChg>
      </pc:sldChg>
      <pc:sldChg chg="addSp delSp modSp mod setBg">
        <pc:chgData name="Boomen, Maud van den" userId="S::maud.vanden.boomen@ggze.nl::23ef2d6b-38b8-4e60-99d3-fa0bad9c4320" providerId="AD" clId="Web-{5AB4B677-9A24-4C64-B826-31AFAF9EBADA}" dt="2023-05-19T10:39:45" v="79"/>
        <pc:sldMkLst>
          <pc:docMk/>
          <pc:sldMk cId="1850162699" sldId="271"/>
        </pc:sldMkLst>
        <pc:spChg chg="mod">
          <ac:chgData name="Boomen, Maud van den" userId="S::maud.vanden.boomen@ggze.nl::23ef2d6b-38b8-4e60-99d3-fa0bad9c4320" providerId="AD" clId="Web-{5AB4B677-9A24-4C64-B826-31AFAF9EBADA}" dt="2023-05-19T10:32:39.019" v="56"/>
          <ac:spMkLst>
            <pc:docMk/>
            <pc:sldMk cId="1850162699" sldId="271"/>
            <ac:spMk id="2" creationId="{00000000-0000-0000-0000-000000000000}"/>
          </ac:spMkLst>
        </pc:spChg>
        <pc:spChg chg="mod">
          <ac:chgData name="Boomen, Maud van den" userId="S::maud.vanden.boomen@ggze.nl::23ef2d6b-38b8-4e60-99d3-fa0bad9c4320" providerId="AD" clId="Web-{5AB4B677-9A24-4C64-B826-31AFAF9EBADA}" dt="2023-05-19T10:32:39.019" v="56"/>
          <ac:spMkLst>
            <pc:docMk/>
            <pc:sldMk cId="1850162699" sldId="271"/>
            <ac:spMk id="6" creationId="{00000000-0000-0000-0000-000000000000}"/>
          </ac:spMkLst>
        </pc:spChg>
        <pc:spChg chg="add del">
          <ac:chgData name="Boomen, Maud van den" userId="S::maud.vanden.boomen@ggze.nl::23ef2d6b-38b8-4e60-99d3-fa0bad9c4320" providerId="AD" clId="Web-{5AB4B677-9A24-4C64-B826-31AFAF9EBADA}" dt="2023-05-19T10:39:45" v="79"/>
          <ac:spMkLst>
            <pc:docMk/>
            <pc:sldMk cId="1850162699" sldId="271"/>
            <ac:spMk id="11" creationId="{5A133C1E-CB83-47F3-8F35-94C2A7C58EE2}"/>
          </ac:spMkLst>
        </pc:spChg>
        <pc:spChg chg="add del">
          <ac:chgData name="Boomen, Maud van den" userId="S::maud.vanden.boomen@ggze.nl::23ef2d6b-38b8-4e60-99d3-fa0bad9c4320" providerId="AD" clId="Web-{5AB4B677-9A24-4C64-B826-31AFAF9EBADA}" dt="2023-05-19T10:39:45" v="79"/>
          <ac:spMkLst>
            <pc:docMk/>
            <pc:sldMk cId="1850162699" sldId="271"/>
            <ac:spMk id="13" creationId="{289E943A-225D-44B1-B345-D7FDBA43C1CE}"/>
          </ac:spMkLst>
        </pc:spChg>
        <pc:spChg chg="add">
          <ac:chgData name="Boomen, Maud van den" userId="S::maud.vanden.boomen@ggze.nl::23ef2d6b-38b8-4e60-99d3-fa0bad9c4320" providerId="AD" clId="Web-{5AB4B677-9A24-4C64-B826-31AFAF9EBADA}" dt="2023-05-19T10:39:45" v="79"/>
          <ac:spMkLst>
            <pc:docMk/>
            <pc:sldMk cId="1850162699" sldId="271"/>
            <ac:spMk id="18" creationId="{5A133C1E-CB83-47F3-8F35-94C2A7C58EE2}"/>
          </ac:spMkLst>
        </pc:spChg>
        <pc:spChg chg="add">
          <ac:chgData name="Boomen, Maud van den" userId="S::maud.vanden.boomen@ggze.nl::23ef2d6b-38b8-4e60-99d3-fa0bad9c4320" providerId="AD" clId="Web-{5AB4B677-9A24-4C64-B826-31AFAF9EBADA}" dt="2023-05-19T10:39:45" v="79"/>
          <ac:spMkLst>
            <pc:docMk/>
            <pc:sldMk cId="1850162699" sldId="271"/>
            <ac:spMk id="20" creationId="{289E943A-225D-44B1-B345-D7FDBA43C1CE}"/>
          </ac:spMkLst>
        </pc:spChg>
        <pc:picChg chg="add del mod ord">
          <ac:chgData name="Boomen, Maud van den" userId="S::maud.vanden.boomen@ggze.nl::23ef2d6b-38b8-4e60-99d3-fa0bad9c4320" providerId="AD" clId="Web-{5AB4B677-9A24-4C64-B826-31AFAF9EBADA}" dt="2023-05-19T10:39:35.391" v="77"/>
          <ac:picMkLst>
            <pc:docMk/>
            <pc:sldMk cId="1850162699" sldId="271"/>
            <ac:picMk id="3" creationId="{FC3AD0EE-3876-F4A9-6551-84150EF7BADC}"/>
          </ac:picMkLst>
        </pc:picChg>
        <pc:picChg chg="add mod ord">
          <ac:chgData name="Boomen, Maud van den" userId="S::maud.vanden.boomen@ggze.nl::23ef2d6b-38b8-4e60-99d3-fa0bad9c4320" providerId="AD" clId="Web-{5AB4B677-9A24-4C64-B826-31AFAF9EBADA}" dt="2023-05-19T10:39:45" v="79"/>
          <ac:picMkLst>
            <pc:docMk/>
            <pc:sldMk cId="1850162699" sldId="271"/>
            <ac:picMk id="4" creationId="{20A86057-730F-BE78-DDF9-07B761DB6CAF}"/>
          </ac:picMkLst>
        </pc:picChg>
      </pc:sldChg>
      <pc:sldChg chg="modSp">
        <pc:chgData name="Boomen, Maud van den" userId="S::maud.vanden.boomen@ggze.nl::23ef2d6b-38b8-4e60-99d3-fa0bad9c4320" providerId="AD" clId="Web-{5AB4B677-9A24-4C64-B826-31AFAF9EBADA}" dt="2023-05-19T10:01:33.170" v="22" actId="20577"/>
        <pc:sldMkLst>
          <pc:docMk/>
          <pc:sldMk cId="1519630635" sldId="272"/>
        </pc:sldMkLst>
        <pc:spChg chg="mod">
          <ac:chgData name="Boomen, Maud van den" userId="S::maud.vanden.boomen@ggze.nl::23ef2d6b-38b8-4e60-99d3-fa0bad9c4320" providerId="AD" clId="Web-{5AB4B677-9A24-4C64-B826-31AFAF9EBADA}" dt="2023-05-19T10:01:33.170" v="22" actId="20577"/>
          <ac:spMkLst>
            <pc:docMk/>
            <pc:sldMk cId="1519630635" sldId="272"/>
            <ac:spMk id="2" creationId="{00000000-0000-0000-0000-000000000000}"/>
          </ac:spMkLst>
        </pc:spChg>
      </pc:sldChg>
      <pc:sldChg chg="modSp">
        <pc:chgData name="Boomen, Maud van den" userId="S::maud.vanden.boomen@ggze.nl::23ef2d6b-38b8-4e60-99d3-fa0bad9c4320" providerId="AD" clId="Web-{5AB4B677-9A24-4C64-B826-31AFAF9EBADA}" dt="2023-05-19T10:41:55.660" v="102" actId="20577"/>
        <pc:sldMkLst>
          <pc:docMk/>
          <pc:sldMk cId="1541771911" sldId="274"/>
        </pc:sldMkLst>
        <pc:spChg chg="mod">
          <ac:chgData name="Boomen, Maud van den" userId="S::maud.vanden.boomen@ggze.nl::23ef2d6b-38b8-4e60-99d3-fa0bad9c4320" providerId="AD" clId="Web-{5AB4B677-9A24-4C64-B826-31AFAF9EBADA}" dt="2023-05-19T10:41:52.504" v="100" actId="20577"/>
          <ac:spMkLst>
            <pc:docMk/>
            <pc:sldMk cId="1541771911" sldId="274"/>
            <ac:spMk id="2" creationId="{00000000-0000-0000-0000-000000000000}"/>
          </ac:spMkLst>
        </pc:spChg>
        <pc:spChg chg="mod">
          <ac:chgData name="Boomen, Maud van den" userId="S::maud.vanden.boomen@ggze.nl::23ef2d6b-38b8-4e60-99d3-fa0bad9c4320" providerId="AD" clId="Web-{5AB4B677-9A24-4C64-B826-31AFAF9EBADA}" dt="2023-05-19T10:41:55.660" v="102" actId="20577"/>
          <ac:spMkLst>
            <pc:docMk/>
            <pc:sldMk cId="1541771911" sldId="274"/>
            <ac:spMk id="3" creationId="{00000000-0000-0000-0000-000000000000}"/>
          </ac:spMkLst>
        </pc:spChg>
      </pc:sldChg>
      <pc:sldChg chg="modSp">
        <pc:chgData name="Boomen, Maud van den" userId="S::maud.vanden.boomen@ggze.nl::23ef2d6b-38b8-4e60-99d3-fa0bad9c4320" providerId="AD" clId="Web-{5AB4B677-9A24-4C64-B826-31AFAF9EBADA}" dt="2023-05-19T10:42:02.988" v="104" actId="20577"/>
        <pc:sldMkLst>
          <pc:docMk/>
          <pc:sldMk cId="3714437850" sldId="279"/>
        </pc:sldMkLst>
        <pc:spChg chg="mod">
          <ac:chgData name="Boomen, Maud van den" userId="S::maud.vanden.boomen@ggze.nl::23ef2d6b-38b8-4e60-99d3-fa0bad9c4320" providerId="AD" clId="Web-{5AB4B677-9A24-4C64-B826-31AFAF9EBADA}" dt="2023-05-19T10:42:00.020" v="103" actId="20577"/>
          <ac:spMkLst>
            <pc:docMk/>
            <pc:sldMk cId="3714437850" sldId="279"/>
            <ac:spMk id="2" creationId="{00000000-0000-0000-0000-000000000000}"/>
          </ac:spMkLst>
        </pc:spChg>
        <pc:spChg chg="mod">
          <ac:chgData name="Boomen, Maud van den" userId="S::maud.vanden.boomen@ggze.nl::23ef2d6b-38b8-4e60-99d3-fa0bad9c4320" providerId="AD" clId="Web-{5AB4B677-9A24-4C64-B826-31AFAF9EBADA}" dt="2023-05-19T10:42:02.988" v="104" actId="20577"/>
          <ac:spMkLst>
            <pc:docMk/>
            <pc:sldMk cId="3714437850" sldId="279"/>
            <ac:spMk id="3" creationId="{00000000-0000-0000-0000-000000000000}"/>
          </ac:spMkLst>
        </pc:spChg>
      </pc:sldChg>
      <pc:sldChg chg="delSp modSp">
        <pc:chgData name="Boomen, Maud van den" userId="S::maud.vanden.boomen@ggze.nl::23ef2d6b-38b8-4e60-99d3-fa0bad9c4320" providerId="AD" clId="Web-{5AB4B677-9A24-4C64-B826-31AFAF9EBADA}" dt="2023-05-19T10:42:21.926" v="111"/>
        <pc:sldMkLst>
          <pc:docMk/>
          <pc:sldMk cId="1291516961" sldId="285"/>
        </pc:sldMkLst>
        <pc:spChg chg="mod">
          <ac:chgData name="Boomen, Maud van den" userId="S::maud.vanden.boomen@ggze.nl::23ef2d6b-38b8-4e60-99d3-fa0bad9c4320" providerId="AD" clId="Web-{5AB4B677-9A24-4C64-B826-31AFAF9EBADA}" dt="2023-05-19T10:42:17.879" v="108" actId="20577"/>
          <ac:spMkLst>
            <pc:docMk/>
            <pc:sldMk cId="1291516961" sldId="285"/>
            <ac:spMk id="2" creationId="{00000000-0000-0000-0000-000000000000}"/>
          </ac:spMkLst>
        </pc:spChg>
        <pc:spChg chg="mod">
          <ac:chgData name="Boomen, Maud van den" userId="S::maud.vanden.boomen@ggze.nl::23ef2d6b-38b8-4e60-99d3-fa0bad9c4320" providerId="AD" clId="Web-{5AB4B677-9A24-4C64-B826-31AFAF9EBADA}" dt="2023-05-19T10:42:20.864" v="110" actId="20577"/>
          <ac:spMkLst>
            <pc:docMk/>
            <pc:sldMk cId="1291516961" sldId="285"/>
            <ac:spMk id="3" creationId="{00000000-0000-0000-0000-000000000000}"/>
          </ac:spMkLst>
        </pc:spChg>
        <pc:graphicFrameChg chg="del">
          <ac:chgData name="Boomen, Maud van den" userId="S::maud.vanden.boomen@ggze.nl::23ef2d6b-38b8-4e60-99d3-fa0bad9c4320" providerId="AD" clId="Web-{5AB4B677-9A24-4C64-B826-31AFAF9EBADA}" dt="2023-05-19T10:42:21.926" v="111"/>
          <ac:graphicFrameMkLst>
            <pc:docMk/>
            <pc:sldMk cId="1291516961" sldId="285"/>
            <ac:graphicFrameMk id="6" creationId="{00000000-0000-0000-0000-000000000000}"/>
          </ac:graphicFrameMkLst>
        </pc:graphicFrameChg>
      </pc:sldChg>
      <pc:sldChg chg="modSp">
        <pc:chgData name="Boomen, Maud van den" userId="S::maud.vanden.boomen@ggze.nl::23ef2d6b-38b8-4e60-99d3-fa0bad9c4320" providerId="AD" clId="Web-{5AB4B677-9A24-4C64-B826-31AFAF9EBADA}" dt="2023-05-19T10:41:44.113" v="99" actId="20577"/>
        <pc:sldMkLst>
          <pc:docMk/>
          <pc:sldMk cId="2281238547" sldId="293"/>
        </pc:sldMkLst>
        <pc:spChg chg="mod">
          <ac:chgData name="Boomen, Maud van den" userId="S::maud.vanden.boomen@ggze.nl::23ef2d6b-38b8-4e60-99d3-fa0bad9c4320" providerId="AD" clId="Web-{5AB4B677-9A24-4C64-B826-31AFAF9EBADA}" dt="2023-05-19T10:41:40.925" v="98" actId="20577"/>
          <ac:spMkLst>
            <pc:docMk/>
            <pc:sldMk cId="2281238547" sldId="293"/>
            <ac:spMk id="2" creationId="{00000000-0000-0000-0000-000000000000}"/>
          </ac:spMkLst>
        </pc:spChg>
        <pc:spChg chg="mod">
          <ac:chgData name="Boomen, Maud van den" userId="S::maud.vanden.boomen@ggze.nl::23ef2d6b-38b8-4e60-99d3-fa0bad9c4320" providerId="AD" clId="Web-{5AB4B677-9A24-4C64-B826-31AFAF9EBADA}" dt="2023-05-19T10:41:44.113" v="99" actId="20577"/>
          <ac:spMkLst>
            <pc:docMk/>
            <pc:sldMk cId="2281238547" sldId="293"/>
            <ac:spMk id="3" creationId="{00000000-0000-0000-0000-000000000000}"/>
          </ac:spMkLst>
        </pc:spChg>
      </pc:sldChg>
      <pc:sldChg chg="modSp">
        <pc:chgData name="Boomen, Maud van den" userId="S::maud.vanden.boomen@ggze.nl::23ef2d6b-38b8-4e60-99d3-fa0bad9c4320" providerId="AD" clId="Web-{5AB4B677-9A24-4C64-B826-31AFAF9EBADA}" dt="2023-05-19T10:42:14.629" v="107" actId="20577"/>
        <pc:sldMkLst>
          <pc:docMk/>
          <pc:sldMk cId="1121666972" sldId="297"/>
        </pc:sldMkLst>
        <pc:spChg chg="mod">
          <ac:chgData name="Boomen, Maud van den" userId="S::maud.vanden.boomen@ggze.nl::23ef2d6b-38b8-4e60-99d3-fa0bad9c4320" providerId="AD" clId="Web-{5AB4B677-9A24-4C64-B826-31AFAF9EBADA}" dt="2023-05-19T10:42:14.629" v="107" actId="20577"/>
          <ac:spMkLst>
            <pc:docMk/>
            <pc:sldMk cId="1121666972" sldId="297"/>
            <ac:spMk id="2" creationId="{00000000-0000-0000-0000-000000000000}"/>
          </ac:spMkLst>
        </pc:spChg>
        <pc:spChg chg="mod">
          <ac:chgData name="Boomen, Maud van den" userId="S::maud.vanden.boomen@ggze.nl::23ef2d6b-38b8-4e60-99d3-fa0bad9c4320" providerId="AD" clId="Web-{5AB4B677-9A24-4C64-B826-31AFAF9EBADA}" dt="2023-05-19T10:42:10.957" v="105" actId="20577"/>
          <ac:spMkLst>
            <pc:docMk/>
            <pc:sldMk cId="1121666972" sldId="297"/>
            <ac:spMk id="3" creationId="{00000000-0000-0000-0000-000000000000}"/>
          </ac:spMkLst>
        </pc:spChg>
      </pc:sldChg>
      <pc:sldChg chg="new">
        <pc:chgData name="Boomen, Maud van den" userId="S::maud.vanden.boomen@ggze.nl::23ef2d6b-38b8-4e60-99d3-fa0bad9c4320" providerId="AD" clId="Web-{5AB4B677-9A24-4C64-B826-31AFAF9EBADA}" dt="2023-05-19T10:29:29.436" v="49"/>
        <pc:sldMkLst>
          <pc:docMk/>
          <pc:sldMk cId="3595867827" sldId="298"/>
        </pc:sldMkLst>
      </pc:sldChg>
      <pc:sldChg chg="modSp new">
        <pc:chgData name="Boomen, Maud van den" userId="S::maud.vanden.boomen@ggze.nl::23ef2d6b-38b8-4e60-99d3-fa0bad9c4320" providerId="AD" clId="Web-{5AB4B677-9A24-4C64-B826-31AFAF9EBADA}" dt="2023-05-19T10:40:52.283" v="88" actId="20577"/>
        <pc:sldMkLst>
          <pc:docMk/>
          <pc:sldMk cId="2920392073" sldId="299"/>
        </pc:sldMkLst>
        <pc:spChg chg="mod">
          <ac:chgData name="Boomen, Maud van den" userId="S::maud.vanden.boomen@ggze.nl::23ef2d6b-38b8-4e60-99d3-fa0bad9c4320" providerId="AD" clId="Web-{5AB4B677-9A24-4C64-B826-31AFAF9EBADA}" dt="2023-05-19T10:40:52.283" v="88" actId="20577"/>
          <ac:spMkLst>
            <pc:docMk/>
            <pc:sldMk cId="2920392073" sldId="299"/>
            <ac:spMk id="2" creationId="{610C4E60-375B-A819-AE8A-6BF9AF0DEB11}"/>
          </ac:spMkLst>
        </pc:spChg>
      </pc:sldChg>
    </pc:docChg>
  </pc:docChgLst>
  <pc:docChgLst>
    <pc:chgData name="Boomen, Maud van den" userId="S::maud.vanden.boomen@ggze.nl::23ef2d6b-38b8-4e60-99d3-fa0bad9c4320" providerId="AD" clId="Web-{E5585870-5844-470B-8295-387FA6469167}"/>
    <pc:docChg chg="modSld">
      <pc:chgData name="Boomen, Maud van den" userId="S::maud.vanden.boomen@ggze.nl::23ef2d6b-38b8-4e60-99d3-fa0bad9c4320" providerId="AD" clId="Web-{E5585870-5844-470B-8295-387FA6469167}" dt="2023-06-01T10:17:52.400" v="1" actId="20577"/>
      <pc:docMkLst>
        <pc:docMk/>
      </pc:docMkLst>
      <pc:sldChg chg="modSp">
        <pc:chgData name="Boomen, Maud van den" userId="S::maud.vanden.boomen@ggze.nl::23ef2d6b-38b8-4e60-99d3-fa0bad9c4320" providerId="AD" clId="Web-{E5585870-5844-470B-8295-387FA6469167}" dt="2023-06-01T10:17:52.400" v="1" actId="20577"/>
        <pc:sldMkLst>
          <pc:docMk/>
          <pc:sldMk cId="4281564647" sldId="308"/>
        </pc:sldMkLst>
        <pc:spChg chg="mod">
          <ac:chgData name="Boomen, Maud van den" userId="S::maud.vanden.boomen@ggze.nl::23ef2d6b-38b8-4e60-99d3-fa0bad9c4320" providerId="AD" clId="Web-{E5585870-5844-470B-8295-387FA6469167}" dt="2023-06-01T10:17:52.400" v="1" actId="20577"/>
          <ac:spMkLst>
            <pc:docMk/>
            <pc:sldMk cId="4281564647" sldId="308"/>
            <ac:spMk id="3" creationId="{559B4580-740A-0469-9281-2368C89D8246}"/>
          </ac:spMkLst>
        </pc:spChg>
      </pc:sldChg>
    </pc:docChg>
  </pc:docChgLst>
  <pc:docChgLst>
    <pc:chgData name="Boomen, Maud van den" userId="S::maud.vanden.boomen@ggze.nl::23ef2d6b-38b8-4e60-99d3-fa0bad9c4320" providerId="AD" clId="Web-{C2335507-E2CB-4DE8-AC85-48FC841AD36F}"/>
    <pc:docChg chg="delSld modSld">
      <pc:chgData name="Boomen, Maud van den" userId="S::maud.vanden.boomen@ggze.nl::23ef2d6b-38b8-4e60-99d3-fa0bad9c4320" providerId="AD" clId="Web-{C2335507-E2CB-4DE8-AC85-48FC841AD36F}" dt="2023-05-31T10:20:52.158" v="46" actId="14100"/>
      <pc:docMkLst>
        <pc:docMk/>
      </pc:docMkLst>
      <pc:sldChg chg="addSp delSp modSp">
        <pc:chgData name="Boomen, Maud van den" userId="S::maud.vanden.boomen@ggze.nl::23ef2d6b-38b8-4e60-99d3-fa0bad9c4320" providerId="AD" clId="Web-{C2335507-E2CB-4DE8-AC85-48FC841AD36F}" dt="2023-05-31T10:19:25.060" v="44" actId="20577"/>
        <pc:sldMkLst>
          <pc:docMk/>
          <pc:sldMk cId="356662062" sldId="257"/>
        </pc:sldMkLst>
        <pc:spChg chg="mod">
          <ac:chgData name="Boomen, Maud van den" userId="S::maud.vanden.boomen@ggze.nl::23ef2d6b-38b8-4e60-99d3-fa0bad9c4320" providerId="AD" clId="Web-{C2335507-E2CB-4DE8-AC85-48FC841AD36F}" dt="2023-05-31T10:18:58.887" v="42" actId="20577"/>
          <ac:spMkLst>
            <pc:docMk/>
            <pc:sldMk cId="356662062" sldId="257"/>
            <ac:spMk id="2" creationId="{00000000-0000-0000-0000-000000000000}"/>
          </ac:spMkLst>
        </pc:spChg>
        <pc:spChg chg="del">
          <ac:chgData name="Boomen, Maud van den" userId="S::maud.vanden.boomen@ggze.nl::23ef2d6b-38b8-4e60-99d3-fa0bad9c4320" providerId="AD" clId="Web-{C2335507-E2CB-4DE8-AC85-48FC841AD36F}" dt="2023-05-31T10:17:51.806" v="29"/>
          <ac:spMkLst>
            <pc:docMk/>
            <pc:sldMk cId="356662062" sldId="257"/>
            <ac:spMk id="3" creationId="{586FB590-68A8-657D-7E02-94693772E9CC}"/>
          </ac:spMkLst>
        </pc:spChg>
        <pc:spChg chg="add mod">
          <ac:chgData name="Boomen, Maud van den" userId="S::maud.vanden.boomen@ggze.nl::23ef2d6b-38b8-4e60-99d3-fa0bad9c4320" providerId="AD" clId="Web-{C2335507-E2CB-4DE8-AC85-48FC841AD36F}" dt="2023-05-31T10:19:25.060" v="44" actId="20577"/>
          <ac:spMkLst>
            <pc:docMk/>
            <pc:sldMk cId="356662062" sldId="257"/>
            <ac:spMk id="6" creationId="{D40B1B40-8543-707F-DB2C-15BB3C30E0D4}"/>
          </ac:spMkLst>
        </pc:spChg>
        <pc:spChg chg="del">
          <ac:chgData name="Boomen, Maud van den" userId="S::maud.vanden.boomen@ggze.nl::23ef2d6b-38b8-4e60-99d3-fa0bad9c4320" providerId="AD" clId="Web-{C2335507-E2CB-4DE8-AC85-48FC841AD36F}" dt="2023-05-31T10:17:51.806" v="29"/>
          <ac:spMkLst>
            <pc:docMk/>
            <pc:sldMk cId="356662062" sldId="257"/>
            <ac:spMk id="12" creationId="{1FCF8D96-ACCE-4A38-BFE7-4D631184D16A}"/>
          </ac:spMkLst>
        </pc:spChg>
        <pc:spChg chg="add">
          <ac:chgData name="Boomen, Maud van den" userId="S::maud.vanden.boomen@ggze.nl::23ef2d6b-38b8-4e60-99d3-fa0bad9c4320" providerId="AD" clId="Web-{C2335507-E2CB-4DE8-AC85-48FC841AD36F}" dt="2023-05-31T10:17:51.806" v="29"/>
          <ac:spMkLst>
            <pc:docMk/>
            <pc:sldMk cId="356662062" sldId="257"/>
            <ac:spMk id="17" creationId="{A35CBD63-8F8F-47DC-9CE7-159E6161D872}"/>
          </ac:spMkLst>
        </pc:spChg>
        <pc:spChg chg="add">
          <ac:chgData name="Boomen, Maud van den" userId="S::maud.vanden.boomen@ggze.nl::23ef2d6b-38b8-4e60-99d3-fa0bad9c4320" providerId="AD" clId="Web-{C2335507-E2CB-4DE8-AC85-48FC841AD36F}" dt="2023-05-31T10:17:51.806" v="29"/>
          <ac:spMkLst>
            <pc:docMk/>
            <pc:sldMk cId="356662062" sldId="257"/>
            <ac:spMk id="19" creationId="{CA0E3486-FD49-4921-B4F4-E5BB5C88AC79}"/>
          </ac:spMkLst>
        </pc:spChg>
        <pc:spChg chg="add">
          <ac:chgData name="Boomen, Maud van den" userId="S::maud.vanden.boomen@ggze.nl::23ef2d6b-38b8-4e60-99d3-fa0bad9c4320" providerId="AD" clId="Web-{C2335507-E2CB-4DE8-AC85-48FC841AD36F}" dt="2023-05-31T10:17:51.806" v="29"/>
          <ac:spMkLst>
            <pc:docMk/>
            <pc:sldMk cId="356662062" sldId="257"/>
            <ac:spMk id="21" creationId="{83B4A72C-2924-4CE2-8674-7E02E182ED6D}"/>
          </ac:spMkLst>
        </pc:spChg>
        <pc:picChg chg="ord">
          <ac:chgData name="Boomen, Maud van den" userId="S::maud.vanden.boomen@ggze.nl::23ef2d6b-38b8-4e60-99d3-fa0bad9c4320" providerId="AD" clId="Web-{C2335507-E2CB-4DE8-AC85-48FC841AD36F}" dt="2023-05-31T10:17:51.806" v="29"/>
          <ac:picMkLst>
            <pc:docMk/>
            <pc:sldMk cId="356662062" sldId="257"/>
            <ac:picMk id="5" creationId="{00000000-0000-0000-0000-000000000000}"/>
          </ac:picMkLst>
        </pc:picChg>
        <pc:picChg chg="add mod">
          <ac:chgData name="Boomen, Maud van den" userId="S::maud.vanden.boomen@ggze.nl::23ef2d6b-38b8-4e60-99d3-fa0bad9c4320" providerId="AD" clId="Web-{C2335507-E2CB-4DE8-AC85-48FC841AD36F}" dt="2023-05-31T10:17:51.806" v="29"/>
          <ac:picMkLst>
            <pc:docMk/>
            <pc:sldMk cId="356662062" sldId="257"/>
            <ac:picMk id="8" creationId="{1E91D82C-6C3A-D8CE-328D-0C3699BB4D4A}"/>
          </ac:picMkLst>
        </pc:picChg>
        <pc:picChg chg="del">
          <ac:chgData name="Boomen, Maud van den" userId="S::maud.vanden.boomen@ggze.nl::23ef2d6b-38b8-4e60-99d3-fa0bad9c4320" providerId="AD" clId="Web-{C2335507-E2CB-4DE8-AC85-48FC841AD36F}" dt="2023-05-31T10:17:44.775" v="27"/>
          <ac:picMkLst>
            <pc:docMk/>
            <pc:sldMk cId="356662062" sldId="257"/>
            <ac:picMk id="10" creationId="{B4CC68D2-D944-FBBA-C8E8-055A4CB05AE9}"/>
          </ac:picMkLst>
        </pc:picChg>
      </pc:sldChg>
      <pc:sldChg chg="del">
        <pc:chgData name="Boomen, Maud van den" userId="S::maud.vanden.boomen@ggze.nl::23ef2d6b-38b8-4e60-99d3-fa0bad9c4320" providerId="AD" clId="Web-{C2335507-E2CB-4DE8-AC85-48FC841AD36F}" dt="2023-05-31T10:19:47.404" v="45"/>
        <pc:sldMkLst>
          <pc:docMk/>
          <pc:sldMk cId="21476610" sldId="277"/>
        </pc:sldMkLst>
      </pc:sldChg>
      <pc:sldChg chg="addSp delSp modSp">
        <pc:chgData name="Boomen, Maud van den" userId="S::maud.vanden.boomen@ggze.nl::23ef2d6b-38b8-4e60-99d3-fa0bad9c4320" providerId="AD" clId="Web-{C2335507-E2CB-4DE8-AC85-48FC841AD36F}" dt="2023-05-31T10:15:23.566" v="17" actId="14100"/>
        <pc:sldMkLst>
          <pc:docMk/>
          <pc:sldMk cId="3269175689" sldId="306"/>
        </pc:sldMkLst>
        <pc:spChg chg="del">
          <ac:chgData name="Boomen, Maud van den" userId="S::maud.vanden.boomen@ggze.nl::23ef2d6b-38b8-4e60-99d3-fa0bad9c4320" providerId="AD" clId="Web-{C2335507-E2CB-4DE8-AC85-48FC841AD36F}" dt="2023-05-31T10:14:43.799" v="9"/>
          <ac:spMkLst>
            <pc:docMk/>
            <pc:sldMk cId="3269175689" sldId="306"/>
            <ac:spMk id="3" creationId="{43505748-1605-E5FB-D832-9DE9E7CF3783}"/>
          </ac:spMkLst>
        </pc:spChg>
        <pc:graphicFrameChg chg="add">
          <ac:chgData name="Boomen, Maud van den" userId="S::maud.vanden.boomen@ggze.nl::23ef2d6b-38b8-4e60-99d3-fa0bad9c4320" providerId="AD" clId="Web-{C2335507-E2CB-4DE8-AC85-48FC841AD36F}" dt="2023-05-31T10:14:43.799" v="9"/>
          <ac:graphicFrameMkLst>
            <pc:docMk/>
            <pc:sldMk cId="3269175689" sldId="306"/>
            <ac:graphicFrameMk id="17" creationId="{7A7DCC40-B3EA-5167-0652-771DDC1613D3}"/>
          </ac:graphicFrameMkLst>
        </pc:graphicFrameChg>
        <pc:picChg chg="add mod">
          <ac:chgData name="Boomen, Maud van den" userId="S::maud.vanden.boomen@ggze.nl::23ef2d6b-38b8-4e60-99d3-fa0bad9c4320" providerId="AD" clId="Web-{C2335507-E2CB-4DE8-AC85-48FC841AD36F}" dt="2023-05-31T10:15:23.566" v="17" actId="14100"/>
          <ac:picMkLst>
            <pc:docMk/>
            <pc:sldMk cId="3269175689" sldId="306"/>
            <ac:picMk id="4" creationId="{F77205EA-01AE-E351-C091-8F8E920874A5}"/>
          </ac:picMkLst>
        </pc:picChg>
      </pc:sldChg>
      <pc:sldChg chg="addSp delSp modSp">
        <pc:chgData name="Boomen, Maud van den" userId="S::maud.vanden.boomen@ggze.nl::23ef2d6b-38b8-4e60-99d3-fa0bad9c4320" providerId="AD" clId="Web-{C2335507-E2CB-4DE8-AC85-48FC841AD36F}" dt="2023-05-31T10:20:52.158" v="46" actId="14100"/>
        <pc:sldMkLst>
          <pc:docMk/>
          <pc:sldMk cId="4281564647" sldId="308"/>
        </pc:sldMkLst>
        <pc:spChg chg="mod">
          <ac:chgData name="Boomen, Maud van den" userId="S::maud.vanden.boomen@ggze.nl::23ef2d6b-38b8-4e60-99d3-fa0bad9c4320" providerId="AD" clId="Web-{C2335507-E2CB-4DE8-AC85-48FC841AD36F}" dt="2023-05-31T10:18:33.308" v="40" actId="14100"/>
          <ac:spMkLst>
            <pc:docMk/>
            <pc:sldMk cId="4281564647" sldId="308"/>
            <ac:spMk id="2" creationId="{84218FFC-320F-2E84-8A2F-8260754BF315}"/>
          </ac:spMkLst>
        </pc:spChg>
        <pc:spChg chg="mod">
          <ac:chgData name="Boomen, Maud van den" userId="S::maud.vanden.boomen@ggze.nl::23ef2d6b-38b8-4e60-99d3-fa0bad9c4320" providerId="AD" clId="Web-{C2335507-E2CB-4DE8-AC85-48FC841AD36F}" dt="2023-05-31T10:20:52.158" v="46" actId="14100"/>
          <ac:spMkLst>
            <pc:docMk/>
            <pc:sldMk cId="4281564647" sldId="308"/>
            <ac:spMk id="3" creationId="{559B4580-740A-0469-9281-2368C89D8246}"/>
          </ac:spMkLst>
        </pc:spChg>
        <pc:spChg chg="del">
          <ac:chgData name="Boomen, Maud van den" userId="S::maud.vanden.boomen@ggze.nl::23ef2d6b-38b8-4e60-99d3-fa0bad9c4320" providerId="AD" clId="Web-{C2335507-E2CB-4DE8-AC85-48FC841AD36F}" dt="2023-05-31T10:17:06.539" v="19"/>
          <ac:spMkLst>
            <pc:docMk/>
            <pc:sldMk cId="4281564647" sldId="308"/>
            <ac:spMk id="8" creationId="{80516254-1D9F-4F3A-9870-3A3280BE2BFE}"/>
          </ac:spMkLst>
        </pc:spChg>
        <pc:spChg chg="del">
          <ac:chgData name="Boomen, Maud van den" userId="S::maud.vanden.boomen@ggze.nl::23ef2d6b-38b8-4e60-99d3-fa0bad9c4320" providerId="AD" clId="Web-{C2335507-E2CB-4DE8-AC85-48FC841AD36F}" dt="2023-05-31T10:17:06.539" v="19"/>
          <ac:spMkLst>
            <pc:docMk/>
            <pc:sldMk cId="4281564647" sldId="308"/>
            <ac:spMk id="10" creationId="{FC14672B-27A5-4CDA-ABAF-5E4CF4B41C23}"/>
          </ac:spMkLst>
        </pc:spChg>
        <pc:spChg chg="del">
          <ac:chgData name="Boomen, Maud van den" userId="S::maud.vanden.boomen@ggze.nl::23ef2d6b-38b8-4e60-99d3-fa0bad9c4320" providerId="AD" clId="Web-{C2335507-E2CB-4DE8-AC85-48FC841AD36F}" dt="2023-05-31T10:17:06.539" v="19"/>
          <ac:spMkLst>
            <pc:docMk/>
            <pc:sldMk cId="4281564647" sldId="308"/>
            <ac:spMk id="14" creationId="{9A206779-5C74-4555-94BC-5845C92EC3A8}"/>
          </ac:spMkLst>
        </pc:spChg>
        <pc:spChg chg="add">
          <ac:chgData name="Boomen, Maud van den" userId="S::maud.vanden.boomen@ggze.nl::23ef2d6b-38b8-4e60-99d3-fa0bad9c4320" providerId="AD" clId="Web-{C2335507-E2CB-4DE8-AC85-48FC841AD36F}" dt="2023-05-31T10:17:06.539" v="19"/>
          <ac:spMkLst>
            <pc:docMk/>
            <pc:sldMk cId="4281564647" sldId="308"/>
            <ac:spMk id="19" creationId="{5A133C1E-CB83-47F3-8F35-94C2A7C58EE2}"/>
          </ac:spMkLst>
        </pc:spChg>
        <pc:spChg chg="add">
          <ac:chgData name="Boomen, Maud van den" userId="S::maud.vanden.boomen@ggze.nl::23ef2d6b-38b8-4e60-99d3-fa0bad9c4320" providerId="AD" clId="Web-{C2335507-E2CB-4DE8-AC85-48FC841AD36F}" dt="2023-05-31T10:17:06.539" v="19"/>
          <ac:spMkLst>
            <pc:docMk/>
            <pc:sldMk cId="4281564647" sldId="308"/>
            <ac:spMk id="21" creationId="{289E943A-225D-44B1-B345-D7FDBA43C1CE}"/>
          </ac:spMkLst>
        </pc:spChg>
        <pc:picChg chg="add mod ord">
          <ac:chgData name="Boomen, Maud van den" userId="S::maud.vanden.boomen@ggze.nl::23ef2d6b-38b8-4e60-99d3-fa0bad9c4320" providerId="AD" clId="Web-{C2335507-E2CB-4DE8-AC85-48FC841AD36F}" dt="2023-05-31T10:17:06.539" v="19"/>
          <ac:picMkLst>
            <pc:docMk/>
            <pc:sldMk cId="4281564647" sldId="308"/>
            <ac:picMk id="5" creationId="{56EDF99D-2476-B863-87DF-5698A46DA1A9}"/>
          </ac:picMkLst>
        </pc:picChg>
        <pc:cxnChg chg="del">
          <ac:chgData name="Boomen, Maud van den" userId="S::maud.vanden.boomen@ggze.nl::23ef2d6b-38b8-4e60-99d3-fa0bad9c4320" providerId="AD" clId="Web-{C2335507-E2CB-4DE8-AC85-48FC841AD36F}" dt="2023-05-31T10:17:06.539" v="19"/>
          <ac:cxnSpMkLst>
            <pc:docMk/>
            <pc:sldMk cId="4281564647" sldId="308"/>
            <ac:cxnSpMk id="12" creationId="{8D89589C-2C90-4407-A995-05EC3DD7AB14}"/>
          </ac:cxnSpMkLst>
        </pc:cxnChg>
      </pc:sldChg>
    </pc:docChg>
  </pc:docChgLst>
  <pc:docChgLst>
    <pc:chgData name="Graef, Renate van de" userId="S::renate.vande.graef@ggze.nl::2693738f-f234-40e3-a0ba-7abe5cb55f18" providerId="AD" clId="Web-{92D0EC57-7F41-711F-E835-D6FF54F3BB82}"/>
    <pc:docChg chg="addSld modSld sldOrd">
      <pc:chgData name="Graef, Renate van de" userId="S::renate.vande.graef@ggze.nl::2693738f-f234-40e3-a0ba-7abe5cb55f18" providerId="AD" clId="Web-{92D0EC57-7F41-711F-E835-D6FF54F3BB82}" dt="2023-08-24T08:20:51.904" v="671" actId="1076"/>
      <pc:docMkLst>
        <pc:docMk/>
      </pc:docMkLst>
      <pc:sldChg chg="addSp">
        <pc:chgData name="Graef, Renate van de" userId="S::renate.vande.graef@ggze.nl::2693738f-f234-40e3-a0ba-7abe5cb55f18" providerId="AD" clId="Web-{92D0EC57-7F41-711F-E835-D6FF54F3BB82}" dt="2023-08-24T08:12:37.026" v="527"/>
        <pc:sldMkLst>
          <pc:docMk/>
          <pc:sldMk cId="3284308370" sldId="256"/>
        </pc:sldMkLst>
        <pc:picChg chg="add">
          <ac:chgData name="Graef, Renate van de" userId="S::renate.vande.graef@ggze.nl::2693738f-f234-40e3-a0ba-7abe5cb55f18" providerId="AD" clId="Web-{92D0EC57-7F41-711F-E835-D6FF54F3BB82}" dt="2023-08-24T08:12:37.026" v="527"/>
          <ac:picMkLst>
            <pc:docMk/>
            <pc:sldMk cId="3284308370" sldId="256"/>
            <ac:picMk id="8" creationId="{CA241FA8-723F-FF6D-1EB5-967673B87A0F}"/>
          </ac:picMkLst>
        </pc:picChg>
      </pc:sldChg>
      <pc:sldChg chg="modSp">
        <pc:chgData name="Graef, Renate van de" userId="S::renate.vande.graef@ggze.nl::2693738f-f234-40e3-a0ba-7abe5cb55f18" providerId="AD" clId="Web-{92D0EC57-7F41-711F-E835-D6FF54F3BB82}" dt="2023-08-24T07:55:53.676" v="373" actId="14100"/>
        <pc:sldMkLst>
          <pc:docMk/>
          <pc:sldMk cId="356662062" sldId="257"/>
        </pc:sldMkLst>
        <pc:spChg chg="mod">
          <ac:chgData name="Graef, Renate van de" userId="S::renate.vande.graef@ggze.nl::2693738f-f234-40e3-a0ba-7abe5cb55f18" providerId="AD" clId="Web-{92D0EC57-7F41-711F-E835-D6FF54F3BB82}" dt="2023-08-24T07:55:53.676" v="373" actId="14100"/>
          <ac:spMkLst>
            <pc:docMk/>
            <pc:sldMk cId="356662062" sldId="257"/>
            <ac:spMk id="2" creationId="{00000000-0000-0000-0000-000000000000}"/>
          </ac:spMkLst>
        </pc:spChg>
        <pc:spChg chg="mod">
          <ac:chgData name="Graef, Renate van de" userId="S::renate.vande.graef@ggze.nl::2693738f-f234-40e3-a0ba-7abe5cb55f18" providerId="AD" clId="Web-{92D0EC57-7F41-711F-E835-D6FF54F3BB82}" dt="2023-08-24T07:55:45.582" v="372" actId="20577"/>
          <ac:spMkLst>
            <pc:docMk/>
            <pc:sldMk cId="356662062" sldId="257"/>
            <ac:spMk id="3" creationId="{D064FFEC-3A42-DAF8-5366-F46320B03286}"/>
          </ac:spMkLst>
        </pc:spChg>
      </pc:sldChg>
      <pc:sldChg chg="addSp delSp modSp">
        <pc:chgData name="Graef, Renate van de" userId="S::renate.vande.graef@ggze.nl::2693738f-f234-40e3-a0ba-7abe5cb55f18" providerId="AD" clId="Web-{92D0EC57-7F41-711F-E835-D6FF54F3BB82}" dt="2023-08-24T08:04:49.493" v="445" actId="1076"/>
        <pc:sldMkLst>
          <pc:docMk/>
          <pc:sldMk cId="1943590275" sldId="263"/>
        </pc:sldMkLst>
        <pc:picChg chg="del">
          <ac:chgData name="Graef, Renate van de" userId="S::renate.vande.graef@ggze.nl::2693738f-f234-40e3-a0ba-7abe5cb55f18" providerId="AD" clId="Web-{92D0EC57-7F41-711F-E835-D6FF54F3BB82}" dt="2023-08-24T08:04:22.351" v="439"/>
          <ac:picMkLst>
            <pc:docMk/>
            <pc:sldMk cId="1943590275" sldId="263"/>
            <ac:picMk id="4" creationId="{A7F66DA9-40E9-933F-08D9-070C867F475B}"/>
          </ac:picMkLst>
        </pc:picChg>
        <pc:picChg chg="add mod">
          <ac:chgData name="Graef, Renate van de" userId="S::renate.vande.graef@ggze.nl::2693738f-f234-40e3-a0ba-7abe5cb55f18" providerId="AD" clId="Web-{92D0EC57-7F41-711F-E835-D6FF54F3BB82}" dt="2023-08-24T08:04:49.493" v="445" actId="1076"/>
          <ac:picMkLst>
            <pc:docMk/>
            <pc:sldMk cId="1943590275" sldId="263"/>
            <ac:picMk id="7" creationId="{9AF81A96-14AE-545D-C1D4-B4EDC3CC7E7B}"/>
          </ac:picMkLst>
        </pc:picChg>
      </pc:sldChg>
      <pc:sldChg chg="addSp">
        <pc:chgData name="Graef, Renate van de" userId="S::renate.vande.graef@ggze.nl::2693738f-f234-40e3-a0ba-7abe5cb55f18" providerId="AD" clId="Web-{92D0EC57-7F41-711F-E835-D6FF54F3BB82}" dt="2023-08-24T08:10:18.552" v="489"/>
        <pc:sldMkLst>
          <pc:docMk/>
          <pc:sldMk cId="1850162699" sldId="271"/>
        </pc:sldMkLst>
        <pc:picChg chg="add">
          <ac:chgData name="Graef, Renate van de" userId="S::renate.vande.graef@ggze.nl::2693738f-f234-40e3-a0ba-7abe5cb55f18" providerId="AD" clId="Web-{92D0EC57-7F41-711F-E835-D6FF54F3BB82}" dt="2023-08-24T08:10:18.552" v="489"/>
          <ac:picMkLst>
            <pc:docMk/>
            <pc:sldMk cId="1850162699" sldId="271"/>
            <ac:picMk id="5" creationId="{774D71E5-3978-B9B8-ADFE-CB42B4FDC9D3}"/>
          </ac:picMkLst>
        </pc:picChg>
      </pc:sldChg>
      <pc:sldChg chg="modSp ord">
        <pc:chgData name="Graef, Renate van de" userId="S::renate.vande.graef@ggze.nl::2693738f-f234-40e3-a0ba-7abe5cb55f18" providerId="AD" clId="Web-{92D0EC57-7F41-711F-E835-D6FF54F3BB82}" dt="2023-08-24T07:57:11.726" v="384"/>
        <pc:sldMkLst>
          <pc:docMk/>
          <pc:sldMk cId="1519630635" sldId="272"/>
        </pc:sldMkLst>
        <pc:spChg chg="mod">
          <ac:chgData name="Graef, Renate van de" userId="S::renate.vande.graef@ggze.nl::2693738f-f234-40e3-a0ba-7abe5cb55f18" providerId="AD" clId="Web-{92D0EC57-7F41-711F-E835-D6FF54F3BB82}" dt="2023-08-24T07:56:31.209" v="381" actId="20577"/>
          <ac:spMkLst>
            <pc:docMk/>
            <pc:sldMk cId="1519630635" sldId="272"/>
            <ac:spMk id="2" creationId="{00000000-0000-0000-0000-000000000000}"/>
          </ac:spMkLst>
        </pc:spChg>
      </pc:sldChg>
      <pc:sldChg chg="modSp">
        <pc:chgData name="Graef, Renate van de" userId="S::renate.vande.graef@ggze.nl::2693738f-f234-40e3-a0ba-7abe5cb55f18" providerId="AD" clId="Web-{92D0EC57-7F41-711F-E835-D6FF54F3BB82}" dt="2023-08-24T07:50:18.960" v="341" actId="1076"/>
        <pc:sldMkLst>
          <pc:docMk/>
          <pc:sldMk cId="2516861651" sldId="303"/>
        </pc:sldMkLst>
        <pc:spChg chg="mod">
          <ac:chgData name="Graef, Renate van de" userId="S::renate.vande.graef@ggze.nl::2693738f-f234-40e3-a0ba-7abe5cb55f18" providerId="AD" clId="Web-{92D0EC57-7F41-711F-E835-D6FF54F3BB82}" dt="2023-08-24T07:50:18.960" v="341" actId="1076"/>
          <ac:spMkLst>
            <pc:docMk/>
            <pc:sldMk cId="2516861651" sldId="303"/>
            <ac:spMk id="6" creationId="{1D48B6DE-532B-C48A-6976-C94B10CFA60C}"/>
          </ac:spMkLst>
        </pc:spChg>
      </pc:sldChg>
      <pc:sldChg chg="modSp">
        <pc:chgData name="Graef, Renate van de" userId="S::renate.vande.graef@ggze.nl::2693738f-f234-40e3-a0ba-7abe5cb55f18" providerId="AD" clId="Web-{92D0EC57-7F41-711F-E835-D6FF54F3BB82}" dt="2023-08-24T08:09:19.628" v="482" actId="20577"/>
        <pc:sldMkLst>
          <pc:docMk/>
          <pc:sldMk cId="1787588869" sldId="307"/>
        </pc:sldMkLst>
        <pc:spChg chg="mod">
          <ac:chgData name="Graef, Renate van de" userId="S::renate.vande.graef@ggze.nl::2693738f-f234-40e3-a0ba-7abe5cb55f18" providerId="AD" clId="Web-{92D0EC57-7F41-711F-E835-D6FF54F3BB82}" dt="2023-08-24T08:09:19.628" v="482" actId="20577"/>
          <ac:spMkLst>
            <pc:docMk/>
            <pc:sldMk cId="1787588869" sldId="307"/>
            <ac:spMk id="2" creationId="{A8EB9276-5014-61BE-4B52-8BFD15C2E4C2}"/>
          </ac:spMkLst>
        </pc:spChg>
      </pc:sldChg>
      <pc:sldChg chg="ord">
        <pc:chgData name="Graef, Renate van de" userId="S::renate.vande.graef@ggze.nl::2693738f-f234-40e3-a0ba-7abe5cb55f18" providerId="AD" clId="Web-{92D0EC57-7F41-711F-E835-D6FF54F3BB82}" dt="2023-08-24T07:57:20.429" v="385"/>
        <pc:sldMkLst>
          <pc:docMk/>
          <pc:sldMk cId="2529713571" sldId="310"/>
        </pc:sldMkLst>
      </pc:sldChg>
      <pc:sldChg chg="ord">
        <pc:chgData name="Graef, Renate van de" userId="S::renate.vande.graef@ggze.nl::2693738f-f234-40e3-a0ba-7abe5cb55f18" providerId="AD" clId="Web-{92D0EC57-7F41-711F-E835-D6FF54F3BB82}" dt="2023-08-24T08:17:39.460" v="619"/>
        <pc:sldMkLst>
          <pc:docMk/>
          <pc:sldMk cId="97850678" sldId="311"/>
        </pc:sldMkLst>
      </pc:sldChg>
      <pc:sldChg chg="modSp ord">
        <pc:chgData name="Graef, Renate van de" userId="S::renate.vande.graef@ggze.nl::2693738f-f234-40e3-a0ba-7abe5cb55f18" providerId="AD" clId="Web-{92D0EC57-7F41-711F-E835-D6FF54F3BB82}" dt="2023-08-24T08:19:20.542" v="661" actId="1076"/>
        <pc:sldMkLst>
          <pc:docMk/>
          <pc:sldMk cId="4083761479" sldId="312"/>
        </pc:sldMkLst>
        <pc:spChg chg="mod">
          <ac:chgData name="Graef, Renate van de" userId="S::renate.vande.graef@ggze.nl::2693738f-f234-40e3-a0ba-7abe5cb55f18" providerId="AD" clId="Web-{92D0EC57-7F41-711F-E835-D6FF54F3BB82}" dt="2023-08-24T08:19:20.542" v="661" actId="1076"/>
          <ac:spMkLst>
            <pc:docMk/>
            <pc:sldMk cId="4083761479" sldId="312"/>
            <ac:spMk id="5" creationId="{80EEAE2B-9B21-F817-ABCE-0E00100BCEA8}"/>
          </ac:spMkLst>
        </pc:spChg>
      </pc:sldChg>
      <pc:sldChg chg="modSp">
        <pc:chgData name="Graef, Renate van de" userId="S::renate.vande.graef@ggze.nl::2693738f-f234-40e3-a0ba-7abe5cb55f18" providerId="AD" clId="Web-{92D0EC57-7F41-711F-E835-D6FF54F3BB82}" dt="2023-08-24T08:01:29.517" v="417" actId="14100"/>
        <pc:sldMkLst>
          <pc:docMk/>
          <pc:sldMk cId="2189415431" sldId="322"/>
        </pc:sldMkLst>
        <pc:spChg chg="mod">
          <ac:chgData name="Graef, Renate van de" userId="S::renate.vande.graef@ggze.nl::2693738f-f234-40e3-a0ba-7abe5cb55f18" providerId="AD" clId="Web-{92D0EC57-7F41-711F-E835-D6FF54F3BB82}" dt="2023-08-24T07:48:00.986" v="284" actId="20577"/>
          <ac:spMkLst>
            <pc:docMk/>
            <pc:sldMk cId="2189415431" sldId="322"/>
            <ac:spMk id="2" creationId="{610C4E60-375B-A819-AE8A-6BF9AF0DEB11}"/>
          </ac:spMkLst>
        </pc:spChg>
        <pc:spChg chg="mod">
          <ac:chgData name="Graef, Renate van de" userId="S::renate.vande.graef@ggze.nl::2693738f-f234-40e3-a0ba-7abe5cb55f18" providerId="AD" clId="Web-{92D0EC57-7F41-711F-E835-D6FF54F3BB82}" dt="2023-08-24T08:01:29.517" v="417" actId="14100"/>
          <ac:spMkLst>
            <pc:docMk/>
            <pc:sldMk cId="2189415431" sldId="322"/>
            <ac:spMk id="3" creationId="{390E1F7B-93AB-9DCF-5F49-17FC8A27A978}"/>
          </ac:spMkLst>
        </pc:spChg>
      </pc:sldChg>
      <pc:sldChg chg="addSp delSp modSp">
        <pc:chgData name="Graef, Renate van de" userId="S::renate.vande.graef@ggze.nl::2693738f-f234-40e3-a0ba-7abe5cb55f18" providerId="AD" clId="Web-{92D0EC57-7F41-711F-E835-D6FF54F3BB82}" dt="2023-08-24T08:10:45.975" v="493" actId="1076"/>
        <pc:sldMkLst>
          <pc:docMk/>
          <pc:sldMk cId="2572070096" sldId="323"/>
        </pc:sldMkLst>
        <pc:spChg chg="del">
          <ac:chgData name="Graef, Renate van de" userId="S::renate.vande.graef@ggze.nl::2693738f-f234-40e3-a0ba-7abe5cb55f18" providerId="AD" clId="Web-{92D0EC57-7F41-711F-E835-D6FF54F3BB82}" dt="2023-08-24T07:59:09.137" v="390"/>
          <ac:spMkLst>
            <pc:docMk/>
            <pc:sldMk cId="2572070096" sldId="323"/>
            <ac:spMk id="16" creationId="{2ABBB681-F4D2-40F2-ACC3-DE0B4B4880EF}"/>
          </ac:spMkLst>
        </pc:spChg>
        <pc:spChg chg="del">
          <ac:chgData name="Graef, Renate van de" userId="S::renate.vande.graef@ggze.nl::2693738f-f234-40e3-a0ba-7abe5cb55f18" providerId="AD" clId="Web-{92D0EC57-7F41-711F-E835-D6FF54F3BB82}" dt="2023-08-24T07:59:09.137" v="390"/>
          <ac:spMkLst>
            <pc:docMk/>
            <pc:sldMk cId="2572070096" sldId="323"/>
            <ac:spMk id="18" creationId="{09388ED0-1FEF-4E11-B488-BD661D1AC1A6}"/>
          </ac:spMkLst>
        </pc:spChg>
        <pc:spChg chg="add mod">
          <ac:chgData name="Graef, Renate van de" userId="S::renate.vande.graef@ggze.nl::2693738f-f234-40e3-a0ba-7abe5cb55f18" providerId="AD" clId="Web-{92D0EC57-7F41-711F-E835-D6FF54F3BB82}" dt="2023-08-24T08:00:20.702" v="405" actId="20577"/>
          <ac:spMkLst>
            <pc:docMk/>
            <pc:sldMk cId="2572070096" sldId="323"/>
            <ac:spMk id="22" creationId="{E6FBAF42-9473-1FF7-18F2-1274235741E5}"/>
          </ac:spMkLst>
        </pc:spChg>
        <pc:spChg chg="add">
          <ac:chgData name="Graef, Renate van de" userId="S::renate.vande.graef@ggze.nl::2693738f-f234-40e3-a0ba-7abe5cb55f18" providerId="AD" clId="Web-{92D0EC57-7F41-711F-E835-D6FF54F3BB82}" dt="2023-08-24T07:59:09.137" v="390"/>
          <ac:spMkLst>
            <pc:docMk/>
            <pc:sldMk cId="2572070096" sldId="323"/>
            <ac:spMk id="25" creationId="{A35CBD63-8F8F-47DC-9CE7-159E6161D872}"/>
          </ac:spMkLst>
        </pc:spChg>
        <pc:spChg chg="add">
          <ac:chgData name="Graef, Renate van de" userId="S::renate.vande.graef@ggze.nl::2693738f-f234-40e3-a0ba-7abe5cb55f18" providerId="AD" clId="Web-{92D0EC57-7F41-711F-E835-D6FF54F3BB82}" dt="2023-08-24T07:59:09.137" v="390"/>
          <ac:spMkLst>
            <pc:docMk/>
            <pc:sldMk cId="2572070096" sldId="323"/>
            <ac:spMk id="27" creationId="{CA0E3486-FD49-4921-B4F4-E5BB5C88AC79}"/>
          </ac:spMkLst>
        </pc:spChg>
        <pc:spChg chg="add">
          <ac:chgData name="Graef, Renate van de" userId="S::renate.vande.graef@ggze.nl::2693738f-f234-40e3-a0ba-7abe5cb55f18" providerId="AD" clId="Web-{92D0EC57-7F41-711F-E835-D6FF54F3BB82}" dt="2023-08-24T07:59:09.137" v="390"/>
          <ac:spMkLst>
            <pc:docMk/>
            <pc:sldMk cId="2572070096" sldId="323"/>
            <ac:spMk id="29" creationId="{83B4A72C-2924-4CE2-8674-7E02E182ED6D}"/>
          </ac:spMkLst>
        </pc:spChg>
        <pc:picChg chg="add mod">
          <ac:chgData name="Graef, Renate van de" userId="S::renate.vande.graef@ggze.nl::2693738f-f234-40e3-a0ba-7abe5cb55f18" providerId="AD" clId="Web-{92D0EC57-7F41-711F-E835-D6FF54F3BB82}" dt="2023-08-24T08:10:45.975" v="493" actId="1076"/>
          <ac:picMkLst>
            <pc:docMk/>
            <pc:sldMk cId="2572070096" sldId="323"/>
            <ac:picMk id="3" creationId="{B547A871-538D-B48F-72C0-221BB677B0D6}"/>
          </ac:picMkLst>
        </pc:picChg>
        <pc:picChg chg="mod">
          <ac:chgData name="Graef, Renate van de" userId="S::renate.vande.graef@ggze.nl::2693738f-f234-40e3-a0ba-7abe5cb55f18" providerId="AD" clId="Web-{92D0EC57-7F41-711F-E835-D6FF54F3BB82}" dt="2023-08-24T07:59:09.137" v="390"/>
          <ac:picMkLst>
            <pc:docMk/>
            <pc:sldMk cId="2572070096" sldId="323"/>
            <ac:picMk id="7" creationId="{731788B0-9650-D731-1DAF-75D0C631F29E}"/>
          </ac:picMkLst>
        </pc:picChg>
      </pc:sldChg>
      <pc:sldChg chg="addSp modSp new ord">
        <pc:chgData name="Graef, Renate van de" userId="S::renate.vande.graef@ggze.nl::2693738f-f234-40e3-a0ba-7abe5cb55f18" providerId="AD" clId="Web-{92D0EC57-7F41-711F-E835-D6FF54F3BB82}" dt="2023-08-24T08:20:51.904" v="671" actId="1076"/>
        <pc:sldMkLst>
          <pc:docMk/>
          <pc:sldMk cId="440709461" sldId="325"/>
        </pc:sldMkLst>
        <pc:spChg chg="mod">
          <ac:chgData name="Graef, Renate van de" userId="S::renate.vande.graef@ggze.nl::2693738f-f234-40e3-a0ba-7abe5cb55f18" providerId="AD" clId="Web-{92D0EC57-7F41-711F-E835-D6FF54F3BB82}" dt="2023-08-24T07:29:00.240" v="132" actId="14100"/>
          <ac:spMkLst>
            <pc:docMk/>
            <pc:sldMk cId="440709461" sldId="325"/>
            <ac:spMk id="2" creationId="{AC9B8DF8-4209-94B1-FA7B-69C79BC580DF}"/>
          </ac:spMkLst>
        </pc:spChg>
        <pc:spChg chg="mod">
          <ac:chgData name="Graef, Renate van de" userId="S::renate.vande.graef@ggze.nl::2693738f-f234-40e3-a0ba-7abe5cb55f18" providerId="AD" clId="Web-{92D0EC57-7F41-711F-E835-D6FF54F3BB82}" dt="2023-08-24T08:20:51.904" v="671" actId="1076"/>
          <ac:spMkLst>
            <pc:docMk/>
            <pc:sldMk cId="440709461" sldId="325"/>
            <ac:spMk id="3" creationId="{AF14FB60-D331-F4DA-B594-2BB4A82DC140}"/>
          </ac:spMkLst>
        </pc:spChg>
        <pc:picChg chg="add mod">
          <ac:chgData name="Graef, Renate van de" userId="S::renate.vande.graef@ggze.nl::2693738f-f234-40e3-a0ba-7abe5cb55f18" providerId="AD" clId="Web-{92D0EC57-7F41-711F-E835-D6FF54F3BB82}" dt="2023-08-24T08:11:07.382" v="496" actId="1076"/>
          <ac:picMkLst>
            <pc:docMk/>
            <pc:sldMk cId="440709461" sldId="325"/>
            <ac:picMk id="5" creationId="{99889594-D054-E9D2-B8DD-D4F405564302}"/>
          </ac:picMkLst>
        </pc:picChg>
      </pc:sldChg>
      <pc:sldChg chg="addSp modSp new">
        <pc:chgData name="Graef, Renate van de" userId="S::renate.vande.graef@ggze.nl::2693738f-f234-40e3-a0ba-7abe5cb55f18" providerId="AD" clId="Web-{92D0EC57-7F41-711F-E835-D6FF54F3BB82}" dt="2023-08-24T08:08:33.595" v="476" actId="1076"/>
        <pc:sldMkLst>
          <pc:docMk/>
          <pc:sldMk cId="3609283025" sldId="326"/>
        </pc:sldMkLst>
        <pc:spChg chg="mod">
          <ac:chgData name="Graef, Renate van de" userId="S::renate.vande.graef@ggze.nl::2693738f-f234-40e3-a0ba-7abe5cb55f18" providerId="AD" clId="Web-{92D0EC57-7F41-711F-E835-D6FF54F3BB82}" dt="2023-08-24T07:38:19.668" v="208" actId="20577"/>
          <ac:spMkLst>
            <pc:docMk/>
            <pc:sldMk cId="3609283025" sldId="326"/>
            <ac:spMk id="2" creationId="{16E0C762-602C-CD6E-73A3-08FEF49ADB85}"/>
          </ac:spMkLst>
        </pc:spChg>
        <pc:spChg chg="mod">
          <ac:chgData name="Graef, Renate van de" userId="S::renate.vande.graef@ggze.nl::2693738f-f234-40e3-a0ba-7abe5cb55f18" providerId="AD" clId="Web-{92D0EC57-7F41-711F-E835-D6FF54F3BB82}" dt="2023-08-24T07:44:43.776" v="248" actId="20577"/>
          <ac:spMkLst>
            <pc:docMk/>
            <pc:sldMk cId="3609283025" sldId="326"/>
            <ac:spMk id="3" creationId="{8364A2B7-7921-3CE1-FC19-282475E597E9}"/>
          </ac:spMkLst>
        </pc:spChg>
        <pc:picChg chg="add mod">
          <ac:chgData name="Graef, Renate van de" userId="S::renate.vande.graef@ggze.nl::2693738f-f234-40e3-a0ba-7abe5cb55f18" providerId="AD" clId="Web-{92D0EC57-7F41-711F-E835-D6FF54F3BB82}" dt="2023-08-24T08:08:33.595" v="476" actId="1076"/>
          <ac:picMkLst>
            <pc:docMk/>
            <pc:sldMk cId="3609283025" sldId="326"/>
            <ac:picMk id="5" creationId="{804442FC-A0E9-03C3-07CE-6B03597DF88E}"/>
          </ac:picMkLst>
        </pc:picChg>
      </pc:sldChg>
      <pc:sldChg chg="addSp modSp new ord">
        <pc:chgData name="Graef, Renate van de" userId="S::renate.vande.graef@ggze.nl::2693738f-f234-40e3-a0ba-7abe5cb55f18" providerId="AD" clId="Web-{92D0EC57-7F41-711F-E835-D6FF54F3BB82}" dt="2023-08-24T08:10:54.757" v="494" actId="1076"/>
        <pc:sldMkLst>
          <pc:docMk/>
          <pc:sldMk cId="1369663367" sldId="327"/>
        </pc:sldMkLst>
        <pc:spChg chg="mod">
          <ac:chgData name="Graef, Renate van de" userId="S::renate.vande.graef@ggze.nl::2693738f-f234-40e3-a0ba-7abe5cb55f18" providerId="AD" clId="Web-{92D0EC57-7F41-711F-E835-D6FF54F3BB82}" dt="2023-08-24T07:55:34.613" v="370" actId="20577"/>
          <ac:spMkLst>
            <pc:docMk/>
            <pc:sldMk cId="1369663367" sldId="327"/>
            <ac:spMk id="2" creationId="{26DF4C01-C8BB-1ACF-1ED4-E07E43F44DEF}"/>
          </ac:spMkLst>
        </pc:spChg>
        <pc:spChg chg="mod">
          <ac:chgData name="Graef, Renate van de" userId="S::renate.vande.graef@ggze.nl::2693738f-f234-40e3-a0ba-7abe5cb55f18" providerId="AD" clId="Web-{92D0EC57-7F41-711F-E835-D6FF54F3BB82}" dt="2023-08-24T07:58:45.401" v="389" actId="20577"/>
          <ac:spMkLst>
            <pc:docMk/>
            <pc:sldMk cId="1369663367" sldId="327"/>
            <ac:spMk id="3" creationId="{7F23DDA3-3D78-B0DB-6FBF-EB8A318FDD32}"/>
          </ac:spMkLst>
        </pc:spChg>
        <pc:picChg chg="add mod">
          <ac:chgData name="Graef, Renate van de" userId="S::renate.vande.graef@ggze.nl::2693738f-f234-40e3-a0ba-7abe5cb55f18" providerId="AD" clId="Web-{92D0EC57-7F41-711F-E835-D6FF54F3BB82}" dt="2023-08-24T07:54:39.564" v="359" actId="1076"/>
          <ac:picMkLst>
            <pc:docMk/>
            <pc:sldMk cId="1369663367" sldId="327"/>
            <ac:picMk id="4" creationId="{74544163-1BB0-97B8-A66C-03BBC9D42F37}"/>
          </ac:picMkLst>
        </pc:picChg>
        <pc:picChg chg="add mod">
          <ac:chgData name="Graef, Renate van de" userId="S::renate.vande.graef@ggze.nl::2693738f-f234-40e3-a0ba-7abe5cb55f18" providerId="AD" clId="Web-{92D0EC57-7F41-711F-E835-D6FF54F3BB82}" dt="2023-08-24T08:10:54.757" v="494" actId="1076"/>
          <ac:picMkLst>
            <pc:docMk/>
            <pc:sldMk cId="1369663367" sldId="327"/>
            <ac:picMk id="6" creationId="{CBB6A944-6B73-DDE9-2C6C-C62EDB6F1FF4}"/>
          </ac:picMkLst>
        </pc:picChg>
      </pc:sldChg>
      <pc:sldChg chg="addSp delSp modSp new mod setBg">
        <pc:chgData name="Graef, Renate van de" userId="S::renate.vande.graef@ggze.nl::2693738f-f234-40e3-a0ba-7abe5cb55f18" providerId="AD" clId="Web-{92D0EC57-7F41-711F-E835-D6FF54F3BB82}" dt="2023-08-24T08:10:24.396" v="490"/>
        <pc:sldMkLst>
          <pc:docMk/>
          <pc:sldMk cId="2631925980" sldId="328"/>
        </pc:sldMkLst>
        <pc:spChg chg="mod">
          <ac:chgData name="Graef, Renate van de" userId="S::renate.vande.graef@ggze.nl::2693738f-f234-40e3-a0ba-7abe5cb55f18" providerId="AD" clId="Web-{92D0EC57-7F41-711F-E835-D6FF54F3BB82}" dt="2023-08-24T08:10:07.802" v="488" actId="20577"/>
          <ac:spMkLst>
            <pc:docMk/>
            <pc:sldMk cId="2631925980" sldId="328"/>
            <ac:spMk id="2" creationId="{58AF6A48-C298-32CB-438F-31FEB7914568}"/>
          </ac:spMkLst>
        </pc:spChg>
        <pc:spChg chg="del">
          <ac:chgData name="Graef, Renate van de" userId="S::renate.vande.graef@ggze.nl::2693738f-f234-40e3-a0ba-7abe5cb55f18" providerId="AD" clId="Web-{92D0EC57-7F41-711F-E835-D6FF54F3BB82}" dt="2023-08-24T08:02:23.331" v="423"/>
          <ac:spMkLst>
            <pc:docMk/>
            <pc:sldMk cId="2631925980" sldId="328"/>
            <ac:spMk id="3" creationId="{89E210E6-1C26-D4AA-6DBE-59F0FB86A816}"/>
          </ac:spMkLst>
        </pc:spChg>
        <pc:spChg chg="add mod ord">
          <ac:chgData name="Graef, Renate van de" userId="S::renate.vande.graef@ggze.nl::2693738f-f234-40e3-a0ba-7abe5cb55f18" providerId="AD" clId="Web-{92D0EC57-7F41-711F-E835-D6FF54F3BB82}" dt="2023-08-24T08:05:07.400" v="447"/>
          <ac:spMkLst>
            <pc:docMk/>
            <pc:sldMk cId="2631925980" sldId="328"/>
            <ac:spMk id="10" creationId="{4672CF1F-A60B-81E8-5520-20DA1CFD4948}"/>
          </ac:spMkLst>
        </pc:spChg>
        <pc:spChg chg="add">
          <ac:chgData name="Graef, Renate van de" userId="S::renate.vande.graef@ggze.nl::2693738f-f234-40e3-a0ba-7abe5cb55f18" providerId="AD" clId="Web-{92D0EC57-7F41-711F-E835-D6FF54F3BB82}" dt="2023-08-24T08:05:07.400" v="447"/>
          <ac:spMkLst>
            <pc:docMk/>
            <pc:sldMk cId="2631925980" sldId="328"/>
            <ac:spMk id="15" creationId="{47BA6B54-FD0C-4B20-816F-3B6BEEA1D65C}"/>
          </ac:spMkLst>
        </pc:spChg>
        <pc:spChg chg="add">
          <ac:chgData name="Graef, Renate van de" userId="S::renate.vande.graef@ggze.nl::2693738f-f234-40e3-a0ba-7abe5cb55f18" providerId="AD" clId="Web-{92D0EC57-7F41-711F-E835-D6FF54F3BB82}" dt="2023-08-24T08:05:07.400" v="447"/>
          <ac:spMkLst>
            <pc:docMk/>
            <pc:sldMk cId="2631925980" sldId="328"/>
            <ac:spMk id="17" creationId="{CE90C7AB-40E9-481F-980A-EDD19EFF359D}"/>
          </ac:spMkLst>
        </pc:spChg>
        <pc:spChg chg="add">
          <ac:chgData name="Graef, Renate van de" userId="S::renate.vande.graef@ggze.nl::2693738f-f234-40e3-a0ba-7abe5cb55f18" providerId="AD" clId="Web-{92D0EC57-7F41-711F-E835-D6FF54F3BB82}" dt="2023-08-24T08:05:07.400" v="447"/>
          <ac:spMkLst>
            <pc:docMk/>
            <pc:sldMk cId="2631925980" sldId="328"/>
            <ac:spMk id="19" creationId="{23ADD3AA-6CC0-4B1A-B4A3-98AD78A1EACC}"/>
          </ac:spMkLst>
        </pc:spChg>
        <pc:spChg chg="add">
          <ac:chgData name="Graef, Renate van de" userId="S::renate.vande.graef@ggze.nl::2693738f-f234-40e3-a0ba-7abe5cb55f18" providerId="AD" clId="Web-{92D0EC57-7F41-711F-E835-D6FF54F3BB82}" dt="2023-08-24T08:05:07.400" v="447"/>
          <ac:spMkLst>
            <pc:docMk/>
            <pc:sldMk cId="2631925980" sldId="328"/>
            <ac:spMk id="21" creationId="{BC834C09-A316-497B-9771-15920104D4C5}"/>
          </ac:spMkLst>
        </pc:spChg>
        <pc:spChg chg="add">
          <ac:chgData name="Graef, Renate van de" userId="S::renate.vande.graef@ggze.nl::2693738f-f234-40e3-a0ba-7abe5cb55f18" providerId="AD" clId="Web-{92D0EC57-7F41-711F-E835-D6FF54F3BB82}" dt="2023-08-24T08:05:07.400" v="447"/>
          <ac:spMkLst>
            <pc:docMk/>
            <pc:sldMk cId="2631925980" sldId="328"/>
            <ac:spMk id="23" creationId="{4AC7689F-BE25-443E-B15D-45268CC4AB50}"/>
          </ac:spMkLst>
        </pc:spChg>
        <pc:spChg chg="add">
          <ac:chgData name="Graef, Renate van de" userId="S::renate.vande.graef@ggze.nl::2693738f-f234-40e3-a0ba-7abe5cb55f18" providerId="AD" clId="Web-{92D0EC57-7F41-711F-E835-D6FF54F3BB82}" dt="2023-08-24T08:05:07.400" v="447"/>
          <ac:spMkLst>
            <pc:docMk/>
            <pc:sldMk cId="2631925980" sldId="328"/>
            <ac:spMk id="25" creationId="{5296173E-160F-42EA-B0C9-8E2804C9A375}"/>
          </ac:spMkLst>
        </pc:spChg>
        <pc:spChg chg="add">
          <ac:chgData name="Graef, Renate van de" userId="S::renate.vande.graef@ggze.nl::2693738f-f234-40e3-a0ba-7abe5cb55f18" providerId="AD" clId="Web-{92D0EC57-7F41-711F-E835-D6FF54F3BB82}" dt="2023-08-24T08:05:07.400" v="447"/>
          <ac:spMkLst>
            <pc:docMk/>
            <pc:sldMk cId="2631925980" sldId="328"/>
            <ac:spMk id="27" creationId="{85FD8413-571F-456D-BB62-4C204826EBA7}"/>
          </ac:spMkLst>
        </pc:spChg>
        <pc:picChg chg="add del mod ord">
          <ac:chgData name="Graef, Renate van de" userId="S::renate.vande.graef@ggze.nl::2693738f-f234-40e3-a0ba-7abe5cb55f18" providerId="AD" clId="Web-{92D0EC57-7F41-711F-E835-D6FF54F3BB82}" dt="2023-08-24T08:04:58.337" v="446"/>
          <ac:picMkLst>
            <pc:docMk/>
            <pc:sldMk cId="2631925980" sldId="328"/>
            <ac:picMk id="4" creationId="{78360462-96B3-E80B-5C1E-1F69242091EE}"/>
          </ac:picMkLst>
        </pc:picChg>
        <pc:picChg chg="add mod">
          <ac:chgData name="Graef, Renate van de" userId="S::renate.vande.graef@ggze.nl::2693738f-f234-40e3-a0ba-7abe5cb55f18" providerId="AD" clId="Web-{92D0EC57-7F41-711F-E835-D6FF54F3BB82}" dt="2023-08-24T08:05:07.400" v="447"/>
          <ac:picMkLst>
            <pc:docMk/>
            <pc:sldMk cId="2631925980" sldId="328"/>
            <ac:picMk id="5" creationId="{819931E9-D80E-04C1-2F0A-35C466F21A51}"/>
          </ac:picMkLst>
        </pc:picChg>
        <pc:picChg chg="add mod">
          <ac:chgData name="Graef, Renate van de" userId="S::renate.vande.graef@ggze.nl::2693738f-f234-40e3-a0ba-7abe5cb55f18" providerId="AD" clId="Web-{92D0EC57-7F41-711F-E835-D6FF54F3BB82}" dt="2023-08-24T08:05:07.400" v="447"/>
          <ac:picMkLst>
            <pc:docMk/>
            <pc:sldMk cId="2631925980" sldId="328"/>
            <ac:picMk id="6" creationId="{5F0675CC-D4A9-D2E8-8C91-701C0120E017}"/>
          </ac:picMkLst>
        </pc:picChg>
        <pc:picChg chg="add mod ord">
          <ac:chgData name="Graef, Renate van de" userId="S::renate.vande.graef@ggze.nl::2693738f-f234-40e3-a0ba-7abe5cb55f18" providerId="AD" clId="Web-{92D0EC57-7F41-711F-E835-D6FF54F3BB82}" dt="2023-08-24T08:09:56.973" v="486" actId="1076"/>
          <ac:picMkLst>
            <pc:docMk/>
            <pc:sldMk cId="2631925980" sldId="328"/>
            <ac:picMk id="7" creationId="{AB02485C-D1D8-5497-C913-E0B293EEE417}"/>
          </ac:picMkLst>
        </pc:picChg>
        <pc:picChg chg="add mod">
          <ac:chgData name="Graef, Renate van de" userId="S::renate.vande.graef@ggze.nl::2693738f-f234-40e3-a0ba-7abe5cb55f18" providerId="AD" clId="Web-{92D0EC57-7F41-711F-E835-D6FF54F3BB82}" dt="2023-08-24T08:05:07.400" v="447"/>
          <ac:picMkLst>
            <pc:docMk/>
            <pc:sldMk cId="2631925980" sldId="328"/>
            <ac:picMk id="8" creationId="{E2DC004C-0FE2-7F80-D294-AA2C50C8A679}"/>
          </ac:picMkLst>
        </pc:picChg>
        <pc:picChg chg="add">
          <ac:chgData name="Graef, Renate van de" userId="S::renate.vande.graef@ggze.nl::2693738f-f234-40e3-a0ba-7abe5cb55f18" providerId="AD" clId="Web-{92D0EC57-7F41-711F-E835-D6FF54F3BB82}" dt="2023-08-24T08:10:24.396" v="490"/>
          <ac:picMkLst>
            <pc:docMk/>
            <pc:sldMk cId="2631925980" sldId="328"/>
            <ac:picMk id="12" creationId="{FAFA31B4-C0E7-EFC8-52F9-CCAC6A9EF029}"/>
          </ac:picMkLst>
        </pc:picChg>
      </pc:sldChg>
      <pc:sldChg chg="addSp delSp modSp new mod ord setBg">
        <pc:chgData name="Graef, Renate van de" userId="S::renate.vande.graef@ggze.nl::2693738f-f234-40e3-a0ba-7abe5cb55f18" providerId="AD" clId="Web-{92D0EC57-7F41-711F-E835-D6FF54F3BB82}" dt="2023-08-24T08:20:24.528" v="665" actId="20577"/>
        <pc:sldMkLst>
          <pc:docMk/>
          <pc:sldMk cId="215685449" sldId="329"/>
        </pc:sldMkLst>
        <pc:spChg chg="mod">
          <ac:chgData name="Graef, Renate van de" userId="S::renate.vande.graef@ggze.nl::2693738f-f234-40e3-a0ba-7abe5cb55f18" providerId="AD" clId="Web-{92D0EC57-7F41-711F-E835-D6FF54F3BB82}" dt="2023-08-24T08:20:24.528" v="665" actId="20577"/>
          <ac:spMkLst>
            <pc:docMk/>
            <pc:sldMk cId="215685449" sldId="329"/>
            <ac:spMk id="2" creationId="{6FCE3B95-D91E-B8B6-B59A-DD27F3554155}"/>
          </ac:spMkLst>
        </pc:spChg>
        <pc:spChg chg="mod">
          <ac:chgData name="Graef, Renate van de" userId="S::renate.vande.graef@ggze.nl::2693738f-f234-40e3-a0ba-7abe5cb55f18" providerId="AD" clId="Web-{92D0EC57-7F41-711F-E835-D6FF54F3BB82}" dt="2023-08-24T08:14:55.969" v="571" actId="20577"/>
          <ac:spMkLst>
            <pc:docMk/>
            <pc:sldMk cId="215685449" sldId="329"/>
            <ac:spMk id="3" creationId="{78AFF9FE-4AEE-6F28-905D-BD9B580102C6}"/>
          </ac:spMkLst>
        </pc:spChg>
        <pc:spChg chg="add del mod">
          <ac:chgData name="Graef, Renate van de" userId="S::renate.vande.graef@ggze.nl::2693738f-f234-40e3-a0ba-7abe5cb55f18" providerId="AD" clId="Web-{92D0EC57-7F41-711F-E835-D6FF54F3BB82}" dt="2023-08-24T08:16:29.035" v="591"/>
          <ac:spMkLst>
            <pc:docMk/>
            <pc:sldMk cId="215685449" sldId="329"/>
            <ac:spMk id="7" creationId="{4B07E0FA-8178-BDAA-A719-3D5BC37934D5}"/>
          </ac:spMkLst>
        </pc:spChg>
        <pc:picChg chg="add ord">
          <ac:chgData name="Graef, Renate van de" userId="S::renate.vande.graef@ggze.nl::2693738f-f234-40e3-a0ba-7abe5cb55f18" providerId="AD" clId="Web-{92D0EC57-7F41-711F-E835-D6FF54F3BB82}" dt="2023-08-24T08:14:13.811" v="567"/>
          <ac:picMkLst>
            <pc:docMk/>
            <pc:sldMk cId="215685449" sldId="329"/>
            <ac:picMk id="5" creationId="{DF652D9A-1E5E-5937-0B03-F283E189B774}"/>
          </ac:picMkLst>
        </pc:picChg>
        <pc:picChg chg="add mod">
          <ac:chgData name="Graef, Renate van de" userId="S::renate.vande.graef@ggze.nl::2693738f-f234-40e3-a0ba-7abe5cb55f18" providerId="AD" clId="Web-{92D0EC57-7F41-711F-E835-D6FF54F3BB82}" dt="2023-08-24T08:16:34.973" v="593" actId="1076"/>
          <ac:picMkLst>
            <pc:docMk/>
            <pc:sldMk cId="215685449" sldId="329"/>
            <ac:picMk id="6" creationId="{A32DEAB6-4F4A-8A73-D64F-FD16C3A60C02}"/>
          </ac:picMkLst>
        </pc:picChg>
      </pc:sldChg>
    </pc:docChg>
  </pc:docChgLst>
  <pc:docChgLst>
    <pc:chgData name="Boomen, Maud van den" userId="S::maud.vanden.boomen@ggze.nl::23ef2d6b-38b8-4e60-99d3-fa0bad9c4320" providerId="AD" clId="Web-{A294771A-C034-4040-855D-F3ADDC42A7C6}"/>
    <pc:docChg chg="modSld">
      <pc:chgData name="Boomen, Maud van den" userId="S::maud.vanden.boomen@ggze.nl::23ef2d6b-38b8-4e60-99d3-fa0bad9c4320" providerId="AD" clId="Web-{A294771A-C034-4040-855D-F3ADDC42A7C6}" dt="2023-06-29T10:22:22.954" v="223" actId="20577"/>
      <pc:docMkLst>
        <pc:docMk/>
      </pc:docMkLst>
      <pc:sldChg chg="modSp">
        <pc:chgData name="Boomen, Maud van den" userId="S::maud.vanden.boomen@ggze.nl::23ef2d6b-38b8-4e60-99d3-fa0bad9c4320" providerId="AD" clId="Web-{A294771A-C034-4040-855D-F3ADDC42A7C6}" dt="2023-06-29T10:08:35.598" v="72" actId="14100"/>
        <pc:sldMkLst>
          <pc:docMk/>
          <pc:sldMk cId="1519630635" sldId="272"/>
        </pc:sldMkLst>
        <pc:spChg chg="mod">
          <ac:chgData name="Boomen, Maud van den" userId="S::maud.vanden.boomen@ggze.nl::23ef2d6b-38b8-4e60-99d3-fa0bad9c4320" providerId="AD" clId="Web-{A294771A-C034-4040-855D-F3ADDC42A7C6}" dt="2023-06-29T10:08:35.598" v="72" actId="14100"/>
          <ac:spMkLst>
            <pc:docMk/>
            <pc:sldMk cId="1519630635" sldId="272"/>
            <ac:spMk id="2" creationId="{00000000-0000-0000-0000-000000000000}"/>
          </ac:spMkLst>
        </pc:spChg>
      </pc:sldChg>
      <pc:sldChg chg="modSp">
        <pc:chgData name="Boomen, Maud van den" userId="S::maud.vanden.boomen@ggze.nl::23ef2d6b-38b8-4e60-99d3-fa0bad9c4320" providerId="AD" clId="Web-{A294771A-C034-4040-855D-F3ADDC42A7C6}" dt="2023-06-29T10:15:27.205" v="176" actId="14100"/>
        <pc:sldMkLst>
          <pc:docMk/>
          <pc:sldMk cId="2529713571" sldId="310"/>
        </pc:sldMkLst>
        <pc:spChg chg="mod">
          <ac:chgData name="Boomen, Maud van den" userId="S::maud.vanden.boomen@ggze.nl::23ef2d6b-38b8-4e60-99d3-fa0bad9c4320" providerId="AD" clId="Web-{A294771A-C034-4040-855D-F3ADDC42A7C6}" dt="2023-06-29T10:14:48.251" v="163" actId="20577"/>
          <ac:spMkLst>
            <pc:docMk/>
            <pc:sldMk cId="2529713571" sldId="310"/>
            <ac:spMk id="4" creationId="{37E4019A-CB16-67A6-120B-F2DDEAD5C967}"/>
          </ac:spMkLst>
        </pc:spChg>
        <pc:spChg chg="mod">
          <ac:chgData name="Boomen, Maud van den" userId="S::maud.vanden.boomen@ggze.nl::23ef2d6b-38b8-4e60-99d3-fa0bad9c4320" providerId="AD" clId="Web-{A294771A-C034-4040-855D-F3ADDC42A7C6}" dt="2023-06-29T10:14:54.298" v="165" actId="20577"/>
          <ac:spMkLst>
            <pc:docMk/>
            <pc:sldMk cId="2529713571" sldId="310"/>
            <ac:spMk id="11" creationId="{64704AEB-A324-0F3B-E9F2-B8364F3219E9}"/>
          </ac:spMkLst>
        </pc:spChg>
        <pc:spChg chg="mod">
          <ac:chgData name="Boomen, Maud van den" userId="S::maud.vanden.boomen@ggze.nl::23ef2d6b-38b8-4e60-99d3-fa0bad9c4320" providerId="AD" clId="Web-{A294771A-C034-4040-855D-F3ADDC42A7C6}" dt="2023-06-29T10:15:03.704" v="168" actId="14100"/>
          <ac:spMkLst>
            <pc:docMk/>
            <pc:sldMk cId="2529713571" sldId="310"/>
            <ac:spMk id="13" creationId="{C7317DAD-6F84-5919-1628-02D588CBBD29}"/>
          </ac:spMkLst>
        </pc:spChg>
        <pc:spChg chg="mod">
          <ac:chgData name="Boomen, Maud van den" userId="S::maud.vanden.boomen@ggze.nl::23ef2d6b-38b8-4e60-99d3-fa0bad9c4320" providerId="AD" clId="Web-{A294771A-C034-4040-855D-F3ADDC42A7C6}" dt="2023-06-29T10:15:09.330" v="170" actId="20577"/>
          <ac:spMkLst>
            <pc:docMk/>
            <pc:sldMk cId="2529713571" sldId="310"/>
            <ac:spMk id="15" creationId="{2F8A6083-B292-EEBC-8441-16DE346104BD}"/>
          </ac:spMkLst>
        </pc:spChg>
        <pc:spChg chg="mod">
          <ac:chgData name="Boomen, Maud van den" userId="S::maud.vanden.boomen@ggze.nl::23ef2d6b-38b8-4e60-99d3-fa0bad9c4320" providerId="AD" clId="Web-{A294771A-C034-4040-855D-F3ADDC42A7C6}" dt="2023-06-29T10:15:18.096" v="173" actId="14100"/>
          <ac:spMkLst>
            <pc:docMk/>
            <pc:sldMk cId="2529713571" sldId="310"/>
            <ac:spMk id="17" creationId="{C4D5C175-503D-EF4B-2792-6B0146AADE12}"/>
          </ac:spMkLst>
        </pc:spChg>
        <pc:spChg chg="mod">
          <ac:chgData name="Boomen, Maud van den" userId="S::maud.vanden.boomen@ggze.nl::23ef2d6b-38b8-4e60-99d3-fa0bad9c4320" providerId="AD" clId="Web-{A294771A-C034-4040-855D-F3ADDC42A7C6}" dt="2023-06-29T10:15:27.205" v="176" actId="14100"/>
          <ac:spMkLst>
            <pc:docMk/>
            <pc:sldMk cId="2529713571" sldId="310"/>
            <ac:spMk id="18" creationId="{2EE31CD7-1636-F8BB-B550-A959FC00A204}"/>
          </ac:spMkLst>
        </pc:spChg>
      </pc:sldChg>
      <pc:sldChg chg="addSp delSp modSp">
        <pc:chgData name="Boomen, Maud van den" userId="S::maud.vanden.boomen@ggze.nl::23ef2d6b-38b8-4e60-99d3-fa0bad9c4320" providerId="AD" clId="Web-{A294771A-C034-4040-855D-F3ADDC42A7C6}" dt="2023-06-29T10:16:11.457" v="177" actId="14100"/>
        <pc:sldMkLst>
          <pc:docMk/>
          <pc:sldMk cId="4083761479" sldId="312"/>
        </pc:sldMkLst>
        <pc:spChg chg="mod">
          <ac:chgData name="Boomen, Maud van den" userId="S::maud.vanden.boomen@ggze.nl::23ef2d6b-38b8-4e60-99d3-fa0bad9c4320" providerId="AD" clId="Web-{A294771A-C034-4040-855D-F3ADDC42A7C6}" dt="2023-06-29T10:14:28.203" v="161" actId="20577"/>
          <ac:spMkLst>
            <pc:docMk/>
            <pc:sldMk cId="4083761479" sldId="312"/>
            <ac:spMk id="2" creationId="{84C5190E-EBF5-3940-653E-EBEB11569B55}"/>
          </ac:spMkLst>
        </pc:spChg>
        <pc:spChg chg="add del mod">
          <ac:chgData name="Boomen, Maud van den" userId="S::maud.vanden.boomen@ggze.nl::23ef2d6b-38b8-4e60-99d3-fa0bad9c4320" providerId="AD" clId="Web-{A294771A-C034-4040-855D-F3ADDC42A7C6}" dt="2023-06-29T10:16:11.457" v="177" actId="14100"/>
          <ac:spMkLst>
            <pc:docMk/>
            <pc:sldMk cId="4083761479" sldId="312"/>
            <ac:spMk id="3" creationId="{B8C5CA7F-A5E3-AFA2-CF8E-0F753E2C32FA}"/>
          </ac:spMkLst>
        </pc:spChg>
        <pc:spChg chg="del mod">
          <ac:chgData name="Boomen, Maud van den" userId="S::maud.vanden.boomen@ggze.nl::23ef2d6b-38b8-4e60-99d3-fa0bad9c4320" providerId="AD" clId="Web-{A294771A-C034-4040-855D-F3ADDC42A7C6}" dt="2023-06-29T10:05:13.528" v="1"/>
          <ac:spMkLst>
            <pc:docMk/>
            <pc:sldMk cId="4083761479" sldId="312"/>
            <ac:spMk id="6" creationId="{FA71D1DF-A9B5-7928-3CFC-62EA354AFC55}"/>
          </ac:spMkLst>
        </pc:spChg>
        <pc:spChg chg="del">
          <ac:chgData name="Boomen, Maud van den" userId="S::maud.vanden.boomen@ggze.nl::23ef2d6b-38b8-4e60-99d3-fa0bad9c4320" providerId="AD" clId="Web-{A294771A-C034-4040-855D-F3ADDC42A7C6}" dt="2023-06-29T10:05:03.215" v="0"/>
          <ac:spMkLst>
            <pc:docMk/>
            <pc:sldMk cId="4083761479" sldId="312"/>
            <ac:spMk id="8" creationId="{80516254-1D9F-4F3A-9870-3A3280BE2BFE}"/>
          </ac:spMkLst>
        </pc:spChg>
        <pc:spChg chg="del">
          <ac:chgData name="Boomen, Maud van den" userId="S::maud.vanden.boomen@ggze.nl::23ef2d6b-38b8-4e60-99d3-fa0bad9c4320" providerId="AD" clId="Web-{A294771A-C034-4040-855D-F3ADDC42A7C6}" dt="2023-06-29T10:05:03.215" v="0"/>
          <ac:spMkLst>
            <pc:docMk/>
            <pc:sldMk cId="4083761479" sldId="312"/>
            <ac:spMk id="10" creationId="{FC14672B-27A5-4CDA-ABAF-5E4CF4B41C23}"/>
          </ac:spMkLst>
        </pc:spChg>
        <pc:spChg chg="del">
          <ac:chgData name="Boomen, Maud van den" userId="S::maud.vanden.boomen@ggze.nl::23ef2d6b-38b8-4e60-99d3-fa0bad9c4320" providerId="AD" clId="Web-{A294771A-C034-4040-855D-F3ADDC42A7C6}" dt="2023-06-29T10:05:03.215" v="0"/>
          <ac:spMkLst>
            <pc:docMk/>
            <pc:sldMk cId="4083761479" sldId="312"/>
            <ac:spMk id="14" creationId="{9A206779-5C74-4555-94BC-5845C92EC3A8}"/>
          </ac:spMkLst>
        </pc:spChg>
        <pc:spChg chg="add">
          <ac:chgData name="Boomen, Maud van den" userId="S::maud.vanden.boomen@ggze.nl::23ef2d6b-38b8-4e60-99d3-fa0bad9c4320" providerId="AD" clId="Web-{A294771A-C034-4040-855D-F3ADDC42A7C6}" dt="2023-06-29T10:05:03.215" v="0"/>
          <ac:spMkLst>
            <pc:docMk/>
            <pc:sldMk cId="4083761479" sldId="312"/>
            <ac:spMk id="19" creationId="{5DB23C2B-2054-4D8B-9E98-9190F8E05EAD}"/>
          </ac:spMkLst>
        </pc:spChg>
        <pc:spChg chg="add">
          <ac:chgData name="Boomen, Maud van den" userId="S::maud.vanden.boomen@ggze.nl::23ef2d6b-38b8-4e60-99d3-fa0bad9c4320" providerId="AD" clId="Web-{A294771A-C034-4040-855D-F3ADDC42A7C6}" dt="2023-06-29T10:05:03.215" v="0"/>
          <ac:spMkLst>
            <pc:docMk/>
            <pc:sldMk cId="4083761479" sldId="312"/>
            <ac:spMk id="21" creationId="{8797B5BC-9873-45F9-97D6-298FB5AF08FF}"/>
          </ac:spMkLst>
        </pc:spChg>
        <pc:spChg chg="add">
          <ac:chgData name="Boomen, Maud van den" userId="S::maud.vanden.boomen@ggze.nl::23ef2d6b-38b8-4e60-99d3-fa0bad9c4320" providerId="AD" clId="Web-{A294771A-C034-4040-855D-F3ADDC42A7C6}" dt="2023-06-29T10:05:03.215" v="0"/>
          <ac:spMkLst>
            <pc:docMk/>
            <pc:sldMk cId="4083761479" sldId="312"/>
            <ac:spMk id="23" creationId="{665C2FCD-09A4-4B4B-AA73-F330DFE91799}"/>
          </ac:spMkLst>
        </pc:spChg>
        <pc:cxnChg chg="del">
          <ac:chgData name="Boomen, Maud van den" userId="S::maud.vanden.boomen@ggze.nl::23ef2d6b-38b8-4e60-99d3-fa0bad9c4320" providerId="AD" clId="Web-{A294771A-C034-4040-855D-F3ADDC42A7C6}" dt="2023-06-29T10:05:03.215" v="0"/>
          <ac:cxnSpMkLst>
            <pc:docMk/>
            <pc:sldMk cId="4083761479" sldId="312"/>
            <ac:cxnSpMk id="12" creationId="{8D89589C-2C90-4407-A995-05EC3DD7AB14}"/>
          </ac:cxnSpMkLst>
        </pc:cxnChg>
      </pc:sldChg>
      <pc:sldChg chg="modSp">
        <pc:chgData name="Boomen, Maud van den" userId="S::maud.vanden.boomen@ggze.nl::23ef2d6b-38b8-4e60-99d3-fa0bad9c4320" providerId="AD" clId="Web-{A294771A-C034-4040-855D-F3ADDC42A7C6}" dt="2023-06-29T10:21:28.358" v="218" actId="20577"/>
        <pc:sldMkLst>
          <pc:docMk/>
          <pc:sldMk cId="1385273496" sldId="313"/>
        </pc:sldMkLst>
        <pc:spChg chg="mod">
          <ac:chgData name="Boomen, Maud van den" userId="S::maud.vanden.boomen@ggze.nl::23ef2d6b-38b8-4e60-99d3-fa0bad9c4320" providerId="AD" clId="Web-{A294771A-C034-4040-855D-F3ADDC42A7C6}" dt="2023-06-29T10:19:09.744" v="202" actId="20577"/>
          <ac:spMkLst>
            <pc:docMk/>
            <pc:sldMk cId="1385273496" sldId="313"/>
            <ac:spMk id="2" creationId="{B651E792-5ECB-66C3-A654-679D3E169DD4}"/>
          </ac:spMkLst>
        </pc:spChg>
        <pc:spChg chg="mod">
          <ac:chgData name="Boomen, Maud van den" userId="S::maud.vanden.boomen@ggze.nl::23ef2d6b-38b8-4e60-99d3-fa0bad9c4320" providerId="AD" clId="Web-{A294771A-C034-4040-855D-F3ADDC42A7C6}" dt="2023-06-29T10:21:28.358" v="218" actId="20577"/>
          <ac:spMkLst>
            <pc:docMk/>
            <pc:sldMk cId="1385273496" sldId="313"/>
            <ac:spMk id="6" creationId="{691FD0ED-65F0-8F85-7839-16B33E5742B9}"/>
          </ac:spMkLst>
        </pc:spChg>
      </pc:sldChg>
      <pc:sldChg chg="modSp">
        <pc:chgData name="Boomen, Maud van den" userId="S::maud.vanden.boomen@ggze.nl::23ef2d6b-38b8-4e60-99d3-fa0bad9c4320" providerId="AD" clId="Web-{A294771A-C034-4040-855D-F3ADDC42A7C6}" dt="2023-06-29T10:22:22.954" v="223" actId="20577"/>
        <pc:sldMkLst>
          <pc:docMk/>
          <pc:sldMk cId="1775844643" sldId="316"/>
        </pc:sldMkLst>
        <pc:graphicFrameChg chg="modGraphic">
          <ac:chgData name="Boomen, Maud van den" userId="S::maud.vanden.boomen@ggze.nl::23ef2d6b-38b8-4e60-99d3-fa0bad9c4320" providerId="AD" clId="Web-{A294771A-C034-4040-855D-F3ADDC42A7C6}" dt="2023-06-29T10:22:22.954" v="223" actId="20577"/>
          <ac:graphicFrameMkLst>
            <pc:docMk/>
            <pc:sldMk cId="1775844643" sldId="316"/>
            <ac:graphicFrameMk id="5" creationId="{D897A00F-C072-1CAC-2B95-ED1F36938D4A}"/>
          </ac:graphicFrameMkLst>
        </pc:graphicFrameChg>
      </pc:sldChg>
      <pc:sldChg chg="modSp">
        <pc:chgData name="Boomen, Maud van den" userId="S::maud.vanden.boomen@ggze.nl::23ef2d6b-38b8-4e60-99d3-fa0bad9c4320" providerId="AD" clId="Web-{A294771A-C034-4040-855D-F3ADDC42A7C6}" dt="2023-06-29T10:19:02.572" v="197" actId="20577"/>
        <pc:sldMkLst>
          <pc:docMk/>
          <pc:sldMk cId="2550333624" sldId="317"/>
        </pc:sldMkLst>
        <pc:spChg chg="mod">
          <ac:chgData name="Boomen, Maud van den" userId="S::maud.vanden.boomen@ggze.nl::23ef2d6b-38b8-4e60-99d3-fa0bad9c4320" providerId="AD" clId="Web-{A294771A-C034-4040-855D-F3ADDC42A7C6}" dt="2023-06-29T10:17:05.880" v="178" actId="20577"/>
          <ac:spMkLst>
            <pc:docMk/>
            <pc:sldMk cId="2550333624" sldId="317"/>
            <ac:spMk id="2" creationId="{F1B311F3-8162-C5E4-B627-AACE051D7544}"/>
          </ac:spMkLst>
        </pc:spChg>
        <pc:spChg chg="mod">
          <ac:chgData name="Boomen, Maud van den" userId="S::maud.vanden.boomen@ggze.nl::23ef2d6b-38b8-4e60-99d3-fa0bad9c4320" providerId="AD" clId="Web-{A294771A-C034-4040-855D-F3ADDC42A7C6}" dt="2023-06-29T10:19:02.572" v="197" actId="20577"/>
          <ac:spMkLst>
            <pc:docMk/>
            <pc:sldMk cId="2550333624" sldId="317"/>
            <ac:spMk id="6" creationId="{239E3A19-E1F9-205A-B297-EB9EE10EAC23}"/>
          </ac:spMkLst>
        </pc:spChg>
      </pc:sldChg>
    </pc:docChg>
  </pc:docChgLst>
  <pc:docChgLst>
    <pc:chgData name="Boomen, Maud van den" userId="S::maud.vanden.boomen@ggze.nl::23ef2d6b-38b8-4e60-99d3-fa0bad9c4320" providerId="AD" clId="Web-{9D28E548-0D81-489B-9B7C-111E061F2E5C}"/>
    <pc:docChg chg="modSld">
      <pc:chgData name="Boomen, Maud van den" userId="S::maud.vanden.boomen@ggze.nl::23ef2d6b-38b8-4e60-99d3-fa0bad9c4320" providerId="AD" clId="Web-{9D28E548-0D81-489B-9B7C-111E061F2E5C}" dt="2023-06-30T08:57:44.407" v="108" actId="20577"/>
      <pc:docMkLst>
        <pc:docMk/>
      </pc:docMkLst>
      <pc:sldChg chg="modSp">
        <pc:chgData name="Boomen, Maud van den" userId="S::maud.vanden.boomen@ggze.nl::23ef2d6b-38b8-4e60-99d3-fa0bad9c4320" providerId="AD" clId="Web-{9D28E548-0D81-489B-9B7C-111E061F2E5C}" dt="2023-06-30T08:57:44.407" v="108" actId="20577"/>
        <pc:sldMkLst>
          <pc:docMk/>
          <pc:sldMk cId="4083761479" sldId="312"/>
        </pc:sldMkLst>
        <pc:spChg chg="mod">
          <ac:chgData name="Boomen, Maud van den" userId="S::maud.vanden.boomen@ggze.nl::23ef2d6b-38b8-4e60-99d3-fa0bad9c4320" providerId="AD" clId="Web-{9D28E548-0D81-489B-9B7C-111E061F2E5C}" dt="2023-06-30T08:57:44.407" v="108" actId="20577"/>
          <ac:spMkLst>
            <pc:docMk/>
            <pc:sldMk cId="4083761479" sldId="312"/>
            <ac:spMk id="3" creationId="{B8C5CA7F-A5E3-AFA2-CF8E-0F753E2C32FA}"/>
          </ac:spMkLst>
        </pc:spChg>
      </pc:sldChg>
    </pc:docChg>
  </pc:docChgLst>
  <pc:docChgLst>
    <pc:chgData name="Huigen, Deanne" userId="S::deanne.huigen@ggze.nl::5c207df3-6c23-488f-a8d6-07125e24f354" providerId="AD" clId="Web-{4FB346A6-05AF-4CB3-B677-57C1CF7EC9AC}"/>
    <pc:docChg chg="addSld modSld sldOrd">
      <pc:chgData name="Huigen, Deanne" userId="S::deanne.huigen@ggze.nl::5c207df3-6c23-488f-a8d6-07125e24f354" providerId="AD" clId="Web-{4FB346A6-05AF-4CB3-B677-57C1CF7EC9AC}" dt="2023-09-08T06:48:49.550" v="78" actId="20577"/>
      <pc:docMkLst>
        <pc:docMk/>
      </pc:docMkLst>
      <pc:sldChg chg="modSp">
        <pc:chgData name="Huigen, Deanne" userId="S::deanne.huigen@ggze.nl::5c207df3-6c23-488f-a8d6-07125e24f354" providerId="AD" clId="Web-{4FB346A6-05AF-4CB3-B677-57C1CF7EC9AC}" dt="2023-09-08T06:46:49.530" v="61" actId="20577"/>
        <pc:sldMkLst>
          <pc:docMk/>
          <pc:sldMk cId="2189415431" sldId="322"/>
        </pc:sldMkLst>
        <pc:spChg chg="mod">
          <ac:chgData name="Huigen, Deanne" userId="S::deanne.huigen@ggze.nl::5c207df3-6c23-488f-a8d6-07125e24f354" providerId="AD" clId="Web-{4FB346A6-05AF-4CB3-B677-57C1CF7EC9AC}" dt="2023-09-08T06:46:49.530" v="61" actId="20577"/>
          <ac:spMkLst>
            <pc:docMk/>
            <pc:sldMk cId="2189415431" sldId="322"/>
            <ac:spMk id="12" creationId="{D4F38262-6DB7-A7F5-A6B3-F32C0F5AE393}"/>
          </ac:spMkLst>
        </pc:spChg>
      </pc:sldChg>
      <pc:sldChg chg="modSp">
        <pc:chgData name="Huigen, Deanne" userId="S::deanne.huigen@ggze.nl::5c207df3-6c23-488f-a8d6-07125e24f354" providerId="AD" clId="Web-{4FB346A6-05AF-4CB3-B677-57C1CF7EC9AC}" dt="2023-09-08T06:24:19.075" v="2" actId="20577"/>
        <pc:sldMkLst>
          <pc:docMk/>
          <pc:sldMk cId="440709461" sldId="325"/>
        </pc:sldMkLst>
        <pc:spChg chg="mod">
          <ac:chgData name="Huigen, Deanne" userId="S::deanne.huigen@ggze.nl::5c207df3-6c23-488f-a8d6-07125e24f354" providerId="AD" clId="Web-{4FB346A6-05AF-4CB3-B677-57C1CF7EC9AC}" dt="2023-09-08T06:24:19.075" v="2" actId="20577"/>
          <ac:spMkLst>
            <pc:docMk/>
            <pc:sldMk cId="440709461" sldId="325"/>
            <ac:spMk id="3" creationId="{AF14FB60-D331-F4DA-B594-2BB4A82DC140}"/>
          </ac:spMkLst>
        </pc:spChg>
      </pc:sldChg>
      <pc:sldChg chg="modSp">
        <pc:chgData name="Huigen, Deanne" userId="S::deanne.huigen@ggze.nl::5c207df3-6c23-488f-a8d6-07125e24f354" providerId="AD" clId="Web-{4FB346A6-05AF-4CB3-B677-57C1CF7EC9AC}" dt="2023-09-08T06:30:10.072" v="4" actId="20577"/>
        <pc:sldMkLst>
          <pc:docMk/>
          <pc:sldMk cId="3609283025" sldId="326"/>
        </pc:sldMkLst>
        <pc:spChg chg="mod">
          <ac:chgData name="Huigen, Deanne" userId="S::deanne.huigen@ggze.nl::5c207df3-6c23-488f-a8d6-07125e24f354" providerId="AD" clId="Web-{4FB346A6-05AF-4CB3-B677-57C1CF7EC9AC}" dt="2023-09-08T06:30:10.072" v="4" actId="20577"/>
          <ac:spMkLst>
            <pc:docMk/>
            <pc:sldMk cId="3609283025" sldId="326"/>
            <ac:spMk id="3" creationId="{8364A2B7-7921-3CE1-FC19-282475E597E9}"/>
          </ac:spMkLst>
        </pc:spChg>
      </pc:sldChg>
      <pc:sldChg chg="ord">
        <pc:chgData name="Huigen, Deanne" userId="S::deanne.huigen@ggze.nl::5c207df3-6c23-488f-a8d6-07125e24f354" providerId="AD" clId="Web-{4FB346A6-05AF-4CB3-B677-57C1CF7EC9AC}" dt="2023-09-08T06:40:19.516" v="13"/>
        <pc:sldMkLst>
          <pc:docMk/>
          <pc:sldMk cId="215685449" sldId="329"/>
        </pc:sldMkLst>
      </pc:sldChg>
      <pc:sldChg chg="addSp delSp modSp ord">
        <pc:chgData name="Huigen, Deanne" userId="S::deanne.huigen@ggze.nl::5c207df3-6c23-488f-a8d6-07125e24f354" providerId="AD" clId="Web-{4FB346A6-05AF-4CB3-B677-57C1CF7EC9AC}" dt="2023-09-08T06:38:29.777" v="11"/>
        <pc:sldMkLst>
          <pc:docMk/>
          <pc:sldMk cId="4192864172" sldId="342"/>
        </pc:sldMkLst>
        <pc:spChg chg="add">
          <ac:chgData name="Huigen, Deanne" userId="S::deanne.huigen@ggze.nl::5c207df3-6c23-488f-a8d6-07125e24f354" providerId="AD" clId="Web-{4FB346A6-05AF-4CB3-B677-57C1CF7EC9AC}" dt="2023-09-08T06:36:48.571" v="10"/>
          <ac:spMkLst>
            <pc:docMk/>
            <pc:sldMk cId="4192864172" sldId="342"/>
            <ac:spMk id="8" creationId="{54175D19-1FEC-4DFB-BF2A-971D4B973F92}"/>
          </ac:spMkLst>
        </pc:spChg>
        <pc:spChg chg="add">
          <ac:chgData name="Huigen, Deanne" userId="S::deanne.huigen@ggze.nl::5c207df3-6c23-488f-a8d6-07125e24f354" providerId="AD" clId="Web-{4FB346A6-05AF-4CB3-B677-57C1CF7EC9AC}" dt="2023-09-08T06:36:48.571" v="10"/>
          <ac:spMkLst>
            <pc:docMk/>
            <pc:sldMk cId="4192864172" sldId="342"/>
            <ac:spMk id="10" creationId="{CA651283-6D7A-4DC5-B604-9D8A825FACAA}"/>
          </ac:spMkLst>
        </pc:spChg>
        <pc:spChg chg="del">
          <ac:chgData name="Huigen, Deanne" userId="S::deanne.huigen@ggze.nl::5c207df3-6c23-488f-a8d6-07125e24f354" providerId="AD" clId="Web-{4FB346A6-05AF-4CB3-B677-57C1CF7EC9AC}" dt="2023-09-08T06:36:41.242" v="7"/>
          <ac:spMkLst>
            <pc:docMk/>
            <pc:sldMk cId="4192864172" sldId="342"/>
            <ac:spMk id="23" creationId="{F754C990-9493-43C5-A08F-2B9A55F7DF0A}"/>
          </ac:spMkLst>
        </pc:spChg>
        <pc:spChg chg="del">
          <ac:chgData name="Huigen, Deanne" userId="S::deanne.huigen@ggze.nl::5c207df3-6c23-488f-a8d6-07125e24f354" providerId="AD" clId="Web-{4FB346A6-05AF-4CB3-B677-57C1CF7EC9AC}" dt="2023-09-08T06:36:41.242" v="7"/>
          <ac:spMkLst>
            <pc:docMk/>
            <pc:sldMk cId="4192864172" sldId="342"/>
            <ac:spMk id="25" creationId="{B176A2F0-4868-448D-8624-668A960A0E45}"/>
          </ac:spMkLst>
        </pc:spChg>
        <pc:picChg chg="del">
          <ac:chgData name="Huigen, Deanne" userId="S::deanne.huigen@ggze.nl::5c207df3-6c23-488f-a8d6-07125e24f354" providerId="AD" clId="Web-{4FB346A6-05AF-4CB3-B677-57C1CF7EC9AC}" dt="2023-09-08T06:36:36.367" v="5"/>
          <ac:picMkLst>
            <pc:docMk/>
            <pc:sldMk cId="4192864172" sldId="342"/>
            <ac:picMk id="2" creationId="{0EBEF490-39F8-D9D3-67AD-69CA5FEA1968}"/>
          </ac:picMkLst>
        </pc:picChg>
        <pc:picChg chg="add mod">
          <ac:chgData name="Huigen, Deanne" userId="S::deanne.huigen@ggze.nl::5c207df3-6c23-488f-a8d6-07125e24f354" providerId="AD" clId="Web-{4FB346A6-05AF-4CB3-B677-57C1CF7EC9AC}" dt="2023-09-08T06:36:48.571" v="10"/>
          <ac:picMkLst>
            <pc:docMk/>
            <pc:sldMk cId="4192864172" sldId="342"/>
            <ac:picMk id="3" creationId="{BAFE9268-B5F4-7527-0CCF-A4ECC163F028}"/>
          </ac:picMkLst>
        </pc:picChg>
      </pc:sldChg>
      <pc:sldChg chg="modSp">
        <pc:chgData name="Huigen, Deanne" userId="S::deanne.huigen@ggze.nl::5c207df3-6c23-488f-a8d6-07125e24f354" providerId="AD" clId="Web-{4FB346A6-05AF-4CB3-B677-57C1CF7EC9AC}" dt="2023-09-08T06:48:49.550" v="78" actId="20577"/>
        <pc:sldMkLst>
          <pc:docMk/>
          <pc:sldMk cId="258971957" sldId="350"/>
        </pc:sldMkLst>
        <pc:spChg chg="mod">
          <ac:chgData name="Huigen, Deanne" userId="S::deanne.huigen@ggze.nl::5c207df3-6c23-488f-a8d6-07125e24f354" providerId="AD" clId="Web-{4FB346A6-05AF-4CB3-B677-57C1CF7EC9AC}" dt="2023-09-08T06:48:49.550" v="78" actId="20577"/>
          <ac:spMkLst>
            <pc:docMk/>
            <pc:sldMk cId="258971957" sldId="350"/>
            <ac:spMk id="3" creationId="{83B02BEF-32C7-8DBB-6E4A-078D3D6A7133}"/>
          </ac:spMkLst>
        </pc:spChg>
      </pc:sldChg>
      <pc:sldChg chg="modSp add replId">
        <pc:chgData name="Huigen, Deanne" userId="S::deanne.huigen@ggze.nl::5c207df3-6c23-488f-a8d6-07125e24f354" providerId="AD" clId="Web-{4FB346A6-05AF-4CB3-B677-57C1CF7EC9AC}" dt="2023-09-08T06:47:02.264" v="76" actId="20577"/>
        <pc:sldMkLst>
          <pc:docMk/>
          <pc:sldMk cId="2281477725" sldId="351"/>
        </pc:sldMkLst>
        <pc:spChg chg="mod">
          <ac:chgData name="Huigen, Deanne" userId="S::deanne.huigen@ggze.nl::5c207df3-6c23-488f-a8d6-07125e24f354" providerId="AD" clId="Web-{4FB346A6-05AF-4CB3-B677-57C1CF7EC9AC}" dt="2023-09-08T06:47:02.264" v="76" actId="20577"/>
          <ac:spMkLst>
            <pc:docMk/>
            <pc:sldMk cId="2281477725" sldId="351"/>
            <ac:spMk id="12" creationId="{D4F38262-6DB7-A7F5-A6B3-F32C0F5AE393}"/>
          </ac:spMkLst>
        </pc:spChg>
      </pc:sldChg>
    </pc:docChg>
  </pc:docChgLst>
  <pc:docChgLst>
    <pc:chgData name="Boomen, Maud van den" userId="S::maud.vanden.boomen@ggze.nl::23ef2d6b-38b8-4e60-99d3-fa0bad9c4320" providerId="AD" clId="Web-{E7DE0C2C-08C5-40CF-8AFB-B0D431F15F87}"/>
    <pc:docChg chg="modSld">
      <pc:chgData name="Boomen, Maud van den" userId="S::maud.vanden.boomen@ggze.nl::23ef2d6b-38b8-4e60-99d3-fa0bad9c4320" providerId="AD" clId="Web-{E7DE0C2C-08C5-40CF-8AFB-B0D431F15F87}" dt="2023-08-10T08:25:48.372" v="9"/>
      <pc:docMkLst>
        <pc:docMk/>
      </pc:docMkLst>
      <pc:sldChg chg="modSp">
        <pc:chgData name="Boomen, Maud van den" userId="S::maud.vanden.boomen@ggze.nl::23ef2d6b-38b8-4e60-99d3-fa0bad9c4320" providerId="AD" clId="Web-{E7DE0C2C-08C5-40CF-8AFB-B0D431F15F87}" dt="2023-08-10T08:25:48.372" v="9"/>
        <pc:sldMkLst>
          <pc:docMk/>
          <pc:sldMk cId="2189415431" sldId="322"/>
        </pc:sldMkLst>
        <pc:graphicFrameChg chg="mod modGraphic">
          <ac:chgData name="Boomen, Maud van den" userId="S::maud.vanden.boomen@ggze.nl::23ef2d6b-38b8-4e60-99d3-fa0bad9c4320" providerId="AD" clId="Web-{E7DE0C2C-08C5-40CF-8AFB-B0D431F15F87}" dt="2023-08-10T08:25:48.372" v="9"/>
          <ac:graphicFrameMkLst>
            <pc:docMk/>
            <pc:sldMk cId="2189415431" sldId="322"/>
            <ac:graphicFrameMk id="7" creationId="{E364240D-6250-D411-1D1E-E96A0DBC2F07}"/>
          </ac:graphicFrameMkLst>
        </pc:graphicFrameChg>
      </pc:sldChg>
    </pc:docChg>
  </pc:docChgLst>
  <pc:docChgLst>
    <pc:chgData name="Boomen, Maud van den" userId="S::maud.vanden.boomen@ggze.nl::23ef2d6b-38b8-4e60-99d3-fa0bad9c4320" providerId="AD" clId="Web-{74851359-99BF-4A88-A1E6-C0EC71D44ACD}"/>
    <pc:docChg chg="delSld modSld sldOrd">
      <pc:chgData name="Boomen, Maud van den" userId="S::maud.vanden.boomen@ggze.nl::23ef2d6b-38b8-4e60-99d3-fa0bad9c4320" providerId="AD" clId="Web-{74851359-99BF-4A88-A1E6-C0EC71D44ACD}" dt="2023-05-25T10:17:34.339" v="199" actId="20577"/>
      <pc:docMkLst>
        <pc:docMk/>
      </pc:docMkLst>
      <pc:sldChg chg="modSp">
        <pc:chgData name="Boomen, Maud van den" userId="S::maud.vanden.boomen@ggze.nl::23ef2d6b-38b8-4e60-99d3-fa0bad9c4320" providerId="AD" clId="Web-{74851359-99BF-4A88-A1E6-C0EC71D44ACD}" dt="2023-05-25T09:30:41.553" v="7" actId="1076"/>
        <pc:sldMkLst>
          <pc:docMk/>
          <pc:sldMk cId="3284308370" sldId="256"/>
        </pc:sldMkLst>
        <pc:picChg chg="mod">
          <ac:chgData name="Boomen, Maud van den" userId="S::maud.vanden.boomen@ggze.nl::23ef2d6b-38b8-4e60-99d3-fa0bad9c4320" providerId="AD" clId="Web-{74851359-99BF-4A88-A1E6-C0EC71D44ACD}" dt="2023-05-25T09:30:41.553" v="7" actId="1076"/>
          <ac:picMkLst>
            <pc:docMk/>
            <pc:sldMk cId="3284308370" sldId="256"/>
            <ac:picMk id="4" creationId="{00000000-0000-0000-0000-000000000000}"/>
          </ac:picMkLst>
        </pc:picChg>
      </pc:sldChg>
      <pc:sldChg chg="modSp">
        <pc:chgData name="Boomen, Maud van den" userId="S::maud.vanden.boomen@ggze.nl::23ef2d6b-38b8-4e60-99d3-fa0bad9c4320" providerId="AD" clId="Web-{74851359-99BF-4A88-A1E6-C0EC71D44ACD}" dt="2023-05-25T10:16:57.401" v="187" actId="20577"/>
        <pc:sldMkLst>
          <pc:docMk/>
          <pc:sldMk cId="356662062" sldId="257"/>
        </pc:sldMkLst>
        <pc:spChg chg="mod">
          <ac:chgData name="Boomen, Maud van den" userId="S::maud.vanden.boomen@ggze.nl::23ef2d6b-38b8-4e60-99d3-fa0bad9c4320" providerId="AD" clId="Web-{74851359-99BF-4A88-A1E6-C0EC71D44ACD}" dt="2023-05-25T09:54:16.118" v="54" actId="1076"/>
          <ac:spMkLst>
            <pc:docMk/>
            <pc:sldMk cId="356662062" sldId="257"/>
            <ac:spMk id="2" creationId="{00000000-0000-0000-0000-000000000000}"/>
          </ac:spMkLst>
        </pc:spChg>
        <pc:spChg chg="mod">
          <ac:chgData name="Boomen, Maud van den" userId="S::maud.vanden.boomen@ggze.nl::23ef2d6b-38b8-4e60-99d3-fa0bad9c4320" providerId="AD" clId="Web-{74851359-99BF-4A88-A1E6-C0EC71D44ACD}" dt="2023-05-25T10:16:57.401" v="187" actId="20577"/>
          <ac:spMkLst>
            <pc:docMk/>
            <pc:sldMk cId="356662062" sldId="257"/>
            <ac:spMk id="3" creationId="{586FB590-68A8-657D-7E02-94693772E9CC}"/>
          </ac:spMkLst>
        </pc:spChg>
      </pc:sldChg>
      <pc:sldChg chg="ord">
        <pc:chgData name="Boomen, Maud van den" userId="S::maud.vanden.boomen@ggze.nl::23ef2d6b-38b8-4e60-99d3-fa0bad9c4320" providerId="AD" clId="Web-{74851359-99BF-4A88-A1E6-C0EC71D44ACD}" dt="2023-05-25T09:36:43.894" v="11"/>
        <pc:sldMkLst>
          <pc:docMk/>
          <pc:sldMk cId="3821642632" sldId="260"/>
        </pc:sldMkLst>
      </pc:sldChg>
      <pc:sldChg chg="addSp delSp modSp">
        <pc:chgData name="Boomen, Maud van den" userId="S::maud.vanden.boomen@ggze.nl::23ef2d6b-38b8-4e60-99d3-fa0bad9c4320" providerId="AD" clId="Web-{74851359-99BF-4A88-A1E6-C0EC71D44ACD}" dt="2023-05-25T10:14:58.865" v="185"/>
        <pc:sldMkLst>
          <pc:docMk/>
          <pc:sldMk cId="1519630635" sldId="272"/>
        </pc:sldMkLst>
        <pc:spChg chg="add del mod">
          <ac:chgData name="Boomen, Maud van den" userId="S::maud.vanden.boomen@ggze.nl::23ef2d6b-38b8-4e60-99d3-fa0bad9c4320" providerId="AD" clId="Web-{74851359-99BF-4A88-A1E6-C0EC71D44ACD}" dt="2023-05-25T10:14:58.865" v="185"/>
          <ac:spMkLst>
            <pc:docMk/>
            <pc:sldMk cId="1519630635" sldId="272"/>
            <ac:spMk id="7" creationId="{79D6ED4B-2D47-7946-23B9-DDB9092EA66F}"/>
          </ac:spMkLst>
        </pc:spChg>
        <pc:picChg chg="add del mod">
          <ac:chgData name="Boomen, Maud van den" userId="S::maud.vanden.boomen@ggze.nl::23ef2d6b-38b8-4e60-99d3-fa0bad9c4320" providerId="AD" clId="Web-{74851359-99BF-4A88-A1E6-C0EC71D44ACD}" dt="2023-05-25T10:14:55.287" v="184"/>
          <ac:picMkLst>
            <pc:docMk/>
            <pc:sldMk cId="1519630635" sldId="272"/>
            <ac:picMk id="4" creationId="{AC4006D6-7B5E-7BDF-2D46-D45370F3A12D}"/>
          </ac:picMkLst>
        </pc:picChg>
      </pc:sldChg>
      <pc:sldChg chg="del">
        <pc:chgData name="Boomen, Maud van den" userId="S::maud.vanden.boomen@ggze.nl::23ef2d6b-38b8-4e60-99d3-fa0bad9c4320" providerId="AD" clId="Web-{74851359-99BF-4A88-A1E6-C0EC71D44ACD}" dt="2023-05-25T09:36:49.581" v="12"/>
        <pc:sldMkLst>
          <pc:docMk/>
          <pc:sldMk cId="252382411" sldId="278"/>
        </pc:sldMkLst>
      </pc:sldChg>
      <pc:sldChg chg="del">
        <pc:chgData name="Boomen, Maud van den" userId="S::maud.vanden.boomen@ggze.nl::23ef2d6b-38b8-4e60-99d3-fa0bad9c4320" providerId="AD" clId="Web-{74851359-99BF-4A88-A1E6-C0EC71D44ACD}" dt="2023-05-25T09:36:54.800" v="13"/>
        <pc:sldMkLst>
          <pc:docMk/>
          <pc:sldMk cId="1291516961" sldId="285"/>
        </pc:sldMkLst>
      </pc:sldChg>
      <pc:sldChg chg="del">
        <pc:chgData name="Boomen, Maud van den" userId="S::maud.vanden.boomen@ggze.nl::23ef2d6b-38b8-4e60-99d3-fa0bad9c4320" providerId="AD" clId="Web-{74851359-99BF-4A88-A1E6-C0EC71D44ACD}" dt="2023-05-25T09:36:13.474" v="9"/>
        <pc:sldMkLst>
          <pc:docMk/>
          <pc:sldMk cId="2281238547" sldId="293"/>
        </pc:sldMkLst>
      </pc:sldChg>
      <pc:sldChg chg="del">
        <pc:chgData name="Boomen, Maud van den" userId="S::maud.vanden.boomen@ggze.nl::23ef2d6b-38b8-4e60-99d3-fa0bad9c4320" providerId="AD" clId="Web-{74851359-99BF-4A88-A1E6-C0EC71D44ACD}" dt="2023-05-25T09:36:15.049" v="10"/>
        <pc:sldMkLst>
          <pc:docMk/>
          <pc:sldMk cId="1121666972" sldId="297"/>
        </pc:sldMkLst>
      </pc:sldChg>
      <pc:sldChg chg="modSp">
        <pc:chgData name="Boomen, Maud van den" userId="S::maud.vanden.boomen@ggze.nl::23ef2d6b-38b8-4e60-99d3-fa0bad9c4320" providerId="AD" clId="Web-{74851359-99BF-4A88-A1E6-C0EC71D44ACD}" dt="2023-05-25T09:56:16.810" v="101" actId="20577"/>
        <pc:sldMkLst>
          <pc:docMk/>
          <pc:sldMk cId="3595867827" sldId="298"/>
        </pc:sldMkLst>
        <pc:spChg chg="mod">
          <ac:chgData name="Boomen, Maud van den" userId="S::maud.vanden.boomen@ggze.nl::23ef2d6b-38b8-4e60-99d3-fa0bad9c4320" providerId="AD" clId="Web-{74851359-99BF-4A88-A1E6-C0EC71D44ACD}" dt="2023-05-25T09:56:08.185" v="98" actId="20577"/>
          <ac:spMkLst>
            <pc:docMk/>
            <pc:sldMk cId="3595867827" sldId="298"/>
            <ac:spMk id="2" creationId="{2CB0904B-67BF-4727-974E-37EA54B8C08E}"/>
          </ac:spMkLst>
        </pc:spChg>
        <pc:spChg chg="mod">
          <ac:chgData name="Boomen, Maud van den" userId="S::maud.vanden.boomen@ggze.nl::23ef2d6b-38b8-4e60-99d3-fa0bad9c4320" providerId="AD" clId="Web-{74851359-99BF-4A88-A1E6-C0EC71D44ACD}" dt="2023-05-25T09:56:16.810" v="101" actId="20577"/>
          <ac:spMkLst>
            <pc:docMk/>
            <pc:sldMk cId="3595867827" sldId="298"/>
            <ac:spMk id="3" creationId="{6234B004-FD25-9FA6-C97D-B7F3080904B5}"/>
          </ac:spMkLst>
        </pc:spChg>
      </pc:sldChg>
      <pc:sldChg chg="modSp">
        <pc:chgData name="Boomen, Maud van den" userId="S::maud.vanden.boomen@ggze.nl::23ef2d6b-38b8-4e60-99d3-fa0bad9c4320" providerId="AD" clId="Web-{74851359-99BF-4A88-A1E6-C0EC71D44ACD}" dt="2023-05-25T09:56:49.608" v="110" actId="1076"/>
        <pc:sldMkLst>
          <pc:docMk/>
          <pc:sldMk cId="2920392073" sldId="299"/>
        </pc:sldMkLst>
        <pc:spChg chg="mod">
          <ac:chgData name="Boomen, Maud van den" userId="S::maud.vanden.boomen@ggze.nl::23ef2d6b-38b8-4e60-99d3-fa0bad9c4320" providerId="AD" clId="Web-{74851359-99BF-4A88-A1E6-C0EC71D44ACD}" dt="2023-05-25T09:56:20.576" v="102" actId="20577"/>
          <ac:spMkLst>
            <pc:docMk/>
            <pc:sldMk cId="2920392073" sldId="299"/>
            <ac:spMk id="2" creationId="{610C4E60-375B-A819-AE8A-6BF9AF0DEB11}"/>
          </ac:spMkLst>
        </pc:spChg>
        <pc:spChg chg="mod">
          <ac:chgData name="Boomen, Maud van den" userId="S::maud.vanden.boomen@ggze.nl::23ef2d6b-38b8-4e60-99d3-fa0bad9c4320" providerId="AD" clId="Web-{74851359-99BF-4A88-A1E6-C0EC71D44ACD}" dt="2023-05-25T09:56:49.608" v="110" actId="1076"/>
          <ac:spMkLst>
            <pc:docMk/>
            <pc:sldMk cId="2920392073" sldId="299"/>
            <ac:spMk id="3" creationId="{90371394-4B25-33CC-CA76-19F92442F64C}"/>
          </ac:spMkLst>
        </pc:spChg>
      </pc:sldChg>
      <pc:sldChg chg="modSp">
        <pc:chgData name="Boomen, Maud van den" userId="S::maud.vanden.boomen@ggze.nl::23ef2d6b-38b8-4e60-99d3-fa0bad9c4320" providerId="AD" clId="Web-{74851359-99BF-4A88-A1E6-C0EC71D44ACD}" dt="2023-05-25T09:35:52.907" v="8" actId="20577"/>
        <pc:sldMkLst>
          <pc:docMk/>
          <pc:sldMk cId="2480878519" sldId="300"/>
        </pc:sldMkLst>
        <pc:spChg chg="mod">
          <ac:chgData name="Boomen, Maud van den" userId="S::maud.vanden.boomen@ggze.nl::23ef2d6b-38b8-4e60-99d3-fa0bad9c4320" providerId="AD" clId="Web-{74851359-99BF-4A88-A1E6-C0EC71D44ACD}" dt="2023-05-25T09:35:52.907" v="8" actId="20577"/>
          <ac:spMkLst>
            <pc:docMk/>
            <pc:sldMk cId="2480878519" sldId="300"/>
            <ac:spMk id="2" creationId="{CBFA4DBC-9DC9-8BB8-943F-AFE5A4E6BF70}"/>
          </ac:spMkLst>
        </pc:spChg>
      </pc:sldChg>
      <pc:sldChg chg="modSp ord">
        <pc:chgData name="Boomen, Maud van den" userId="S::maud.vanden.boomen@ggze.nl::23ef2d6b-38b8-4e60-99d3-fa0bad9c4320" providerId="AD" clId="Web-{74851359-99BF-4A88-A1E6-C0EC71D44ACD}" dt="2023-05-25T10:14:53.178" v="183"/>
        <pc:sldMkLst>
          <pc:docMk/>
          <pc:sldMk cId="3036402338" sldId="301"/>
        </pc:sldMkLst>
        <pc:spChg chg="mod">
          <ac:chgData name="Boomen, Maud van den" userId="S::maud.vanden.boomen@ggze.nl::23ef2d6b-38b8-4e60-99d3-fa0bad9c4320" providerId="AD" clId="Web-{74851359-99BF-4A88-A1E6-C0EC71D44ACD}" dt="2023-05-25T09:55:51.559" v="97" actId="20577"/>
          <ac:spMkLst>
            <pc:docMk/>
            <pc:sldMk cId="3036402338" sldId="301"/>
            <ac:spMk id="2" creationId="{7CD3FF74-B29D-D052-4C56-E4628DA9C86F}"/>
          </ac:spMkLst>
        </pc:spChg>
      </pc:sldChg>
      <pc:sldChg chg="modSp">
        <pc:chgData name="Boomen, Maud van den" userId="S::maud.vanden.boomen@ggze.nl::23ef2d6b-38b8-4e60-99d3-fa0bad9c4320" providerId="AD" clId="Web-{74851359-99BF-4A88-A1E6-C0EC71D44ACD}" dt="2023-05-25T10:08:07.335" v="173" actId="20577"/>
        <pc:sldMkLst>
          <pc:docMk/>
          <pc:sldMk cId="693489919" sldId="302"/>
        </pc:sldMkLst>
        <pc:spChg chg="mod">
          <ac:chgData name="Boomen, Maud van den" userId="S::maud.vanden.boomen@ggze.nl::23ef2d6b-38b8-4e60-99d3-fa0bad9c4320" providerId="AD" clId="Web-{74851359-99BF-4A88-A1E6-C0EC71D44ACD}" dt="2023-05-25T10:08:07.335" v="173" actId="20577"/>
          <ac:spMkLst>
            <pc:docMk/>
            <pc:sldMk cId="693489919" sldId="302"/>
            <ac:spMk id="3" creationId="{07AD942D-FCD4-930D-CBC0-EE4C0B7D31A9}"/>
          </ac:spMkLst>
        </pc:spChg>
        <pc:spChg chg="mod">
          <ac:chgData name="Boomen, Maud van den" userId="S::maud.vanden.boomen@ggze.nl::23ef2d6b-38b8-4e60-99d3-fa0bad9c4320" providerId="AD" clId="Web-{74851359-99BF-4A88-A1E6-C0EC71D44ACD}" dt="2023-05-25T10:01:04.680" v="128" actId="14100"/>
          <ac:spMkLst>
            <pc:docMk/>
            <pc:sldMk cId="693489919" sldId="302"/>
            <ac:spMk id="8" creationId="{BC5A6DBF-385D-1F47-5857-5313BDF248A1}"/>
          </ac:spMkLst>
        </pc:spChg>
      </pc:sldChg>
      <pc:sldChg chg="modSp">
        <pc:chgData name="Boomen, Maud van den" userId="S::maud.vanden.boomen@ggze.nl::23ef2d6b-38b8-4e60-99d3-fa0bad9c4320" providerId="AD" clId="Web-{74851359-99BF-4A88-A1E6-C0EC71D44ACD}" dt="2023-05-25T10:14:08.317" v="182" actId="20577"/>
        <pc:sldMkLst>
          <pc:docMk/>
          <pc:sldMk cId="2516861651" sldId="303"/>
        </pc:sldMkLst>
        <pc:spChg chg="mod">
          <ac:chgData name="Boomen, Maud van den" userId="S::maud.vanden.boomen@ggze.nl::23ef2d6b-38b8-4e60-99d3-fa0bad9c4320" providerId="AD" clId="Web-{74851359-99BF-4A88-A1E6-C0EC71D44ACD}" dt="2023-05-25T10:14:08.317" v="182" actId="20577"/>
          <ac:spMkLst>
            <pc:docMk/>
            <pc:sldMk cId="2516861651" sldId="303"/>
            <ac:spMk id="3" creationId="{83BDF9E3-5B56-A9CB-89EA-F3905ECA1E78}"/>
          </ac:spMkLst>
        </pc:spChg>
      </pc:sldChg>
      <pc:sldChg chg="modSp">
        <pc:chgData name="Boomen, Maud van den" userId="S::maud.vanden.boomen@ggze.nl::23ef2d6b-38b8-4e60-99d3-fa0bad9c4320" providerId="AD" clId="Web-{74851359-99BF-4A88-A1E6-C0EC71D44ACD}" dt="2023-05-25T10:00:53.742" v="127" actId="1076"/>
        <pc:sldMkLst>
          <pc:docMk/>
          <pc:sldMk cId="3630905903" sldId="304"/>
        </pc:sldMkLst>
        <pc:spChg chg="mod">
          <ac:chgData name="Boomen, Maud van den" userId="S::maud.vanden.boomen@ggze.nl::23ef2d6b-38b8-4e60-99d3-fa0bad9c4320" providerId="AD" clId="Web-{74851359-99BF-4A88-A1E6-C0EC71D44ACD}" dt="2023-05-25T10:00:53.742" v="127" actId="1076"/>
          <ac:spMkLst>
            <pc:docMk/>
            <pc:sldMk cId="3630905903" sldId="304"/>
            <ac:spMk id="4" creationId="{2284578D-9CC7-5B2F-CF58-7821F48A0127}"/>
          </ac:spMkLst>
        </pc:spChg>
      </pc:sldChg>
      <pc:sldChg chg="modSp">
        <pc:chgData name="Boomen, Maud van den" userId="S::maud.vanden.boomen@ggze.nl::23ef2d6b-38b8-4e60-99d3-fa0bad9c4320" providerId="AD" clId="Web-{74851359-99BF-4A88-A1E6-C0EC71D44ACD}" dt="2023-05-25T09:27:58.062" v="6" actId="20577"/>
        <pc:sldMkLst>
          <pc:docMk/>
          <pc:sldMk cId="3269175689" sldId="306"/>
        </pc:sldMkLst>
        <pc:spChg chg="mod">
          <ac:chgData name="Boomen, Maud van den" userId="S::maud.vanden.boomen@ggze.nl::23ef2d6b-38b8-4e60-99d3-fa0bad9c4320" providerId="AD" clId="Web-{74851359-99BF-4A88-A1E6-C0EC71D44ACD}" dt="2023-05-25T09:27:58.062" v="6" actId="20577"/>
          <ac:spMkLst>
            <pc:docMk/>
            <pc:sldMk cId="3269175689" sldId="306"/>
            <ac:spMk id="2" creationId="{E5DF1A91-714E-EFE4-10B9-68F039AC4E48}"/>
          </ac:spMkLst>
        </pc:spChg>
      </pc:sldChg>
      <pc:sldChg chg="modSp">
        <pc:chgData name="Boomen, Maud van den" userId="S::maud.vanden.boomen@ggze.nl::23ef2d6b-38b8-4e60-99d3-fa0bad9c4320" providerId="AD" clId="Web-{74851359-99BF-4A88-A1E6-C0EC71D44ACD}" dt="2023-05-25T10:17:34.339" v="199" actId="20577"/>
        <pc:sldMkLst>
          <pc:docMk/>
          <pc:sldMk cId="1787588869" sldId="307"/>
        </pc:sldMkLst>
        <pc:spChg chg="mod">
          <ac:chgData name="Boomen, Maud van den" userId="S::maud.vanden.boomen@ggze.nl::23ef2d6b-38b8-4e60-99d3-fa0bad9c4320" providerId="AD" clId="Web-{74851359-99BF-4A88-A1E6-C0EC71D44ACD}" dt="2023-05-25T09:55:45.934" v="96" actId="20577"/>
          <ac:spMkLst>
            <pc:docMk/>
            <pc:sldMk cId="1787588869" sldId="307"/>
            <ac:spMk id="2" creationId="{A8EB9276-5014-61BE-4B52-8BFD15C2E4C2}"/>
          </ac:spMkLst>
        </pc:spChg>
        <pc:spChg chg="mod">
          <ac:chgData name="Boomen, Maud van den" userId="S::maud.vanden.boomen@ggze.nl::23ef2d6b-38b8-4e60-99d3-fa0bad9c4320" providerId="AD" clId="Web-{74851359-99BF-4A88-A1E6-C0EC71D44ACD}" dt="2023-05-25T10:17:34.339" v="199" actId="20577"/>
          <ac:spMkLst>
            <pc:docMk/>
            <pc:sldMk cId="1787588869" sldId="307"/>
            <ac:spMk id="3" creationId="{954456C2-2DB7-0A0A-8FEC-CD6B768606A6}"/>
          </ac:spMkLst>
        </pc:spChg>
      </pc:sldChg>
    </pc:docChg>
  </pc:docChgLst>
  <pc:docChgLst>
    <pc:chgData name="Huigen, Deanne" userId="S::deanne.huigen@ggze.nl::5c207df3-6c23-488f-a8d6-07125e24f354" providerId="AD" clId="Web-{C942B5E0-250C-443C-B473-4176A5E28AF0}"/>
    <pc:docChg chg="delSld modSld sldOrd">
      <pc:chgData name="Huigen, Deanne" userId="S::deanne.huigen@ggze.nl::5c207df3-6c23-488f-a8d6-07125e24f354" providerId="AD" clId="Web-{C942B5E0-250C-443C-B473-4176A5E28AF0}" dt="2023-09-08T07:44:18.235" v="447" actId="20577"/>
      <pc:docMkLst>
        <pc:docMk/>
      </pc:docMkLst>
      <pc:sldChg chg="modSp">
        <pc:chgData name="Huigen, Deanne" userId="S::deanne.huigen@ggze.nl::5c207df3-6c23-488f-a8d6-07125e24f354" providerId="AD" clId="Web-{C942B5E0-250C-443C-B473-4176A5E28AF0}" dt="2023-09-08T07:23:35.017" v="241" actId="20577"/>
        <pc:sldMkLst>
          <pc:docMk/>
          <pc:sldMk cId="1519630635" sldId="272"/>
        </pc:sldMkLst>
        <pc:spChg chg="mod">
          <ac:chgData name="Huigen, Deanne" userId="S::deanne.huigen@ggze.nl::5c207df3-6c23-488f-a8d6-07125e24f354" providerId="AD" clId="Web-{C942B5E0-250C-443C-B473-4176A5E28AF0}" dt="2023-09-08T07:23:35.017" v="241" actId="20577"/>
          <ac:spMkLst>
            <pc:docMk/>
            <pc:sldMk cId="1519630635" sldId="272"/>
            <ac:spMk id="2" creationId="{00000000-0000-0000-0000-000000000000}"/>
          </ac:spMkLst>
        </pc:spChg>
      </pc:sldChg>
      <pc:sldChg chg="modSp">
        <pc:chgData name="Huigen, Deanne" userId="S::deanne.huigen@ggze.nl::5c207df3-6c23-488f-a8d6-07125e24f354" providerId="AD" clId="Web-{C942B5E0-250C-443C-B473-4176A5E28AF0}" dt="2023-09-08T07:32:43.952" v="260" actId="20577"/>
        <pc:sldMkLst>
          <pc:docMk/>
          <pc:sldMk cId="2920392073" sldId="299"/>
        </pc:sldMkLst>
        <pc:spChg chg="mod">
          <ac:chgData name="Huigen, Deanne" userId="S::deanne.huigen@ggze.nl::5c207df3-6c23-488f-a8d6-07125e24f354" providerId="AD" clId="Web-{C942B5E0-250C-443C-B473-4176A5E28AF0}" dt="2023-09-08T07:32:43.952" v="260" actId="20577"/>
          <ac:spMkLst>
            <pc:docMk/>
            <pc:sldMk cId="2920392073" sldId="299"/>
            <ac:spMk id="9" creationId="{50D99763-929A-2BD0-734C-62F178C40B37}"/>
          </ac:spMkLst>
        </pc:spChg>
      </pc:sldChg>
      <pc:sldChg chg="addSp delSp modSp">
        <pc:chgData name="Huigen, Deanne" userId="S::deanne.huigen@ggze.nl::5c207df3-6c23-488f-a8d6-07125e24f354" providerId="AD" clId="Web-{C942B5E0-250C-443C-B473-4176A5E28AF0}" dt="2023-09-08T07:10:45.294" v="65" actId="20577"/>
        <pc:sldMkLst>
          <pc:docMk/>
          <pc:sldMk cId="693489919" sldId="302"/>
        </pc:sldMkLst>
        <pc:spChg chg="mod">
          <ac:chgData name="Huigen, Deanne" userId="S::deanne.huigen@ggze.nl::5c207df3-6c23-488f-a8d6-07125e24f354" providerId="AD" clId="Web-{C942B5E0-250C-443C-B473-4176A5E28AF0}" dt="2023-09-08T07:05:39.568" v="1" actId="20577"/>
          <ac:spMkLst>
            <pc:docMk/>
            <pc:sldMk cId="693489919" sldId="302"/>
            <ac:spMk id="2" creationId="{53BDA820-EB86-0A17-D421-20D580E02EBD}"/>
          </ac:spMkLst>
        </pc:spChg>
        <pc:spChg chg="mod ord">
          <ac:chgData name="Huigen, Deanne" userId="S::deanne.huigen@ggze.nl::5c207df3-6c23-488f-a8d6-07125e24f354" providerId="AD" clId="Web-{C942B5E0-250C-443C-B473-4176A5E28AF0}" dt="2023-09-08T07:09:34.386" v="31"/>
          <ac:spMkLst>
            <pc:docMk/>
            <pc:sldMk cId="693489919" sldId="302"/>
            <ac:spMk id="4" creationId="{8514CB95-7AD7-63FA-9E75-B479CF3EA803}"/>
          </ac:spMkLst>
        </pc:spChg>
        <pc:spChg chg="mod">
          <ac:chgData name="Huigen, Deanne" userId="S::deanne.huigen@ggze.nl::5c207df3-6c23-488f-a8d6-07125e24f354" providerId="AD" clId="Web-{C942B5E0-250C-443C-B473-4176A5E28AF0}" dt="2023-09-08T07:10:45.294" v="65" actId="20577"/>
          <ac:spMkLst>
            <pc:docMk/>
            <pc:sldMk cId="693489919" sldId="302"/>
            <ac:spMk id="5" creationId="{629CEFC9-D8BB-40E7-846F-86E0D788CF55}"/>
          </ac:spMkLst>
        </pc:spChg>
        <pc:spChg chg="add del mod">
          <ac:chgData name="Huigen, Deanne" userId="S::deanne.huigen@ggze.nl::5c207df3-6c23-488f-a8d6-07125e24f354" providerId="AD" clId="Web-{C942B5E0-250C-443C-B473-4176A5E28AF0}" dt="2023-09-08T07:10:08.856" v="32"/>
          <ac:spMkLst>
            <pc:docMk/>
            <pc:sldMk cId="693489919" sldId="302"/>
            <ac:spMk id="6" creationId="{F5F94A16-D484-7238-11B1-3106A0895A21}"/>
          </ac:spMkLst>
        </pc:spChg>
        <pc:spChg chg="del">
          <ac:chgData name="Huigen, Deanne" userId="S::deanne.huigen@ggze.nl::5c207df3-6c23-488f-a8d6-07125e24f354" providerId="AD" clId="Web-{C942B5E0-250C-443C-B473-4176A5E28AF0}" dt="2023-09-08T07:08:03.947" v="28"/>
          <ac:spMkLst>
            <pc:docMk/>
            <pc:sldMk cId="693489919" sldId="302"/>
            <ac:spMk id="7" creationId="{82450916-CF4B-8374-F890-DFAA5C5F2FAD}"/>
          </ac:spMkLst>
        </pc:spChg>
        <pc:picChg chg="add mod ord">
          <ac:chgData name="Huigen, Deanne" userId="S::deanne.huigen@ggze.nl::5c207df3-6c23-488f-a8d6-07125e24f354" providerId="AD" clId="Web-{C942B5E0-250C-443C-B473-4176A5E28AF0}" dt="2023-09-08T07:10:23.075" v="35" actId="14100"/>
          <ac:picMkLst>
            <pc:docMk/>
            <pc:sldMk cId="693489919" sldId="302"/>
            <ac:picMk id="9" creationId="{056DA00E-8D95-B1B5-F655-952FC14319B5}"/>
          </ac:picMkLst>
        </pc:picChg>
        <pc:picChg chg="del">
          <ac:chgData name="Huigen, Deanne" userId="S::deanne.huigen@ggze.nl::5c207df3-6c23-488f-a8d6-07125e24f354" providerId="AD" clId="Web-{C942B5E0-250C-443C-B473-4176A5E28AF0}" dt="2023-09-08T07:06:41.976" v="18"/>
          <ac:picMkLst>
            <pc:docMk/>
            <pc:sldMk cId="693489919" sldId="302"/>
            <ac:picMk id="10" creationId="{A72325F0-462B-7773-1A0A-C1DFE820C5FF}"/>
          </ac:picMkLst>
        </pc:picChg>
      </pc:sldChg>
      <pc:sldChg chg="modSp">
        <pc:chgData name="Huigen, Deanne" userId="S::deanne.huigen@ggze.nl::5c207df3-6c23-488f-a8d6-07125e24f354" providerId="AD" clId="Web-{C942B5E0-250C-443C-B473-4176A5E28AF0}" dt="2023-09-08T07:43:00.686" v="439"/>
        <pc:sldMkLst>
          <pc:docMk/>
          <pc:sldMk cId="3630905903" sldId="304"/>
        </pc:sldMkLst>
        <pc:spChg chg="mod">
          <ac:chgData name="Huigen, Deanne" userId="S::deanne.huigen@ggze.nl::5c207df3-6c23-488f-a8d6-07125e24f354" providerId="AD" clId="Web-{C942B5E0-250C-443C-B473-4176A5E28AF0}" dt="2023-09-08T07:42:23.810" v="433" actId="20577"/>
          <ac:spMkLst>
            <pc:docMk/>
            <pc:sldMk cId="3630905903" sldId="304"/>
            <ac:spMk id="7" creationId="{75053F5E-C4F4-1AB3-8D8D-F6C9F289DC7E}"/>
          </ac:spMkLst>
        </pc:spChg>
        <pc:picChg chg="mod">
          <ac:chgData name="Huigen, Deanne" userId="S::deanne.huigen@ggze.nl::5c207df3-6c23-488f-a8d6-07125e24f354" providerId="AD" clId="Web-{C942B5E0-250C-443C-B473-4176A5E28AF0}" dt="2023-09-08T07:43:00.686" v="439"/>
          <ac:picMkLst>
            <pc:docMk/>
            <pc:sldMk cId="3630905903" sldId="304"/>
            <ac:picMk id="3" creationId="{1122A2CC-E1BB-9871-487D-4CEE5F5354F6}"/>
          </ac:picMkLst>
        </pc:picChg>
      </pc:sldChg>
      <pc:sldChg chg="addSp modSp">
        <pc:chgData name="Huigen, Deanne" userId="S::deanne.huigen@ggze.nl::5c207df3-6c23-488f-a8d6-07125e24f354" providerId="AD" clId="Web-{C942B5E0-250C-443C-B473-4176A5E28AF0}" dt="2023-09-08T07:43:37.125" v="443" actId="1076"/>
        <pc:sldMkLst>
          <pc:docMk/>
          <pc:sldMk cId="392887943" sldId="305"/>
        </pc:sldMkLst>
        <pc:spChg chg="mod">
          <ac:chgData name="Huigen, Deanne" userId="S::deanne.huigen@ggze.nl::5c207df3-6c23-488f-a8d6-07125e24f354" providerId="AD" clId="Web-{C942B5E0-250C-443C-B473-4176A5E28AF0}" dt="2023-09-08T07:13:02.204" v="73" actId="1076"/>
          <ac:spMkLst>
            <pc:docMk/>
            <pc:sldMk cId="392887943" sldId="305"/>
            <ac:spMk id="3" creationId="{D433E9AA-1E61-33D6-C376-15C5DD153888}"/>
          </ac:spMkLst>
        </pc:spChg>
        <pc:spChg chg="mod">
          <ac:chgData name="Huigen, Deanne" userId="S::deanne.huigen@ggze.nl::5c207df3-6c23-488f-a8d6-07125e24f354" providerId="AD" clId="Web-{C942B5E0-250C-443C-B473-4176A5E28AF0}" dt="2023-09-08T07:43:37.125" v="443" actId="1076"/>
          <ac:spMkLst>
            <pc:docMk/>
            <pc:sldMk cId="392887943" sldId="305"/>
            <ac:spMk id="5" creationId="{53FDBC81-5C9D-0EA3-7225-C6AC14D89CE2}"/>
          </ac:spMkLst>
        </pc:spChg>
        <pc:picChg chg="add mod">
          <ac:chgData name="Huigen, Deanne" userId="S::deanne.huigen@ggze.nl::5c207df3-6c23-488f-a8d6-07125e24f354" providerId="AD" clId="Web-{C942B5E0-250C-443C-B473-4176A5E28AF0}" dt="2023-09-08T07:12:57.688" v="72" actId="1076"/>
          <ac:picMkLst>
            <pc:docMk/>
            <pc:sldMk cId="392887943" sldId="305"/>
            <ac:picMk id="4" creationId="{8F5A04C9-9995-C8F8-6F64-2073484F21DD}"/>
          </ac:picMkLst>
        </pc:picChg>
      </pc:sldChg>
      <pc:sldChg chg="modSp">
        <pc:chgData name="Huigen, Deanne" userId="S::deanne.huigen@ggze.nl::5c207df3-6c23-488f-a8d6-07125e24f354" providerId="AD" clId="Web-{C942B5E0-250C-443C-B473-4176A5E28AF0}" dt="2023-09-08T07:37:46.303" v="315" actId="20577"/>
        <pc:sldMkLst>
          <pc:docMk/>
          <pc:sldMk cId="2189415431" sldId="322"/>
        </pc:sldMkLst>
        <pc:spChg chg="mod">
          <ac:chgData name="Huigen, Deanne" userId="S::deanne.huigen@ggze.nl::5c207df3-6c23-488f-a8d6-07125e24f354" providerId="AD" clId="Web-{C942B5E0-250C-443C-B473-4176A5E28AF0}" dt="2023-09-08T07:37:46.303" v="315" actId="20577"/>
          <ac:spMkLst>
            <pc:docMk/>
            <pc:sldMk cId="2189415431" sldId="322"/>
            <ac:spMk id="12" creationId="{D4F38262-6DB7-A7F5-A6B3-F32C0F5AE393}"/>
          </ac:spMkLst>
        </pc:spChg>
      </pc:sldChg>
      <pc:sldChg chg="modSp">
        <pc:chgData name="Huigen, Deanne" userId="S::deanne.huigen@ggze.nl::5c207df3-6c23-488f-a8d6-07125e24f354" providerId="AD" clId="Web-{C942B5E0-250C-443C-B473-4176A5E28AF0}" dt="2023-09-08T07:35:17.175" v="286" actId="20577"/>
        <pc:sldMkLst>
          <pc:docMk/>
          <pc:sldMk cId="1369663367" sldId="327"/>
        </pc:sldMkLst>
        <pc:spChg chg="mod">
          <ac:chgData name="Huigen, Deanne" userId="S::deanne.huigen@ggze.nl::5c207df3-6c23-488f-a8d6-07125e24f354" providerId="AD" clId="Web-{C942B5E0-250C-443C-B473-4176A5E28AF0}" dt="2023-09-08T07:35:17.175" v="286" actId="20577"/>
          <ac:spMkLst>
            <pc:docMk/>
            <pc:sldMk cId="1369663367" sldId="327"/>
            <ac:spMk id="3" creationId="{7F23DDA3-3D78-B0DB-6FBF-EB8A318FDD32}"/>
          </ac:spMkLst>
        </pc:spChg>
      </pc:sldChg>
      <pc:sldChg chg="modSp">
        <pc:chgData name="Huigen, Deanne" userId="S::deanne.huigen@ggze.nl::5c207df3-6c23-488f-a8d6-07125e24f354" providerId="AD" clId="Web-{C942B5E0-250C-443C-B473-4176A5E28AF0}" dt="2023-09-08T07:33:41.657" v="265" actId="20577"/>
        <pc:sldMkLst>
          <pc:docMk/>
          <pc:sldMk cId="215685449" sldId="329"/>
        </pc:sldMkLst>
        <pc:spChg chg="mod">
          <ac:chgData name="Huigen, Deanne" userId="S::deanne.huigen@ggze.nl::5c207df3-6c23-488f-a8d6-07125e24f354" providerId="AD" clId="Web-{C942B5E0-250C-443C-B473-4176A5E28AF0}" dt="2023-09-08T07:33:41.657" v="265" actId="20577"/>
          <ac:spMkLst>
            <pc:docMk/>
            <pc:sldMk cId="215685449" sldId="329"/>
            <ac:spMk id="2" creationId="{6FCE3B95-D91E-B8B6-B59A-DD27F3554155}"/>
          </ac:spMkLst>
        </pc:spChg>
      </pc:sldChg>
      <pc:sldChg chg="modSp">
        <pc:chgData name="Huigen, Deanne" userId="S::deanne.huigen@ggze.nl::5c207df3-6c23-488f-a8d6-07125e24f354" providerId="AD" clId="Web-{C942B5E0-250C-443C-B473-4176A5E28AF0}" dt="2023-09-08T07:36:20.129" v="291" actId="20577"/>
        <pc:sldMkLst>
          <pc:docMk/>
          <pc:sldMk cId="1287460672" sldId="331"/>
        </pc:sldMkLst>
        <pc:spChg chg="mod">
          <ac:chgData name="Huigen, Deanne" userId="S::deanne.huigen@ggze.nl::5c207df3-6c23-488f-a8d6-07125e24f354" providerId="AD" clId="Web-{C942B5E0-250C-443C-B473-4176A5E28AF0}" dt="2023-09-08T07:36:20.129" v="291" actId="20577"/>
          <ac:spMkLst>
            <pc:docMk/>
            <pc:sldMk cId="1287460672" sldId="331"/>
            <ac:spMk id="3" creationId="{D7E1987F-CC7D-3E2F-E465-8850D92BE39B}"/>
          </ac:spMkLst>
        </pc:spChg>
      </pc:sldChg>
      <pc:sldChg chg="modSp">
        <pc:chgData name="Huigen, Deanne" userId="S::deanne.huigen@ggze.nl::5c207df3-6c23-488f-a8d6-07125e24f354" providerId="AD" clId="Web-{C942B5E0-250C-443C-B473-4176A5E28AF0}" dt="2023-09-08T07:36:29.426" v="293" actId="20577"/>
        <pc:sldMkLst>
          <pc:docMk/>
          <pc:sldMk cId="2876639507" sldId="332"/>
        </pc:sldMkLst>
        <pc:spChg chg="mod">
          <ac:chgData name="Huigen, Deanne" userId="S::deanne.huigen@ggze.nl::5c207df3-6c23-488f-a8d6-07125e24f354" providerId="AD" clId="Web-{C942B5E0-250C-443C-B473-4176A5E28AF0}" dt="2023-09-08T07:36:29.426" v="293" actId="20577"/>
          <ac:spMkLst>
            <pc:docMk/>
            <pc:sldMk cId="2876639507" sldId="332"/>
            <ac:spMk id="6" creationId="{C890EFB6-6B60-5C9D-0DBB-AF8A5C6A274F}"/>
          </ac:spMkLst>
        </pc:spChg>
      </pc:sldChg>
      <pc:sldChg chg="modSp">
        <pc:chgData name="Huigen, Deanne" userId="S::deanne.huigen@ggze.nl::5c207df3-6c23-488f-a8d6-07125e24f354" providerId="AD" clId="Web-{C942B5E0-250C-443C-B473-4176A5E28AF0}" dt="2023-09-08T07:33:22.469" v="263" actId="14100"/>
        <pc:sldMkLst>
          <pc:docMk/>
          <pc:sldMk cId="1863688400" sldId="334"/>
        </pc:sldMkLst>
        <pc:picChg chg="mod">
          <ac:chgData name="Huigen, Deanne" userId="S::deanne.huigen@ggze.nl::5c207df3-6c23-488f-a8d6-07125e24f354" providerId="AD" clId="Web-{C942B5E0-250C-443C-B473-4176A5E28AF0}" dt="2023-09-08T07:33:22.469" v="263" actId="14100"/>
          <ac:picMkLst>
            <pc:docMk/>
            <pc:sldMk cId="1863688400" sldId="334"/>
            <ac:picMk id="4" creationId="{6915036C-6442-47E3-65EE-75CAF8527588}"/>
          </ac:picMkLst>
        </pc:picChg>
      </pc:sldChg>
      <pc:sldChg chg="addSp delSp modSp ord">
        <pc:chgData name="Huigen, Deanne" userId="S::deanne.huigen@ggze.nl::5c207df3-6c23-488f-a8d6-07125e24f354" providerId="AD" clId="Web-{C942B5E0-250C-443C-B473-4176A5E28AF0}" dt="2023-09-08T07:15:15.020" v="119"/>
        <pc:sldMkLst>
          <pc:docMk/>
          <pc:sldMk cId="238642404" sldId="336"/>
        </pc:sldMkLst>
        <pc:spChg chg="del mod">
          <ac:chgData name="Huigen, Deanne" userId="S::deanne.huigen@ggze.nl::5c207df3-6c23-488f-a8d6-07125e24f354" providerId="AD" clId="Web-{C942B5E0-250C-443C-B473-4176A5E28AF0}" dt="2023-09-08T07:14:51.629" v="116"/>
          <ac:spMkLst>
            <pc:docMk/>
            <pc:sldMk cId="238642404" sldId="336"/>
            <ac:spMk id="2" creationId="{DC7E2319-46B2-E11F-5305-40B4528F4E12}"/>
          </ac:spMkLst>
        </pc:spChg>
        <pc:spChg chg="add del mod">
          <ac:chgData name="Huigen, Deanne" userId="S::deanne.huigen@ggze.nl::5c207df3-6c23-488f-a8d6-07125e24f354" providerId="AD" clId="Web-{C942B5E0-250C-443C-B473-4176A5E28AF0}" dt="2023-09-08T07:15:15.020" v="119"/>
          <ac:spMkLst>
            <pc:docMk/>
            <pc:sldMk cId="238642404" sldId="336"/>
            <ac:spMk id="5" creationId="{2D7112CF-4EC1-323C-5737-D740D3FE4360}"/>
          </ac:spMkLst>
        </pc:spChg>
        <pc:spChg chg="add">
          <ac:chgData name="Huigen, Deanne" userId="S::deanne.huigen@ggze.nl::5c207df3-6c23-488f-a8d6-07125e24f354" providerId="AD" clId="Web-{C942B5E0-250C-443C-B473-4176A5E28AF0}" dt="2023-09-08T07:14:52.285" v="117"/>
          <ac:spMkLst>
            <pc:docMk/>
            <pc:sldMk cId="238642404" sldId="336"/>
            <ac:spMk id="9" creationId="{4EAD41A4-9C6E-3494-13F2-173ADCBC1728}"/>
          </ac:spMkLst>
        </pc:spChg>
        <pc:picChg chg="del">
          <ac:chgData name="Huigen, Deanne" userId="S::deanne.huigen@ggze.nl::5c207df3-6c23-488f-a8d6-07125e24f354" providerId="AD" clId="Web-{C942B5E0-250C-443C-B473-4176A5E28AF0}" dt="2023-09-08T07:15:08.348" v="118"/>
          <ac:picMkLst>
            <pc:docMk/>
            <pc:sldMk cId="238642404" sldId="336"/>
            <ac:picMk id="4" creationId="{DA3EFD13-2632-BAAA-2E80-A9F79104965C}"/>
          </ac:picMkLst>
        </pc:picChg>
      </pc:sldChg>
      <pc:sldChg chg="del">
        <pc:chgData name="Huigen, Deanne" userId="S::deanne.huigen@ggze.nl::5c207df3-6c23-488f-a8d6-07125e24f354" providerId="AD" clId="Web-{C942B5E0-250C-443C-B473-4176A5E28AF0}" dt="2023-09-08T07:20:25.152" v="168"/>
        <pc:sldMkLst>
          <pc:docMk/>
          <pc:sldMk cId="3033155909" sldId="337"/>
        </pc:sldMkLst>
      </pc:sldChg>
      <pc:sldChg chg="delSp">
        <pc:chgData name="Huigen, Deanne" userId="S::deanne.huigen@ggze.nl::5c207df3-6c23-488f-a8d6-07125e24f354" providerId="AD" clId="Web-{C942B5E0-250C-443C-B473-4176A5E28AF0}" dt="2023-09-08T07:20:46.341" v="169"/>
        <pc:sldMkLst>
          <pc:docMk/>
          <pc:sldMk cId="2518942308" sldId="339"/>
        </pc:sldMkLst>
        <pc:spChg chg="del">
          <ac:chgData name="Huigen, Deanne" userId="S::deanne.huigen@ggze.nl::5c207df3-6c23-488f-a8d6-07125e24f354" providerId="AD" clId="Web-{C942B5E0-250C-443C-B473-4176A5E28AF0}" dt="2023-09-08T07:20:46.341" v="169"/>
          <ac:spMkLst>
            <pc:docMk/>
            <pc:sldMk cId="2518942308" sldId="339"/>
            <ac:spMk id="4" creationId="{2BA4480F-91F0-2A2C-F59D-7B56EEA359A8}"/>
          </ac:spMkLst>
        </pc:spChg>
      </pc:sldChg>
      <pc:sldChg chg="del">
        <pc:chgData name="Huigen, Deanne" userId="S::deanne.huigen@ggze.nl::5c207df3-6c23-488f-a8d6-07125e24f354" providerId="AD" clId="Web-{C942B5E0-250C-443C-B473-4176A5E28AF0}" dt="2023-09-08T07:26:30.958" v="242"/>
        <pc:sldMkLst>
          <pc:docMk/>
          <pc:sldMk cId="4083501455" sldId="343"/>
        </pc:sldMkLst>
      </pc:sldChg>
      <pc:sldChg chg="modSp">
        <pc:chgData name="Huigen, Deanne" userId="S::deanne.huigen@ggze.nl::5c207df3-6c23-488f-a8d6-07125e24f354" providerId="AD" clId="Web-{C942B5E0-250C-443C-B473-4176A5E28AF0}" dt="2023-09-08T07:37:02.099" v="309" actId="20577"/>
        <pc:sldMkLst>
          <pc:docMk/>
          <pc:sldMk cId="1372267294" sldId="344"/>
        </pc:sldMkLst>
        <pc:spChg chg="mod">
          <ac:chgData name="Huigen, Deanne" userId="S::deanne.huigen@ggze.nl::5c207df3-6c23-488f-a8d6-07125e24f354" providerId="AD" clId="Web-{C942B5E0-250C-443C-B473-4176A5E28AF0}" dt="2023-09-08T07:37:02.099" v="309" actId="20577"/>
          <ac:spMkLst>
            <pc:docMk/>
            <pc:sldMk cId="1372267294" sldId="344"/>
            <ac:spMk id="6" creationId="{C890EFB6-6B60-5C9D-0DBB-AF8A5C6A274F}"/>
          </ac:spMkLst>
        </pc:spChg>
      </pc:sldChg>
      <pc:sldChg chg="modSp">
        <pc:chgData name="Huigen, Deanne" userId="S::deanne.huigen@ggze.nl::5c207df3-6c23-488f-a8d6-07125e24f354" providerId="AD" clId="Web-{C942B5E0-250C-443C-B473-4176A5E28AF0}" dt="2023-09-08T07:44:18.235" v="447" actId="20577"/>
        <pc:sldMkLst>
          <pc:docMk/>
          <pc:sldMk cId="985061632" sldId="348"/>
        </pc:sldMkLst>
        <pc:spChg chg="mod">
          <ac:chgData name="Huigen, Deanne" userId="S::deanne.huigen@ggze.nl::5c207df3-6c23-488f-a8d6-07125e24f354" providerId="AD" clId="Web-{C942B5E0-250C-443C-B473-4176A5E28AF0}" dt="2023-09-08T07:44:18.235" v="447" actId="20577"/>
          <ac:spMkLst>
            <pc:docMk/>
            <pc:sldMk cId="985061632" sldId="348"/>
            <ac:spMk id="3" creationId="{712CFEA1-D8FC-CB41-734A-AF6A3DCD4C2F}"/>
          </ac:spMkLst>
        </pc:spChg>
      </pc:sldChg>
      <pc:sldChg chg="modSp">
        <pc:chgData name="Huigen, Deanne" userId="S::deanne.huigen@ggze.nl::5c207df3-6c23-488f-a8d6-07125e24f354" providerId="AD" clId="Web-{C942B5E0-250C-443C-B473-4176A5E28AF0}" dt="2023-09-08T07:38:36.508" v="349" actId="20577"/>
        <pc:sldMkLst>
          <pc:docMk/>
          <pc:sldMk cId="2281477725" sldId="351"/>
        </pc:sldMkLst>
        <pc:spChg chg="mod">
          <ac:chgData name="Huigen, Deanne" userId="S::deanne.huigen@ggze.nl::5c207df3-6c23-488f-a8d6-07125e24f354" providerId="AD" clId="Web-{C942B5E0-250C-443C-B473-4176A5E28AF0}" dt="2023-09-08T07:38:36.508" v="349" actId="20577"/>
          <ac:spMkLst>
            <pc:docMk/>
            <pc:sldMk cId="2281477725" sldId="351"/>
            <ac:spMk id="12" creationId="{D4F38262-6DB7-A7F5-A6B3-F32C0F5AE393}"/>
          </ac:spMkLst>
        </pc:spChg>
      </pc:sldChg>
      <pc:sldChg chg="modSp">
        <pc:chgData name="Huigen, Deanne" userId="S::deanne.huigen@ggze.nl::5c207df3-6c23-488f-a8d6-07125e24f354" providerId="AD" clId="Web-{C942B5E0-250C-443C-B473-4176A5E28AF0}" dt="2023-09-08T07:39:09.587" v="365" actId="20577"/>
        <pc:sldMkLst>
          <pc:docMk/>
          <pc:sldMk cId="3759166010" sldId="352"/>
        </pc:sldMkLst>
        <pc:spChg chg="mod">
          <ac:chgData name="Huigen, Deanne" userId="S::deanne.huigen@ggze.nl::5c207df3-6c23-488f-a8d6-07125e24f354" providerId="AD" clId="Web-{C942B5E0-250C-443C-B473-4176A5E28AF0}" dt="2023-09-08T07:39:09.587" v="365" actId="20577"/>
          <ac:spMkLst>
            <pc:docMk/>
            <pc:sldMk cId="3759166010" sldId="352"/>
            <ac:spMk id="3" creationId="{83B02BEF-32C7-8DBB-6E4A-078D3D6A7133}"/>
          </ac:spMkLst>
        </pc:spChg>
      </pc:sldChg>
      <pc:sldChg chg="addSp delSp modSp">
        <pc:chgData name="Huigen, Deanne" userId="S::deanne.huigen@ggze.nl::5c207df3-6c23-488f-a8d6-07125e24f354" providerId="AD" clId="Web-{C942B5E0-250C-443C-B473-4176A5E28AF0}" dt="2023-09-08T07:41:45.950" v="429" actId="20577"/>
        <pc:sldMkLst>
          <pc:docMk/>
          <pc:sldMk cId="3020280620" sldId="353"/>
        </pc:sldMkLst>
        <pc:spChg chg="del mod">
          <ac:chgData name="Huigen, Deanne" userId="S::deanne.huigen@ggze.nl::5c207df3-6c23-488f-a8d6-07125e24f354" providerId="AD" clId="Web-{C942B5E0-250C-443C-B473-4176A5E28AF0}" dt="2023-09-08T07:05:53.084" v="5"/>
          <ac:spMkLst>
            <pc:docMk/>
            <pc:sldMk cId="3020280620" sldId="353"/>
            <ac:spMk id="2" creationId="{B80FF5D7-15EF-4E8C-D16B-BAC222BB52E1}"/>
          </ac:spMkLst>
        </pc:spChg>
        <pc:spChg chg="mod">
          <ac:chgData name="Huigen, Deanne" userId="S::deanne.huigen@ggze.nl::5c207df3-6c23-488f-a8d6-07125e24f354" providerId="AD" clId="Web-{C942B5E0-250C-443C-B473-4176A5E28AF0}" dt="2023-09-08T07:41:45.950" v="429" actId="20577"/>
          <ac:spMkLst>
            <pc:docMk/>
            <pc:sldMk cId="3020280620" sldId="353"/>
            <ac:spMk id="3" creationId="{274D4C75-9ED4-9C0D-5611-6B4A35F55DA8}"/>
          </ac:spMkLst>
        </pc:spChg>
        <pc:spChg chg="add del mod">
          <ac:chgData name="Huigen, Deanne" userId="S::deanne.huigen@ggze.nl::5c207df3-6c23-488f-a8d6-07125e24f354" providerId="AD" clId="Web-{C942B5E0-250C-443C-B473-4176A5E28AF0}" dt="2023-09-08T07:07:11.758" v="23"/>
          <ac:spMkLst>
            <pc:docMk/>
            <pc:sldMk cId="3020280620" sldId="353"/>
            <ac:spMk id="5" creationId="{A5442533-DEEE-21C3-3A2B-79B2F9744AFC}"/>
          </ac:spMkLst>
        </pc:spChg>
        <pc:spChg chg="add mod">
          <ac:chgData name="Huigen, Deanne" userId="S::deanne.huigen@ggze.nl::5c207df3-6c23-488f-a8d6-07125e24f354" providerId="AD" clId="Web-{C942B5E0-250C-443C-B473-4176A5E28AF0}" dt="2023-09-08T07:06:28.429" v="10" actId="20577"/>
          <ac:spMkLst>
            <pc:docMk/>
            <pc:sldMk cId="3020280620" sldId="353"/>
            <ac:spMk id="7" creationId="{BB780D8C-5020-E746-9B1C-CE5BBD0C22F2}"/>
          </ac:spMkLst>
        </pc:spChg>
        <pc:spChg chg="add ord">
          <ac:chgData name="Huigen, Deanne" userId="S::deanne.huigen@ggze.nl::5c207df3-6c23-488f-a8d6-07125e24f354" providerId="AD" clId="Web-{C942B5E0-250C-443C-B473-4176A5E28AF0}" dt="2023-09-08T07:07:07.805" v="22"/>
          <ac:spMkLst>
            <pc:docMk/>
            <pc:sldMk cId="3020280620" sldId="353"/>
            <ac:spMk id="12" creationId="{B3E445CB-47DB-B457-2263-51CA9189257E}"/>
          </ac:spMkLst>
        </pc:spChg>
        <pc:picChg chg="add mod">
          <ac:chgData name="Huigen, Deanne" userId="S::deanne.huigen@ggze.nl::5c207df3-6c23-488f-a8d6-07125e24f354" providerId="AD" clId="Web-{C942B5E0-250C-443C-B473-4176A5E28AF0}" dt="2023-09-08T07:10:53.513" v="66" actId="14100"/>
          <ac:picMkLst>
            <pc:docMk/>
            <pc:sldMk cId="3020280620" sldId="353"/>
            <ac:picMk id="8" creationId="{C9907377-4E1B-6463-4CD2-3B50BBB7191E}"/>
          </ac:picMkLst>
        </pc:picChg>
        <pc:picChg chg="add">
          <ac:chgData name="Huigen, Deanne" userId="S::deanne.huigen@ggze.nl::5c207df3-6c23-488f-a8d6-07125e24f354" providerId="AD" clId="Web-{C942B5E0-250C-443C-B473-4176A5E28AF0}" dt="2023-09-08T07:06:47.242" v="20"/>
          <ac:picMkLst>
            <pc:docMk/>
            <pc:sldMk cId="3020280620" sldId="353"/>
            <ac:picMk id="10" creationId="{8CC389F9-3ED5-2C53-FF73-19E739872F03}"/>
          </ac:picMkLst>
        </pc:picChg>
      </pc:sldChg>
    </pc:docChg>
  </pc:docChgLst>
  <pc:docChgLst>
    <pc:chgData name="Boomen, Maud van den" userId="S::maud.vanden.boomen@ggze.nl::23ef2d6b-38b8-4e60-99d3-fa0bad9c4320" providerId="AD" clId="Web-{2C76ACC9-A94D-44CD-86CC-F3911BF065BB}"/>
    <pc:docChg chg="addSld delSld modSld">
      <pc:chgData name="Boomen, Maud van den" userId="S::maud.vanden.boomen@ggze.nl::23ef2d6b-38b8-4e60-99d3-fa0bad9c4320" providerId="AD" clId="Web-{2C76ACC9-A94D-44CD-86CC-F3911BF065BB}" dt="2023-07-20T10:37:51.002" v="1429" actId="1076"/>
      <pc:docMkLst>
        <pc:docMk/>
      </pc:docMkLst>
      <pc:sldChg chg="addSp modSp">
        <pc:chgData name="Boomen, Maud van den" userId="S::maud.vanden.boomen@ggze.nl::23ef2d6b-38b8-4e60-99d3-fa0bad9c4320" providerId="AD" clId="Web-{2C76ACC9-A94D-44CD-86CC-F3911BF065BB}" dt="2023-07-20T09:01:25.599" v="28" actId="14100"/>
        <pc:sldMkLst>
          <pc:docMk/>
          <pc:sldMk cId="3284308370" sldId="256"/>
        </pc:sldMkLst>
        <pc:picChg chg="add mod">
          <ac:chgData name="Boomen, Maud van den" userId="S::maud.vanden.boomen@ggze.nl::23ef2d6b-38b8-4e60-99d3-fa0bad9c4320" providerId="AD" clId="Web-{2C76ACC9-A94D-44CD-86CC-F3911BF065BB}" dt="2023-07-20T09:01:25.599" v="28" actId="14100"/>
          <ac:picMkLst>
            <pc:docMk/>
            <pc:sldMk cId="3284308370" sldId="256"/>
            <ac:picMk id="7" creationId="{D9725906-338F-B63D-FD5B-75E3A93CAB89}"/>
          </ac:picMkLst>
        </pc:picChg>
      </pc:sldChg>
      <pc:sldChg chg="modSp">
        <pc:chgData name="Boomen, Maud van den" userId="S::maud.vanden.boomen@ggze.nl::23ef2d6b-38b8-4e60-99d3-fa0bad9c4320" providerId="AD" clId="Web-{2C76ACC9-A94D-44CD-86CC-F3911BF065BB}" dt="2023-07-20T08:55:42.920" v="5" actId="1076"/>
        <pc:sldMkLst>
          <pc:docMk/>
          <pc:sldMk cId="356662062" sldId="257"/>
        </pc:sldMkLst>
        <pc:picChg chg="mod">
          <ac:chgData name="Boomen, Maud van den" userId="S::maud.vanden.boomen@ggze.nl::23ef2d6b-38b8-4e60-99d3-fa0bad9c4320" providerId="AD" clId="Web-{2C76ACC9-A94D-44CD-86CC-F3911BF065BB}" dt="2023-07-20T08:55:42.920" v="5" actId="1076"/>
          <ac:picMkLst>
            <pc:docMk/>
            <pc:sldMk cId="356662062" sldId="257"/>
            <ac:picMk id="5" creationId="{F54C16FC-862C-C45F-C45F-FF50270BB898}"/>
          </ac:picMkLst>
        </pc:picChg>
      </pc:sldChg>
      <pc:sldChg chg="modSp">
        <pc:chgData name="Boomen, Maud van den" userId="S::maud.vanden.boomen@ggze.nl::23ef2d6b-38b8-4e60-99d3-fa0bad9c4320" providerId="AD" clId="Web-{2C76ACC9-A94D-44CD-86CC-F3911BF065BB}" dt="2023-07-20T10:37:51.002" v="1429" actId="1076"/>
        <pc:sldMkLst>
          <pc:docMk/>
          <pc:sldMk cId="3329539963" sldId="264"/>
        </pc:sldMkLst>
        <pc:picChg chg="mod">
          <ac:chgData name="Boomen, Maud van den" userId="S::maud.vanden.boomen@ggze.nl::23ef2d6b-38b8-4e60-99d3-fa0bad9c4320" providerId="AD" clId="Web-{2C76ACC9-A94D-44CD-86CC-F3911BF065BB}" dt="2023-07-20T10:37:51.002" v="1429" actId="1076"/>
          <ac:picMkLst>
            <pc:docMk/>
            <pc:sldMk cId="3329539963" sldId="264"/>
            <ac:picMk id="5" creationId="{00000000-0000-0000-0000-000000000000}"/>
          </ac:picMkLst>
        </pc:picChg>
      </pc:sldChg>
      <pc:sldChg chg="addSp delSp modSp">
        <pc:chgData name="Boomen, Maud van den" userId="S::maud.vanden.boomen@ggze.nl::23ef2d6b-38b8-4e60-99d3-fa0bad9c4320" providerId="AD" clId="Web-{2C76ACC9-A94D-44CD-86CC-F3911BF065BB}" dt="2023-07-20T09:11:52.503" v="76"/>
        <pc:sldMkLst>
          <pc:docMk/>
          <pc:sldMk cId="1850162699" sldId="271"/>
        </pc:sldMkLst>
        <pc:picChg chg="del mod">
          <ac:chgData name="Boomen, Maud van den" userId="S::maud.vanden.boomen@ggze.nl::23ef2d6b-38b8-4e60-99d3-fa0bad9c4320" providerId="AD" clId="Web-{2C76ACC9-A94D-44CD-86CC-F3911BF065BB}" dt="2023-07-20T09:11:52.160" v="75"/>
          <ac:picMkLst>
            <pc:docMk/>
            <pc:sldMk cId="1850162699" sldId="271"/>
            <ac:picMk id="5" creationId="{00000000-0000-0000-0000-000000000000}"/>
          </ac:picMkLst>
        </pc:picChg>
        <pc:picChg chg="add">
          <ac:chgData name="Boomen, Maud van den" userId="S::maud.vanden.boomen@ggze.nl::23ef2d6b-38b8-4e60-99d3-fa0bad9c4320" providerId="AD" clId="Web-{2C76ACC9-A94D-44CD-86CC-F3911BF065BB}" dt="2023-07-20T09:11:52.503" v="76"/>
          <ac:picMkLst>
            <pc:docMk/>
            <pc:sldMk cId="1850162699" sldId="271"/>
            <ac:picMk id="7" creationId="{0F3D8BC3-158A-EF5C-8C07-7A8336EADC56}"/>
          </ac:picMkLst>
        </pc:picChg>
      </pc:sldChg>
      <pc:sldChg chg="addSp delSp modSp">
        <pc:chgData name="Boomen, Maud van den" userId="S::maud.vanden.boomen@ggze.nl::23ef2d6b-38b8-4e60-99d3-fa0bad9c4320" providerId="AD" clId="Web-{2C76ACC9-A94D-44CD-86CC-F3911BF065BB}" dt="2023-07-20T09:11:39.206" v="74"/>
        <pc:sldMkLst>
          <pc:docMk/>
          <pc:sldMk cId="1519630635" sldId="272"/>
        </pc:sldMkLst>
        <pc:spChg chg="mod">
          <ac:chgData name="Boomen, Maud van den" userId="S::maud.vanden.boomen@ggze.nl::23ef2d6b-38b8-4e60-99d3-fa0bad9c4320" providerId="AD" clId="Web-{2C76ACC9-A94D-44CD-86CC-F3911BF065BB}" dt="2023-07-20T09:03:07.398" v="33" actId="1076"/>
          <ac:spMkLst>
            <pc:docMk/>
            <pc:sldMk cId="1519630635" sldId="272"/>
            <ac:spMk id="2" creationId="{00000000-0000-0000-0000-000000000000}"/>
          </ac:spMkLst>
        </pc:spChg>
        <pc:picChg chg="add">
          <ac:chgData name="Boomen, Maud van den" userId="S::maud.vanden.boomen@ggze.nl::23ef2d6b-38b8-4e60-99d3-fa0bad9c4320" providerId="AD" clId="Web-{2C76ACC9-A94D-44CD-86CC-F3911BF065BB}" dt="2023-07-20T09:11:39.206" v="74"/>
          <ac:picMkLst>
            <pc:docMk/>
            <pc:sldMk cId="1519630635" sldId="272"/>
            <ac:picMk id="4" creationId="{98C8F3CC-916F-E51B-4805-B53E33F6A7A2}"/>
          </ac:picMkLst>
        </pc:picChg>
        <pc:picChg chg="del mod">
          <ac:chgData name="Boomen, Maud van den" userId="S::maud.vanden.boomen@ggze.nl::23ef2d6b-38b8-4e60-99d3-fa0bad9c4320" providerId="AD" clId="Web-{2C76ACC9-A94D-44CD-86CC-F3911BF065BB}" dt="2023-07-20T09:11:38.847" v="73"/>
          <ac:picMkLst>
            <pc:docMk/>
            <pc:sldMk cId="1519630635" sldId="272"/>
            <ac:picMk id="9" creationId="{00000000-0000-0000-0000-000000000000}"/>
          </ac:picMkLst>
        </pc:picChg>
      </pc:sldChg>
      <pc:sldChg chg="modSp">
        <pc:chgData name="Boomen, Maud van den" userId="S::maud.vanden.boomen@ggze.nl::23ef2d6b-38b8-4e60-99d3-fa0bad9c4320" providerId="AD" clId="Web-{2C76ACC9-A94D-44CD-86CC-F3911BF065BB}" dt="2023-07-20T08:55:50.920" v="6" actId="14100"/>
        <pc:sldMkLst>
          <pc:docMk/>
          <pc:sldMk cId="3595867827" sldId="298"/>
        </pc:sldMkLst>
        <pc:picChg chg="mod">
          <ac:chgData name="Boomen, Maud van den" userId="S::maud.vanden.boomen@ggze.nl::23ef2d6b-38b8-4e60-99d3-fa0bad9c4320" providerId="AD" clId="Web-{2C76ACC9-A94D-44CD-86CC-F3911BF065BB}" dt="2023-07-20T08:55:50.920" v="6" actId="14100"/>
          <ac:picMkLst>
            <pc:docMk/>
            <pc:sldMk cId="3595867827" sldId="298"/>
            <ac:picMk id="10" creationId="{8D4D7A0B-548F-FA79-3D90-CBB466BD997B}"/>
          </ac:picMkLst>
        </pc:picChg>
      </pc:sldChg>
      <pc:sldChg chg="modSp">
        <pc:chgData name="Boomen, Maud van den" userId="S::maud.vanden.boomen@ggze.nl::23ef2d6b-38b8-4e60-99d3-fa0bad9c4320" providerId="AD" clId="Web-{2C76ACC9-A94D-44CD-86CC-F3911BF065BB}" dt="2023-07-20T08:56:27.296" v="12" actId="14100"/>
        <pc:sldMkLst>
          <pc:docMk/>
          <pc:sldMk cId="2920392073" sldId="299"/>
        </pc:sldMkLst>
        <pc:picChg chg="mod">
          <ac:chgData name="Boomen, Maud van den" userId="S::maud.vanden.boomen@ggze.nl::23ef2d6b-38b8-4e60-99d3-fa0bad9c4320" providerId="AD" clId="Web-{2C76ACC9-A94D-44CD-86CC-F3911BF065BB}" dt="2023-07-20T08:56:27.296" v="12" actId="14100"/>
          <ac:picMkLst>
            <pc:docMk/>
            <pc:sldMk cId="2920392073" sldId="299"/>
            <ac:picMk id="4" creationId="{1787C7A8-3505-AFCA-CCA6-7F72FA52B65B}"/>
          </ac:picMkLst>
        </pc:picChg>
      </pc:sldChg>
      <pc:sldChg chg="modSp">
        <pc:chgData name="Boomen, Maud van den" userId="S::maud.vanden.boomen@ggze.nl::23ef2d6b-38b8-4e60-99d3-fa0bad9c4320" providerId="AD" clId="Web-{2C76ACC9-A94D-44CD-86CC-F3911BF065BB}" dt="2023-07-20T08:55:56.998" v="7" actId="14100"/>
        <pc:sldMkLst>
          <pc:docMk/>
          <pc:sldMk cId="3036402338" sldId="301"/>
        </pc:sldMkLst>
        <pc:picChg chg="mod">
          <ac:chgData name="Boomen, Maud van den" userId="S::maud.vanden.boomen@ggze.nl::23ef2d6b-38b8-4e60-99d3-fa0bad9c4320" providerId="AD" clId="Web-{2C76ACC9-A94D-44CD-86CC-F3911BF065BB}" dt="2023-07-20T08:55:56.998" v="7" actId="14100"/>
          <ac:picMkLst>
            <pc:docMk/>
            <pc:sldMk cId="3036402338" sldId="301"/>
            <ac:picMk id="4" creationId="{872D2C27-AD0E-E763-99C1-65ADC74F2704}"/>
          </ac:picMkLst>
        </pc:picChg>
      </pc:sldChg>
      <pc:sldChg chg="modSp">
        <pc:chgData name="Boomen, Maud van den" userId="S::maud.vanden.boomen@ggze.nl::23ef2d6b-38b8-4e60-99d3-fa0bad9c4320" providerId="AD" clId="Web-{2C76ACC9-A94D-44CD-86CC-F3911BF065BB}" dt="2023-07-20T08:56:43.468" v="14" actId="14100"/>
        <pc:sldMkLst>
          <pc:docMk/>
          <pc:sldMk cId="693489919" sldId="302"/>
        </pc:sldMkLst>
        <pc:picChg chg="mod">
          <ac:chgData name="Boomen, Maud van den" userId="S::maud.vanden.boomen@ggze.nl::23ef2d6b-38b8-4e60-99d3-fa0bad9c4320" providerId="AD" clId="Web-{2C76ACC9-A94D-44CD-86CC-F3911BF065BB}" dt="2023-07-20T08:56:43.468" v="14" actId="14100"/>
          <ac:picMkLst>
            <pc:docMk/>
            <pc:sldMk cId="693489919" sldId="302"/>
            <ac:picMk id="5" creationId="{C04E0EF1-1DD5-E729-30F3-BDBFC3D13AC2}"/>
          </ac:picMkLst>
        </pc:picChg>
      </pc:sldChg>
      <pc:sldChg chg="modSp">
        <pc:chgData name="Boomen, Maud van den" userId="S::maud.vanden.boomen@ggze.nl::23ef2d6b-38b8-4e60-99d3-fa0bad9c4320" providerId="AD" clId="Web-{2C76ACC9-A94D-44CD-86CC-F3911BF065BB}" dt="2023-07-20T08:56:50.343" v="15" actId="14100"/>
        <pc:sldMkLst>
          <pc:docMk/>
          <pc:sldMk cId="2516861651" sldId="303"/>
        </pc:sldMkLst>
        <pc:picChg chg="mod">
          <ac:chgData name="Boomen, Maud van den" userId="S::maud.vanden.boomen@ggze.nl::23ef2d6b-38b8-4e60-99d3-fa0bad9c4320" providerId="AD" clId="Web-{2C76ACC9-A94D-44CD-86CC-F3911BF065BB}" dt="2023-07-20T08:56:50.343" v="15" actId="14100"/>
          <ac:picMkLst>
            <pc:docMk/>
            <pc:sldMk cId="2516861651" sldId="303"/>
            <ac:picMk id="5" creationId="{FA157B35-1CF6-E048-BC3B-1FD9C8DC3EE7}"/>
          </ac:picMkLst>
        </pc:picChg>
      </pc:sldChg>
      <pc:sldChg chg="modSp">
        <pc:chgData name="Boomen, Maud van den" userId="S::maud.vanden.boomen@ggze.nl::23ef2d6b-38b8-4e60-99d3-fa0bad9c4320" providerId="AD" clId="Web-{2C76ACC9-A94D-44CD-86CC-F3911BF065BB}" dt="2023-07-20T08:57:02.093" v="18" actId="1076"/>
        <pc:sldMkLst>
          <pc:docMk/>
          <pc:sldMk cId="3630905903" sldId="304"/>
        </pc:sldMkLst>
        <pc:picChg chg="mod">
          <ac:chgData name="Boomen, Maud van den" userId="S::maud.vanden.boomen@ggze.nl::23ef2d6b-38b8-4e60-99d3-fa0bad9c4320" providerId="AD" clId="Web-{2C76ACC9-A94D-44CD-86CC-F3911BF065BB}" dt="2023-07-20T08:57:02.093" v="18" actId="1076"/>
          <ac:picMkLst>
            <pc:docMk/>
            <pc:sldMk cId="3630905903" sldId="304"/>
            <ac:picMk id="7" creationId="{7D8685B0-39D0-4A2C-C0B8-5624AC8B16A6}"/>
          </ac:picMkLst>
        </pc:picChg>
      </pc:sldChg>
      <pc:sldChg chg="modSp">
        <pc:chgData name="Boomen, Maud van den" userId="S::maud.vanden.boomen@ggze.nl::23ef2d6b-38b8-4e60-99d3-fa0bad9c4320" providerId="AD" clId="Web-{2C76ACC9-A94D-44CD-86CC-F3911BF065BB}" dt="2023-07-20T08:57:12.094" v="21" actId="1076"/>
        <pc:sldMkLst>
          <pc:docMk/>
          <pc:sldMk cId="392887943" sldId="305"/>
        </pc:sldMkLst>
        <pc:picChg chg="mod">
          <ac:chgData name="Boomen, Maud van den" userId="S::maud.vanden.boomen@ggze.nl::23ef2d6b-38b8-4e60-99d3-fa0bad9c4320" providerId="AD" clId="Web-{2C76ACC9-A94D-44CD-86CC-F3911BF065BB}" dt="2023-07-20T08:57:12.094" v="21" actId="1076"/>
          <ac:picMkLst>
            <pc:docMk/>
            <pc:sldMk cId="392887943" sldId="305"/>
            <ac:picMk id="5" creationId="{6686BADD-227F-2A8B-90BD-AD5207BD2A9F}"/>
          </ac:picMkLst>
        </pc:picChg>
      </pc:sldChg>
      <pc:sldChg chg="addSp delSp modSp">
        <pc:chgData name="Boomen, Maud van den" userId="S::maud.vanden.boomen@ggze.nl::23ef2d6b-38b8-4e60-99d3-fa0bad9c4320" providerId="AD" clId="Web-{2C76ACC9-A94D-44CD-86CC-F3911BF065BB}" dt="2023-07-20T09:12:00.894" v="78"/>
        <pc:sldMkLst>
          <pc:docMk/>
          <pc:sldMk cId="3269175689" sldId="306"/>
        </pc:sldMkLst>
        <pc:picChg chg="del mod">
          <ac:chgData name="Boomen, Maud van den" userId="S::maud.vanden.boomen@ggze.nl::23ef2d6b-38b8-4e60-99d3-fa0bad9c4320" providerId="AD" clId="Web-{2C76ACC9-A94D-44CD-86CC-F3911BF065BB}" dt="2023-07-20T09:12:00.597" v="77"/>
          <ac:picMkLst>
            <pc:docMk/>
            <pc:sldMk cId="3269175689" sldId="306"/>
            <ac:picMk id="14" creationId="{65D52F2E-6567-146E-95EC-D2E5A56D5C4C}"/>
          </ac:picMkLst>
        </pc:picChg>
        <pc:picChg chg="add">
          <ac:chgData name="Boomen, Maud van den" userId="S::maud.vanden.boomen@ggze.nl::23ef2d6b-38b8-4e60-99d3-fa0bad9c4320" providerId="AD" clId="Web-{2C76ACC9-A94D-44CD-86CC-F3911BF065BB}" dt="2023-07-20T09:12:00.894" v="78"/>
          <ac:picMkLst>
            <pc:docMk/>
            <pc:sldMk cId="3269175689" sldId="306"/>
            <ac:picMk id="19" creationId="{666D5560-4F46-5654-BBA8-BE09A7303984}"/>
          </ac:picMkLst>
        </pc:picChg>
      </pc:sldChg>
      <pc:sldChg chg="modSp">
        <pc:chgData name="Boomen, Maud van den" userId="S::maud.vanden.boomen@ggze.nl::23ef2d6b-38b8-4e60-99d3-fa0bad9c4320" providerId="AD" clId="Web-{2C76ACC9-A94D-44CD-86CC-F3911BF065BB}" dt="2023-07-20T08:56:21.749" v="11" actId="14100"/>
        <pc:sldMkLst>
          <pc:docMk/>
          <pc:sldMk cId="1787588869" sldId="307"/>
        </pc:sldMkLst>
        <pc:picChg chg="mod">
          <ac:chgData name="Boomen, Maud van den" userId="S::maud.vanden.boomen@ggze.nl::23ef2d6b-38b8-4e60-99d3-fa0bad9c4320" providerId="AD" clId="Web-{2C76ACC9-A94D-44CD-86CC-F3911BF065BB}" dt="2023-07-20T08:56:21.749" v="11" actId="14100"/>
          <ac:picMkLst>
            <pc:docMk/>
            <pc:sldMk cId="1787588869" sldId="307"/>
            <ac:picMk id="5" creationId="{586CDD6F-9714-194F-D91E-60F85CA5A349}"/>
          </ac:picMkLst>
        </pc:picChg>
      </pc:sldChg>
      <pc:sldChg chg="modSp">
        <pc:chgData name="Boomen, Maud van den" userId="S::maud.vanden.boomen@ggze.nl::23ef2d6b-38b8-4e60-99d3-fa0bad9c4320" providerId="AD" clId="Web-{2C76ACC9-A94D-44CD-86CC-F3911BF065BB}" dt="2023-07-20T09:11:19.003" v="72" actId="1076"/>
        <pc:sldMkLst>
          <pc:docMk/>
          <pc:sldMk cId="4281564647" sldId="308"/>
        </pc:sldMkLst>
        <pc:picChg chg="mod modCrop">
          <ac:chgData name="Boomen, Maud van den" userId="S::maud.vanden.boomen@ggze.nl::23ef2d6b-38b8-4e60-99d3-fa0bad9c4320" providerId="AD" clId="Web-{2C76ACC9-A94D-44CD-86CC-F3911BF065BB}" dt="2023-07-20T09:11:19.003" v="72" actId="1076"/>
          <ac:picMkLst>
            <pc:docMk/>
            <pc:sldMk cId="4281564647" sldId="308"/>
            <ac:picMk id="6" creationId="{0D1B949B-919E-C3EB-18C6-23938FC4E913}"/>
          </ac:picMkLst>
        </pc:picChg>
      </pc:sldChg>
      <pc:sldChg chg="modSp">
        <pc:chgData name="Boomen, Maud van den" userId="S::maud.vanden.boomen@ggze.nl::23ef2d6b-38b8-4e60-99d3-fa0bad9c4320" providerId="AD" clId="Web-{2C76ACC9-A94D-44CD-86CC-F3911BF065BB}" dt="2023-07-20T09:06:27.637" v="38" actId="1076"/>
        <pc:sldMkLst>
          <pc:docMk/>
          <pc:sldMk cId="2529713571" sldId="310"/>
        </pc:sldMkLst>
        <pc:spChg chg="mod">
          <ac:chgData name="Boomen, Maud van den" userId="S::maud.vanden.boomen@ggze.nl::23ef2d6b-38b8-4e60-99d3-fa0bad9c4320" providerId="AD" clId="Web-{2C76ACC9-A94D-44CD-86CC-F3911BF065BB}" dt="2023-07-20T09:06:14.496" v="37" actId="1076"/>
          <ac:spMkLst>
            <pc:docMk/>
            <pc:sldMk cId="2529713571" sldId="310"/>
            <ac:spMk id="13" creationId="{C7317DAD-6F84-5919-1628-02D588CBBD29}"/>
          </ac:spMkLst>
        </pc:spChg>
        <pc:spChg chg="mod">
          <ac:chgData name="Boomen, Maud van den" userId="S::maud.vanden.boomen@ggze.nl::23ef2d6b-38b8-4e60-99d3-fa0bad9c4320" providerId="AD" clId="Web-{2C76ACC9-A94D-44CD-86CC-F3911BF065BB}" dt="2023-07-20T09:06:27.637" v="38" actId="1076"/>
          <ac:spMkLst>
            <pc:docMk/>
            <pc:sldMk cId="2529713571" sldId="310"/>
            <ac:spMk id="18" creationId="{2EE31CD7-1636-F8BB-B550-A959FC00A204}"/>
          </ac:spMkLst>
        </pc:spChg>
      </pc:sldChg>
      <pc:sldChg chg="modSp">
        <pc:chgData name="Boomen, Maud van den" userId="S::maud.vanden.boomen@ggze.nl::23ef2d6b-38b8-4e60-99d3-fa0bad9c4320" providerId="AD" clId="Web-{2C76ACC9-A94D-44CD-86CC-F3911BF065BB}" dt="2023-07-20T09:10:09.345" v="67" actId="20577"/>
        <pc:sldMkLst>
          <pc:docMk/>
          <pc:sldMk cId="4083761479" sldId="312"/>
        </pc:sldMkLst>
        <pc:spChg chg="mod">
          <ac:chgData name="Boomen, Maud van den" userId="S::maud.vanden.boomen@ggze.nl::23ef2d6b-38b8-4e60-99d3-fa0bad9c4320" providerId="AD" clId="Web-{2C76ACC9-A94D-44CD-86CC-F3911BF065BB}" dt="2023-07-20T09:10:09.345" v="67" actId="20577"/>
          <ac:spMkLst>
            <pc:docMk/>
            <pc:sldMk cId="4083761479" sldId="312"/>
            <ac:spMk id="5" creationId="{80EEAE2B-9B21-F817-ABCE-0E00100BCEA8}"/>
          </ac:spMkLst>
        </pc:spChg>
      </pc:sldChg>
      <pc:sldChg chg="modSp">
        <pc:chgData name="Boomen, Maud van den" userId="S::maud.vanden.boomen@ggze.nl::23ef2d6b-38b8-4e60-99d3-fa0bad9c4320" providerId="AD" clId="Web-{2C76ACC9-A94D-44CD-86CC-F3911BF065BB}" dt="2023-07-20T08:57:18.563" v="22" actId="14100"/>
        <pc:sldMkLst>
          <pc:docMk/>
          <pc:sldMk cId="1385273496" sldId="313"/>
        </pc:sldMkLst>
        <pc:picChg chg="mod">
          <ac:chgData name="Boomen, Maud van den" userId="S::maud.vanden.boomen@ggze.nl::23ef2d6b-38b8-4e60-99d3-fa0bad9c4320" providerId="AD" clId="Web-{2C76ACC9-A94D-44CD-86CC-F3911BF065BB}" dt="2023-07-20T08:57:18.563" v="22" actId="14100"/>
          <ac:picMkLst>
            <pc:docMk/>
            <pc:sldMk cId="1385273496" sldId="313"/>
            <ac:picMk id="28" creationId="{FA8DCD97-893E-D431-FB7A-A81137D57F82}"/>
          </ac:picMkLst>
        </pc:picChg>
      </pc:sldChg>
      <pc:sldChg chg="modSp">
        <pc:chgData name="Boomen, Maud van den" userId="S::maud.vanden.boomen@ggze.nl::23ef2d6b-38b8-4e60-99d3-fa0bad9c4320" providerId="AD" clId="Web-{2C76ACC9-A94D-44CD-86CC-F3911BF065BB}" dt="2023-07-20T10:37:34.329" v="1428" actId="1076"/>
        <pc:sldMkLst>
          <pc:docMk/>
          <pc:sldMk cId="3096409528" sldId="314"/>
        </pc:sldMkLst>
        <pc:picChg chg="mod">
          <ac:chgData name="Boomen, Maud van den" userId="S::maud.vanden.boomen@ggze.nl::23ef2d6b-38b8-4e60-99d3-fa0bad9c4320" providerId="AD" clId="Web-{2C76ACC9-A94D-44CD-86CC-F3911BF065BB}" dt="2023-07-20T10:37:34.329" v="1428" actId="1076"/>
          <ac:picMkLst>
            <pc:docMk/>
            <pc:sldMk cId="3096409528" sldId="314"/>
            <ac:picMk id="4" creationId="{72278EBA-8979-3CE8-6BCD-517ADDE8D3BA}"/>
          </ac:picMkLst>
        </pc:picChg>
        <pc:picChg chg="mod">
          <ac:chgData name="Boomen, Maud van den" userId="S::maud.vanden.boomen@ggze.nl::23ef2d6b-38b8-4e60-99d3-fa0bad9c4320" providerId="AD" clId="Web-{2C76ACC9-A94D-44CD-86CC-F3911BF065BB}" dt="2023-07-20T08:57:24.172" v="23" actId="14100"/>
          <ac:picMkLst>
            <pc:docMk/>
            <pc:sldMk cId="3096409528" sldId="314"/>
            <ac:picMk id="5" creationId="{ECD03D78-A837-A75A-6A74-1555D6522742}"/>
          </ac:picMkLst>
        </pc:picChg>
      </pc:sldChg>
      <pc:sldChg chg="modSp">
        <pc:chgData name="Boomen, Maud van den" userId="S::maud.vanden.boomen@ggze.nl::23ef2d6b-38b8-4e60-99d3-fa0bad9c4320" providerId="AD" clId="Web-{2C76ACC9-A94D-44CD-86CC-F3911BF065BB}" dt="2023-07-20T09:48:09.298" v="85" actId="14100"/>
        <pc:sldMkLst>
          <pc:docMk/>
          <pc:sldMk cId="305344278" sldId="315"/>
        </pc:sldMkLst>
        <pc:picChg chg="mod">
          <ac:chgData name="Boomen, Maud van den" userId="S::maud.vanden.boomen@ggze.nl::23ef2d6b-38b8-4e60-99d3-fa0bad9c4320" providerId="AD" clId="Web-{2C76ACC9-A94D-44CD-86CC-F3911BF065BB}" dt="2023-07-20T09:48:09.298" v="85" actId="14100"/>
          <ac:picMkLst>
            <pc:docMk/>
            <pc:sldMk cId="305344278" sldId="315"/>
            <ac:picMk id="37" creationId="{47AF4572-59E1-1E3F-951E-FDDB98FD3F98}"/>
          </ac:picMkLst>
        </pc:picChg>
      </pc:sldChg>
      <pc:sldChg chg="addSp delSp modSp">
        <pc:chgData name="Boomen, Maud van den" userId="S::maud.vanden.boomen@ggze.nl::23ef2d6b-38b8-4e60-99d3-fa0bad9c4320" providerId="AD" clId="Web-{2C76ACC9-A94D-44CD-86CC-F3911BF065BB}" dt="2023-07-20T09:15:47.086" v="84"/>
        <pc:sldMkLst>
          <pc:docMk/>
          <pc:sldMk cId="1775844643" sldId="316"/>
        </pc:sldMkLst>
        <pc:picChg chg="del">
          <ac:chgData name="Boomen, Maud van den" userId="S::maud.vanden.boomen@ggze.nl::23ef2d6b-38b8-4e60-99d3-fa0bad9c4320" providerId="AD" clId="Web-{2C76ACC9-A94D-44CD-86CC-F3911BF065BB}" dt="2023-07-20T09:12:07.457" v="79"/>
          <ac:picMkLst>
            <pc:docMk/>
            <pc:sldMk cId="1775844643" sldId="316"/>
            <ac:picMk id="31" creationId="{19BA9CF5-B236-8DC6-4873-411CC564C84F}"/>
          </ac:picMkLst>
        </pc:picChg>
        <pc:picChg chg="add del mod">
          <ac:chgData name="Boomen, Maud van den" userId="S::maud.vanden.boomen@ggze.nl::23ef2d6b-38b8-4e60-99d3-fa0bad9c4320" providerId="AD" clId="Web-{2C76ACC9-A94D-44CD-86CC-F3911BF065BB}" dt="2023-07-20T09:15:47.086" v="84"/>
          <ac:picMkLst>
            <pc:docMk/>
            <pc:sldMk cId="1775844643" sldId="316"/>
            <ac:picMk id="43" creationId="{54338DD6-CFDF-19FD-81CE-C56EB19F01BF}"/>
          </ac:picMkLst>
        </pc:picChg>
      </pc:sldChg>
      <pc:sldChg chg="addSp delSp modSp del mod setBg">
        <pc:chgData name="Boomen, Maud van den" userId="S::maud.vanden.boomen@ggze.nl::23ef2d6b-38b8-4e60-99d3-fa0bad9c4320" providerId="AD" clId="Web-{2C76ACC9-A94D-44CD-86CC-F3911BF065BB}" dt="2023-07-20T10:32:39.371" v="1341"/>
        <pc:sldMkLst>
          <pc:docMk/>
          <pc:sldMk cId="2405388303" sldId="321"/>
        </pc:sldMkLst>
        <pc:spChg chg="mod">
          <ac:chgData name="Boomen, Maud van den" userId="S::maud.vanden.boomen@ggze.nl::23ef2d6b-38b8-4e60-99d3-fa0bad9c4320" providerId="AD" clId="Web-{2C76ACC9-A94D-44CD-86CC-F3911BF065BB}" dt="2023-07-20T10:29:43.374" v="1312" actId="14100"/>
          <ac:spMkLst>
            <pc:docMk/>
            <pc:sldMk cId="2405388303" sldId="321"/>
            <ac:spMk id="2" creationId="{610C4E60-375B-A819-AE8A-6BF9AF0DEB11}"/>
          </ac:spMkLst>
        </pc:spChg>
        <pc:spChg chg="del mod">
          <ac:chgData name="Boomen, Maud van den" userId="S::maud.vanden.boomen@ggze.nl::23ef2d6b-38b8-4e60-99d3-fa0bad9c4320" providerId="AD" clId="Web-{2C76ACC9-A94D-44CD-86CC-F3911BF065BB}" dt="2023-07-20T10:18:32.908" v="942"/>
          <ac:spMkLst>
            <pc:docMk/>
            <pc:sldMk cId="2405388303" sldId="321"/>
            <ac:spMk id="6" creationId="{086407E6-99FB-3194-CA35-CC7FDAF973B6}"/>
          </ac:spMkLst>
        </pc:spChg>
        <pc:spChg chg="add del">
          <ac:chgData name="Boomen, Maud van den" userId="S::maud.vanden.boomen@ggze.nl::23ef2d6b-38b8-4e60-99d3-fa0bad9c4320" providerId="AD" clId="Web-{2C76ACC9-A94D-44CD-86CC-F3911BF065BB}" dt="2023-07-20T10:29:29.749" v="1254"/>
          <ac:spMkLst>
            <pc:docMk/>
            <pc:sldMk cId="2405388303" sldId="321"/>
            <ac:spMk id="8" creationId="{DB8424AB-D56B-4256-866A-5B54DE93C20F}"/>
          </ac:spMkLst>
        </pc:spChg>
        <pc:spChg chg="add del">
          <ac:chgData name="Boomen, Maud van den" userId="S::maud.vanden.boomen@ggze.nl::23ef2d6b-38b8-4e60-99d3-fa0bad9c4320" providerId="AD" clId="Web-{2C76ACC9-A94D-44CD-86CC-F3911BF065BB}" dt="2023-07-20T10:29:29.749" v="1254"/>
          <ac:spMkLst>
            <pc:docMk/>
            <pc:sldMk cId="2405388303" sldId="321"/>
            <ac:spMk id="10" creationId="{FC999C28-AD33-4EB7-A5F1-C06D10A5FDF7}"/>
          </ac:spMkLst>
        </pc:spChg>
        <pc:spChg chg="add del">
          <ac:chgData name="Boomen, Maud van den" userId="S::maud.vanden.boomen@ggze.nl::23ef2d6b-38b8-4e60-99d3-fa0bad9c4320" providerId="AD" clId="Web-{2C76ACC9-A94D-44CD-86CC-F3911BF065BB}" dt="2023-07-20T10:29:29.749" v="1254"/>
          <ac:spMkLst>
            <pc:docMk/>
            <pc:sldMk cId="2405388303" sldId="321"/>
            <ac:spMk id="12" creationId="{9203ABB4-7E2A-4248-9FE7-4A419AFF2F17}"/>
          </ac:spMkLst>
        </pc:spChg>
        <pc:spChg chg="add del">
          <ac:chgData name="Boomen, Maud van den" userId="S::maud.vanden.boomen@ggze.nl::23ef2d6b-38b8-4e60-99d3-fa0bad9c4320" providerId="AD" clId="Web-{2C76ACC9-A94D-44CD-86CC-F3911BF065BB}" dt="2023-07-20T10:29:29.749" v="1254"/>
          <ac:spMkLst>
            <pc:docMk/>
            <pc:sldMk cId="2405388303" sldId="321"/>
            <ac:spMk id="14" creationId="{3126970D-C1E5-4FB1-84E8-86CB9CED1C80}"/>
          </ac:spMkLst>
        </pc:spChg>
        <pc:spChg chg="add del">
          <ac:chgData name="Boomen, Maud van den" userId="S::maud.vanden.boomen@ggze.nl::23ef2d6b-38b8-4e60-99d3-fa0bad9c4320" providerId="AD" clId="Web-{2C76ACC9-A94D-44CD-86CC-F3911BF065BB}" dt="2023-07-20T10:29:29.749" v="1254"/>
          <ac:spMkLst>
            <pc:docMk/>
            <pc:sldMk cId="2405388303" sldId="321"/>
            <ac:spMk id="19" creationId="{DB8424AB-D56B-4256-866A-5B54DE93C20F}"/>
          </ac:spMkLst>
        </pc:spChg>
        <pc:spChg chg="add del">
          <ac:chgData name="Boomen, Maud van den" userId="S::maud.vanden.boomen@ggze.nl::23ef2d6b-38b8-4e60-99d3-fa0bad9c4320" providerId="AD" clId="Web-{2C76ACC9-A94D-44CD-86CC-F3911BF065BB}" dt="2023-07-20T10:29:29.749" v="1254"/>
          <ac:spMkLst>
            <pc:docMk/>
            <pc:sldMk cId="2405388303" sldId="321"/>
            <ac:spMk id="21" creationId="{FC999C28-AD33-4EB7-A5F1-C06D10A5FDF7}"/>
          </ac:spMkLst>
        </pc:spChg>
        <pc:spChg chg="add del">
          <ac:chgData name="Boomen, Maud van den" userId="S::maud.vanden.boomen@ggze.nl::23ef2d6b-38b8-4e60-99d3-fa0bad9c4320" providerId="AD" clId="Web-{2C76ACC9-A94D-44CD-86CC-F3911BF065BB}" dt="2023-07-20T10:29:29.749" v="1254"/>
          <ac:spMkLst>
            <pc:docMk/>
            <pc:sldMk cId="2405388303" sldId="321"/>
            <ac:spMk id="23" creationId="{0864E5C9-52C9-4572-AC75-548B9B9C2648}"/>
          </ac:spMkLst>
        </pc:spChg>
        <pc:spChg chg="add del">
          <ac:chgData name="Boomen, Maud van den" userId="S::maud.vanden.boomen@ggze.nl::23ef2d6b-38b8-4e60-99d3-fa0bad9c4320" providerId="AD" clId="Web-{2C76ACC9-A94D-44CD-86CC-F3911BF065BB}" dt="2023-07-20T10:29:29.749" v="1254"/>
          <ac:spMkLst>
            <pc:docMk/>
            <pc:sldMk cId="2405388303" sldId="321"/>
            <ac:spMk id="25" creationId="{45CC6500-4DBD-4C34-BC14-2387FB483BEB}"/>
          </ac:spMkLst>
        </pc:spChg>
        <pc:spChg chg="add del">
          <ac:chgData name="Boomen, Maud van den" userId="S::maud.vanden.boomen@ggze.nl::23ef2d6b-38b8-4e60-99d3-fa0bad9c4320" providerId="AD" clId="Web-{2C76ACC9-A94D-44CD-86CC-F3911BF065BB}" dt="2023-07-20T10:29:29.749" v="1254"/>
          <ac:spMkLst>
            <pc:docMk/>
            <pc:sldMk cId="2405388303" sldId="321"/>
            <ac:spMk id="27" creationId="{4E34A3B6-BAD2-4156-BDC6-4736248BFDE0}"/>
          </ac:spMkLst>
        </pc:spChg>
        <pc:graphicFrameChg chg="add mod modGraphic">
          <ac:chgData name="Boomen, Maud van den" userId="S::maud.vanden.boomen@ggze.nl::23ef2d6b-38b8-4e60-99d3-fa0bad9c4320" providerId="AD" clId="Web-{2C76ACC9-A94D-44CD-86CC-F3911BF065BB}" dt="2023-07-20T10:29:42.359" v="1311"/>
          <ac:graphicFrameMkLst>
            <pc:docMk/>
            <pc:sldMk cId="2405388303" sldId="321"/>
            <ac:graphicFrameMk id="3" creationId="{A0A0A747-652A-E429-E7A6-40A9FE417538}"/>
          </ac:graphicFrameMkLst>
        </pc:graphicFrameChg>
        <pc:picChg chg="del mod">
          <ac:chgData name="Boomen, Maud van den" userId="S::maud.vanden.boomen@ggze.nl::23ef2d6b-38b8-4e60-99d3-fa0bad9c4320" providerId="AD" clId="Web-{2C76ACC9-A94D-44CD-86CC-F3911BF065BB}" dt="2023-07-20T10:24:23.681" v="1068"/>
          <ac:picMkLst>
            <pc:docMk/>
            <pc:sldMk cId="2405388303" sldId="321"/>
            <ac:picMk id="4" creationId="{82BD8C44-EA3E-6BA4-CFEF-C8E6ADFE7974}"/>
          </ac:picMkLst>
        </pc:picChg>
      </pc:sldChg>
      <pc:sldChg chg="addSp delSp modSp add replId">
        <pc:chgData name="Boomen, Maud van den" userId="S::maud.vanden.boomen@ggze.nl::23ef2d6b-38b8-4e60-99d3-fa0bad9c4320" providerId="AD" clId="Web-{2C76ACC9-A94D-44CD-86CC-F3911BF065BB}" dt="2023-07-20T10:35:33.039" v="1426"/>
        <pc:sldMkLst>
          <pc:docMk/>
          <pc:sldMk cId="2189415431" sldId="322"/>
        </pc:sldMkLst>
        <pc:spChg chg="mod">
          <ac:chgData name="Boomen, Maud van den" userId="S::maud.vanden.boomen@ggze.nl::23ef2d6b-38b8-4e60-99d3-fa0bad9c4320" providerId="AD" clId="Web-{2C76ACC9-A94D-44CD-86CC-F3911BF065BB}" dt="2023-07-20T10:30:45.191" v="1323" actId="20577"/>
          <ac:spMkLst>
            <pc:docMk/>
            <pc:sldMk cId="2189415431" sldId="322"/>
            <ac:spMk id="2" creationId="{610C4E60-375B-A819-AE8A-6BF9AF0DEB11}"/>
          </ac:spMkLst>
        </pc:spChg>
        <pc:spChg chg="add del mod">
          <ac:chgData name="Boomen, Maud van den" userId="S::maud.vanden.boomen@ggze.nl::23ef2d6b-38b8-4e60-99d3-fa0bad9c4320" providerId="AD" clId="Web-{2C76ACC9-A94D-44CD-86CC-F3911BF065BB}" dt="2023-07-20T10:30:55.520" v="1326"/>
          <ac:spMkLst>
            <pc:docMk/>
            <pc:sldMk cId="2189415431" sldId="322"/>
            <ac:spMk id="3" creationId="{F57A4549-B38D-D805-80B7-2690FF675761}"/>
          </ac:spMkLst>
        </pc:spChg>
        <pc:spChg chg="del">
          <ac:chgData name="Boomen, Maud van den" userId="S::maud.vanden.boomen@ggze.nl::23ef2d6b-38b8-4e60-99d3-fa0bad9c4320" providerId="AD" clId="Web-{2C76ACC9-A94D-44CD-86CC-F3911BF065BB}" dt="2023-07-20T10:30:16.502" v="1314"/>
          <ac:spMkLst>
            <pc:docMk/>
            <pc:sldMk cId="2189415431" sldId="322"/>
            <ac:spMk id="6" creationId="{086407E6-99FB-3194-CA35-CC7FDAF973B6}"/>
          </ac:spMkLst>
        </pc:spChg>
        <pc:graphicFrameChg chg="add mod modGraphic">
          <ac:chgData name="Boomen, Maud van den" userId="S::maud.vanden.boomen@ggze.nl::23ef2d6b-38b8-4e60-99d3-fa0bad9c4320" providerId="AD" clId="Web-{2C76ACC9-A94D-44CD-86CC-F3911BF065BB}" dt="2023-07-20T10:35:33.039" v="1426"/>
          <ac:graphicFrameMkLst>
            <pc:docMk/>
            <pc:sldMk cId="2189415431" sldId="322"/>
            <ac:graphicFrameMk id="7" creationId="{E364240D-6250-D411-1D1E-E96A0DBC2F07}"/>
          </ac:graphicFrameMkLst>
        </pc:graphicFrameChg>
      </pc:sldChg>
    </pc:docChg>
  </pc:docChgLst>
  <pc:docChgLst>
    <pc:chgData name="Huigen, Deanne" userId="S::deanne.huigen@ggze.nl::5c207df3-6c23-488f-a8d6-07125e24f354" providerId="AD" clId="Web-{1925EA43-C2D5-48AC-9E5B-B389E0212BD6}"/>
    <pc:docChg chg="delSld modSld sldOrd">
      <pc:chgData name="Huigen, Deanne" userId="S::deanne.huigen@ggze.nl::5c207df3-6c23-488f-a8d6-07125e24f354" providerId="AD" clId="Web-{1925EA43-C2D5-48AC-9E5B-B389E0212BD6}" dt="2023-06-30T09:42:05.501" v="250"/>
      <pc:docMkLst>
        <pc:docMk/>
      </pc:docMkLst>
      <pc:sldChg chg="modSp ord">
        <pc:chgData name="Huigen, Deanne" userId="S::deanne.huigen@ggze.nl::5c207df3-6c23-488f-a8d6-07125e24f354" providerId="AD" clId="Web-{1925EA43-C2D5-48AC-9E5B-B389E0212BD6}" dt="2023-06-30T09:29:57.067" v="109"/>
        <pc:sldMkLst>
          <pc:docMk/>
          <pc:sldMk cId="356662062" sldId="257"/>
        </pc:sldMkLst>
        <pc:spChg chg="mod">
          <ac:chgData name="Huigen, Deanne" userId="S::deanne.huigen@ggze.nl::5c207df3-6c23-488f-a8d6-07125e24f354" providerId="AD" clId="Web-{1925EA43-C2D5-48AC-9E5B-B389E0212BD6}" dt="2023-06-30T09:13:13.232" v="1" actId="20577"/>
          <ac:spMkLst>
            <pc:docMk/>
            <pc:sldMk cId="356662062" sldId="257"/>
            <ac:spMk id="2" creationId="{00000000-0000-0000-0000-000000000000}"/>
          </ac:spMkLst>
        </pc:spChg>
      </pc:sldChg>
      <pc:sldChg chg="modSp">
        <pc:chgData name="Huigen, Deanne" userId="S::deanne.huigen@ggze.nl::5c207df3-6c23-488f-a8d6-07125e24f354" providerId="AD" clId="Web-{1925EA43-C2D5-48AC-9E5B-B389E0212BD6}" dt="2023-06-30T09:41:52.594" v="249" actId="20577"/>
        <pc:sldMkLst>
          <pc:docMk/>
          <pc:sldMk cId="3329539963" sldId="264"/>
        </pc:sldMkLst>
        <pc:spChg chg="mod">
          <ac:chgData name="Huigen, Deanne" userId="S::deanne.huigen@ggze.nl::5c207df3-6c23-488f-a8d6-07125e24f354" providerId="AD" clId="Web-{1925EA43-C2D5-48AC-9E5B-B389E0212BD6}" dt="2023-06-30T09:41:52.594" v="249" actId="20577"/>
          <ac:spMkLst>
            <pc:docMk/>
            <pc:sldMk cId="3329539963" sldId="264"/>
            <ac:spMk id="4" creationId="{4024D87E-2186-260E-57E2-B92A1D7B3BCF}"/>
          </ac:spMkLst>
        </pc:spChg>
      </pc:sldChg>
      <pc:sldChg chg="ord">
        <pc:chgData name="Huigen, Deanne" userId="S::deanne.huigen@ggze.nl::5c207df3-6c23-488f-a8d6-07125e24f354" providerId="AD" clId="Web-{1925EA43-C2D5-48AC-9E5B-B389E0212BD6}" dt="2023-06-30T09:29:58.739" v="110"/>
        <pc:sldMkLst>
          <pc:docMk/>
          <pc:sldMk cId="3595867827" sldId="298"/>
        </pc:sldMkLst>
      </pc:sldChg>
      <pc:sldChg chg="modSp">
        <pc:chgData name="Huigen, Deanne" userId="S::deanne.huigen@ggze.nl::5c207df3-6c23-488f-a8d6-07125e24f354" providerId="AD" clId="Web-{1925EA43-C2D5-48AC-9E5B-B389E0212BD6}" dt="2023-06-30T09:25:12.947" v="99" actId="20577"/>
        <pc:sldMkLst>
          <pc:docMk/>
          <pc:sldMk cId="2920392073" sldId="299"/>
        </pc:sldMkLst>
        <pc:spChg chg="mod">
          <ac:chgData name="Huigen, Deanne" userId="S::deanne.huigen@ggze.nl::5c207df3-6c23-488f-a8d6-07125e24f354" providerId="AD" clId="Web-{1925EA43-C2D5-48AC-9E5B-B389E0212BD6}" dt="2023-06-30T09:25:12.947" v="99" actId="20577"/>
          <ac:spMkLst>
            <pc:docMk/>
            <pc:sldMk cId="2920392073" sldId="299"/>
            <ac:spMk id="6" creationId="{086407E6-99FB-3194-CA35-CC7FDAF973B6}"/>
          </ac:spMkLst>
        </pc:spChg>
      </pc:sldChg>
      <pc:sldChg chg="addSp delSp modSp">
        <pc:chgData name="Huigen, Deanne" userId="S::deanne.huigen@ggze.nl::5c207df3-6c23-488f-a8d6-07125e24f354" providerId="AD" clId="Web-{1925EA43-C2D5-48AC-9E5B-B389E0212BD6}" dt="2023-06-30T09:34:05.264" v="126" actId="1076"/>
        <pc:sldMkLst>
          <pc:docMk/>
          <pc:sldMk cId="3036402338" sldId="301"/>
        </pc:sldMkLst>
        <pc:spChg chg="add del mod">
          <ac:chgData name="Huigen, Deanne" userId="S::deanne.huigen@ggze.nl::5c207df3-6c23-488f-a8d6-07125e24f354" providerId="AD" clId="Web-{1925EA43-C2D5-48AC-9E5B-B389E0212BD6}" dt="2023-06-30T09:33:38.935" v="120"/>
          <ac:spMkLst>
            <pc:docMk/>
            <pc:sldMk cId="3036402338" sldId="301"/>
            <ac:spMk id="5" creationId="{AF2B91C3-A741-0B95-148D-AEC5269D7719}"/>
          </ac:spMkLst>
        </pc:spChg>
        <pc:spChg chg="add del mod">
          <ac:chgData name="Huigen, Deanne" userId="S::deanne.huigen@ggze.nl::5c207df3-6c23-488f-a8d6-07125e24f354" providerId="AD" clId="Web-{1925EA43-C2D5-48AC-9E5B-B389E0212BD6}" dt="2023-06-30T09:33:11.043" v="115"/>
          <ac:spMkLst>
            <pc:docMk/>
            <pc:sldMk cId="3036402338" sldId="301"/>
            <ac:spMk id="6" creationId="{2D74245D-A8F6-2CD0-CE8E-B31CA5848CA8}"/>
          </ac:spMkLst>
        </pc:spChg>
        <pc:picChg chg="del">
          <ac:chgData name="Huigen, Deanne" userId="S::deanne.huigen@ggze.nl::5c207df3-6c23-488f-a8d6-07125e24f354" providerId="AD" clId="Web-{1925EA43-C2D5-48AC-9E5B-B389E0212BD6}" dt="2023-06-30T09:33:06.152" v="111"/>
          <ac:picMkLst>
            <pc:docMk/>
            <pc:sldMk cId="3036402338" sldId="301"/>
            <ac:picMk id="4" creationId="{D33A4E4E-E09D-2112-950C-D358BA24D80A}"/>
          </ac:picMkLst>
        </pc:picChg>
        <pc:picChg chg="add mod ord">
          <ac:chgData name="Huigen, Deanne" userId="S::deanne.huigen@ggze.nl::5c207df3-6c23-488f-a8d6-07125e24f354" providerId="AD" clId="Web-{1925EA43-C2D5-48AC-9E5B-B389E0212BD6}" dt="2023-06-30T09:34:05.264" v="126" actId="1076"/>
          <ac:picMkLst>
            <pc:docMk/>
            <pc:sldMk cId="3036402338" sldId="301"/>
            <ac:picMk id="7" creationId="{2AE6F0DF-157E-4AA4-4901-A25297F70328}"/>
          </ac:picMkLst>
        </pc:picChg>
      </pc:sldChg>
      <pc:sldChg chg="addSp delSp modSp modNotes">
        <pc:chgData name="Huigen, Deanne" userId="S::deanne.huigen@ggze.nl::5c207df3-6c23-488f-a8d6-07125e24f354" providerId="AD" clId="Web-{1925EA43-C2D5-48AC-9E5B-B389E0212BD6}" dt="2023-06-30T09:41:37.453" v="248"/>
        <pc:sldMkLst>
          <pc:docMk/>
          <pc:sldMk cId="3269175689" sldId="306"/>
        </pc:sldMkLst>
        <pc:spChg chg="mod ord">
          <ac:chgData name="Huigen, Deanne" userId="S::deanne.huigen@ggze.nl::5c207df3-6c23-488f-a8d6-07125e24f354" providerId="AD" clId="Web-{1925EA43-C2D5-48AC-9E5B-B389E0212BD6}" dt="2023-06-30T09:41:11.140" v="192" actId="20577"/>
          <ac:spMkLst>
            <pc:docMk/>
            <pc:sldMk cId="3269175689" sldId="306"/>
            <ac:spMk id="2" creationId="{E5DF1A91-714E-EFE4-10B9-68F039AC4E48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40:40.466" v="188"/>
          <ac:spMkLst>
            <pc:docMk/>
            <pc:sldMk cId="3269175689" sldId="306"/>
            <ac:spMk id="11" creationId="{A35CBD63-8F8F-47DC-9CE7-159E6161D872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40:40.466" v="188"/>
          <ac:spMkLst>
            <pc:docMk/>
            <pc:sldMk cId="3269175689" sldId="306"/>
            <ac:spMk id="13" creationId="{CA0E3486-FD49-4921-B4F4-E5BB5C88AC79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40:40.466" v="188"/>
          <ac:spMkLst>
            <pc:docMk/>
            <pc:sldMk cId="3269175689" sldId="306"/>
            <ac:spMk id="15" creationId="{83B4A72C-2924-4CE2-8674-7E02E182ED6D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40:18.012" v="179"/>
          <ac:spMkLst>
            <pc:docMk/>
            <pc:sldMk cId="3269175689" sldId="306"/>
            <ac:spMk id="19" creationId="{289E943A-225D-44B1-B345-D7FDBA43C1CE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40:18.012" v="179"/>
          <ac:spMkLst>
            <pc:docMk/>
            <pc:sldMk cId="3269175689" sldId="306"/>
            <ac:spMk id="22" creationId="{5A133C1E-CB83-47F3-8F35-94C2A7C58EE2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40:22.919" v="181"/>
          <ac:spMkLst>
            <pc:docMk/>
            <pc:sldMk cId="3269175689" sldId="306"/>
            <ac:spMk id="25" creationId="{696A55C8-89F1-439D-863D-E208C0AC880F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40:22.919" v="181"/>
          <ac:spMkLst>
            <pc:docMk/>
            <pc:sldMk cId="3269175689" sldId="306"/>
            <ac:spMk id="26" creationId="{AC88629E-396B-4C99-B284-F30AABDF2E1D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40:22.919" v="181"/>
          <ac:spMkLst>
            <pc:docMk/>
            <pc:sldMk cId="3269175689" sldId="306"/>
            <ac:spMk id="27" creationId="{E4A1FD7E-EAEC-40B9-B75B-432F9DA75BA8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40:25.107" v="183"/>
          <ac:spMkLst>
            <pc:docMk/>
            <pc:sldMk cId="3269175689" sldId="306"/>
            <ac:spMk id="28" creationId="{377CB93F-A0E2-4BBE-B2FC-E93932C7ECEE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40:25.107" v="183"/>
          <ac:spMkLst>
            <pc:docMk/>
            <pc:sldMk cId="3269175689" sldId="306"/>
            <ac:spMk id="29" creationId="{DCCCDCCF-DDE7-4FF9-BA8E-DFD3AC93A6C7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40:25.107" v="183"/>
          <ac:spMkLst>
            <pc:docMk/>
            <pc:sldMk cId="3269175689" sldId="306"/>
            <ac:spMk id="30" creationId="{C2352FE0-ACFA-479E-A574-CED1C035D3F5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40:25.107" v="183"/>
          <ac:spMkLst>
            <pc:docMk/>
            <pc:sldMk cId="3269175689" sldId="306"/>
            <ac:spMk id="31" creationId="{401F5979-1992-492E-ABBD-62EBC1016CB4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40:35.029" v="185"/>
          <ac:spMkLst>
            <pc:docMk/>
            <pc:sldMk cId="3269175689" sldId="306"/>
            <ac:spMk id="33" creationId="{5A133C1E-CB83-47F3-8F35-94C2A7C58EE2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40:35.029" v="185"/>
          <ac:spMkLst>
            <pc:docMk/>
            <pc:sldMk cId="3269175689" sldId="306"/>
            <ac:spMk id="34" creationId="{289E943A-225D-44B1-B345-D7FDBA43C1CE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40:40.451" v="187"/>
          <ac:spMkLst>
            <pc:docMk/>
            <pc:sldMk cId="3269175689" sldId="306"/>
            <ac:spMk id="36" creationId="{13577A01-3DD8-4E33-BEE1-3065F7E6FB2F}"/>
          </ac:spMkLst>
        </pc:spChg>
        <pc:spChg chg="add">
          <ac:chgData name="Huigen, Deanne" userId="S::deanne.huigen@ggze.nl::5c207df3-6c23-488f-a8d6-07125e24f354" providerId="AD" clId="Web-{1925EA43-C2D5-48AC-9E5B-B389E0212BD6}" dt="2023-06-30T09:40:40.466" v="188"/>
          <ac:spMkLst>
            <pc:docMk/>
            <pc:sldMk cId="3269175689" sldId="306"/>
            <ac:spMk id="38" creationId="{696A55C8-89F1-439D-863D-E208C0AC880F}"/>
          </ac:spMkLst>
        </pc:spChg>
        <pc:spChg chg="add">
          <ac:chgData name="Huigen, Deanne" userId="S::deanne.huigen@ggze.nl::5c207df3-6c23-488f-a8d6-07125e24f354" providerId="AD" clId="Web-{1925EA43-C2D5-48AC-9E5B-B389E0212BD6}" dt="2023-06-30T09:40:40.466" v="188"/>
          <ac:spMkLst>
            <pc:docMk/>
            <pc:sldMk cId="3269175689" sldId="306"/>
            <ac:spMk id="39" creationId="{E4A1FD7E-EAEC-40B9-B75B-432F9DA75BA8}"/>
          </ac:spMkLst>
        </pc:spChg>
        <pc:spChg chg="add">
          <ac:chgData name="Huigen, Deanne" userId="S::deanne.huigen@ggze.nl::5c207df3-6c23-488f-a8d6-07125e24f354" providerId="AD" clId="Web-{1925EA43-C2D5-48AC-9E5B-B389E0212BD6}" dt="2023-06-30T09:40:40.466" v="188"/>
          <ac:spMkLst>
            <pc:docMk/>
            <pc:sldMk cId="3269175689" sldId="306"/>
            <ac:spMk id="40" creationId="{AC88629E-396B-4C99-B284-F30AABDF2E1D}"/>
          </ac:spMkLst>
        </pc:spChg>
        <pc:graphicFrameChg chg="add del mod modGraphic">
          <ac:chgData name="Huigen, Deanne" userId="S::deanne.huigen@ggze.nl::5c207df3-6c23-488f-a8d6-07125e24f354" providerId="AD" clId="Web-{1925EA43-C2D5-48AC-9E5B-B389E0212BD6}" dt="2023-06-30T09:40:59.577" v="190" actId="1076"/>
          <ac:graphicFrameMkLst>
            <pc:docMk/>
            <pc:sldMk cId="3269175689" sldId="306"/>
            <ac:graphicFrameMk id="17" creationId="{7A7DCC40-B3EA-5167-0652-771DDC1613D3}"/>
          </ac:graphicFrameMkLst>
        </pc:graphicFrameChg>
        <pc:picChg chg="mod">
          <ac:chgData name="Huigen, Deanne" userId="S::deanne.huigen@ggze.nl::5c207df3-6c23-488f-a8d6-07125e24f354" providerId="AD" clId="Web-{1925EA43-C2D5-48AC-9E5B-B389E0212BD6}" dt="2023-06-30T09:40:40.466" v="188"/>
          <ac:picMkLst>
            <pc:docMk/>
            <pc:sldMk cId="3269175689" sldId="306"/>
            <ac:picMk id="4" creationId="{F77205EA-01AE-E351-C091-8F8E920874A5}"/>
          </ac:picMkLst>
        </pc:picChg>
      </pc:sldChg>
      <pc:sldChg chg="ord modNotes">
        <pc:chgData name="Huigen, Deanne" userId="S::deanne.huigen@ggze.nl::5c207df3-6c23-488f-a8d6-07125e24f354" providerId="AD" clId="Web-{1925EA43-C2D5-48AC-9E5B-B389E0212BD6}" dt="2023-06-30T09:27:14.717" v="102"/>
        <pc:sldMkLst>
          <pc:docMk/>
          <pc:sldMk cId="1787588869" sldId="307"/>
        </pc:sldMkLst>
      </pc:sldChg>
      <pc:sldChg chg="ord">
        <pc:chgData name="Huigen, Deanne" userId="S::deanne.huigen@ggze.nl::5c207df3-6c23-488f-a8d6-07125e24f354" providerId="AD" clId="Web-{1925EA43-C2D5-48AC-9E5B-B389E0212BD6}" dt="2023-06-30T09:14:05.437" v="2"/>
        <pc:sldMkLst>
          <pc:docMk/>
          <pc:sldMk cId="4281564647" sldId="308"/>
        </pc:sldMkLst>
      </pc:sldChg>
      <pc:sldChg chg="modSp">
        <pc:chgData name="Huigen, Deanne" userId="S::deanne.huigen@ggze.nl::5c207df3-6c23-488f-a8d6-07125e24f354" providerId="AD" clId="Web-{1925EA43-C2D5-48AC-9E5B-B389E0212BD6}" dt="2023-06-30T09:28:47.002" v="104" actId="20577"/>
        <pc:sldMkLst>
          <pc:docMk/>
          <pc:sldMk cId="4083761479" sldId="312"/>
        </pc:sldMkLst>
        <pc:spChg chg="mod">
          <ac:chgData name="Huigen, Deanne" userId="S::deanne.huigen@ggze.nl::5c207df3-6c23-488f-a8d6-07125e24f354" providerId="AD" clId="Web-{1925EA43-C2D5-48AC-9E5B-B389E0212BD6}" dt="2023-06-30T09:28:47.002" v="104" actId="20577"/>
          <ac:spMkLst>
            <pc:docMk/>
            <pc:sldMk cId="4083761479" sldId="312"/>
            <ac:spMk id="2" creationId="{84C5190E-EBF5-3940-653E-EBEB11569B55}"/>
          </ac:spMkLst>
        </pc:spChg>
      </pc:sldChg>
      <pc:sldChg chg="modSp modNotes">
        <pc:chgData name="Huigen, Deanne" userId="S::deanne.huigen@ggze.nl::5c207df3-6c23-488f-a8d6-07125e24f354" providerId="AD" clId="Web-{1925EA43-C2D5-48AC-9E5B-B389E0212BD6}" dt="2023-06-30T09:36:58.114" v="167"/>
        <pc:sldMkLst>
          <pc:docMk/>
          <pc:sldMk cId="1385273496" sldId="313"/>
        </pc:sldMkLst>
        <pc:spChg chg="mod">
          <ac:chgData name="Huigen, Deanne" userId="S::deanne.huigen@ggze.nl::5c207df3-6c23-488f-a8d6-07125e24f354" providerId="AD" clId="Web-{1925EA43-C2D5-48AC-9E5B-B389E0212BD6}" dt="2023-06-30T09:35:59.471" v="132" actId="20577"/>
          <ac:spMkLst>
            <pc:docMk/>
            <pc:sldMk cId="1385273496" sldId="313"/>
            <ac:spMk id="2" creationId="{B651E792-5ECB-66C3-A654-679D3E169DD4}"/>
          </ac:spMkLst>
        </pc:spChg>
      </pc:sldChg>
      <pc:sldChg chg="addSp delSp modSp">
        <pc:chgData name="Huigen, Deanne" userId="S::deanne.huigen@ggze.nl::5c207df3-6c23-488f-a8d6-07125e24f354" providerId="AD" clId="Web-{1925EA43-C2D5-48AC-9E5B-B389E0212BD6}" dt="2023-06-30T09:42:05.501" v="250"/>
        <pc:sldMkLst>
          <pc:docMk/>
          <pc:sldMk cId="1775844643" sldId="316"/>
        </pc:sldMkLst>
        <pc:spChg chg="del">
          <ac:chgData name="Huigen, Deanne" userId="S::deanne.huigen@ggze.nl::5c207df3-6c23-488f-a8d6-07125e24f354" providerId="AD" clId="Web-{1925EA43-C2D5-48AC-9E5B-B389E0212BD6}" dt="2023-06-30T09:42:05.501" v="250"/>
          <ac:spMkLst>
            <pc:docMk/>
            <pc:sldMk cId="1775844643" sldId="316"/>
            <ac:spMk id="16" creationId="{17115F77-2FAE-4CA7-9A7F-10D5F2C8F831}"/>
          </ac:spMkLst>
        </pc:spChg>
        <pc:spChg chg="del">
          <ac:chgData name="Huigen, Deanne" userId="S::deanne.huigen@ggze.nl::5c207df3-6c23-488f-a8d6-07125e24f354" providerId="AD" clId="Web-{1925EA43-C2D5-48AC-9E5B-B389E0212BD6}" dt="2023-06-30T09:42:05.501" v="250"/>
          <ac:spMkLst>
            <pc:docMk/>
            <pc:sldMk cId="1775844643" sldId="316"/>
            <ac:spMk id="18" creationId="{5CD4C046-A04C-46CC-AFA3-6B0621F628C8}"/>
          </ac:spMkLst>
        </pc:spChg>
        <pc:spChg chg="del">
          <ac:chgData name="Huigen, Deanne" userId="S::deanne.huigen@ggze.nl::5c207df3-6c23-488f-a8d6-07125e24f354" providerId="AD" clId="Web-{1925EA43-C2D5-48AC-9E5B-B389E0212BD6}" dt="2023-06-30T09:42:05.501" v="250"/>
          <ac:spMkLst>
            <pc:docMk/>
            <pc:sldMk cId="1775844643" sldId="316"/>
            <ac:spMk id="20" creationId="{EB8AA617-0537-4ED7-91B6-66511A647507}"/>
          </ac:spMkLst>
        </pc:spChg>
        <pc:spChg chg="del">
          <ac:chgData name="Huigen, Deanne" userId="S::deanne.huigen@ggze.nl::5c207df3-6c23-488f-a8d6-07125e24f354" providerId="AD" clId="Web-{1925EA43-C2D5-48AC-9E5B-B389E0212BD6}" dt="2023-06-30T09:42:05.501" v="250"/>
          <ac:spMkLst>
            <pc:docMk/>
            <pc:sldMk cId="1775844643" sldId="316"/>
            <ac:spMk id="22" creationId="{C2E8BF1F-CE61-45C5-92AC-552D23176C03}"/>
          </ac:spMkLst>
        </pc:spChg>
        <pc:spChg chg="add">
          <ac:chgData name="Huigen, Deanne" userId="S::deanne.huigen@ggze.nl::5c207df3-6c23-488f-a8d6-07125e24f354" providerId="AD" clId="Web-{1925EA43-C2D5-48AC-9E5B-B389E0212BD6}" dt="2023-06-30T09:42:05.501" v="250"/>
          <ac:spMkLst>
            <pc:docMk/>
            <pc:sldMk cId="1775844643" sldId="316"/>
            <ac:spMk id="27" creationId="{A652E5D6-E378-4614-BCBD-8663DD15B353}"/>
          </ac:spMkLst>
        </pc:spChg>
        <pc:spChg chg="add">
          <ac:chgData name="Huigen, Deanne" userId="S::deanne.huigen@ggze.nl::5c207df3-6c23-488f-a8d6-07125e24f354" providerId="AD" clId="Web-{1925EA43-C2D5-48AC-9E5B-B389E0212BD6}" dt="2023-06-30T09:42:05.501" v="250"/>
          <ac:spMkLst>
            <pc:docMk/>
            <pc:sldMk cId="1775844643" sldId="316"/>
            <ac:spMk id="29" creationId="{3A287AC3-AACF-4ADB-9F73-125E714D93CD}"/>
          </ac:spMkLst>
        </pc:spChg>
        <pc:graphicFrameChg chg="mod modGraphic">
          <ac:chgData name="Huigen, Deanne" userId="S::deanne.huigen@ggze.nl::5c207df3-6c23-488f-a8d6-07125e24f354" providerId="AD" clId="Web-{1925EA43-C2D5-48AC-9E5B-B389E0212BD6}" dt="2023-06-30T09:42:05.501" v="250"/>
          <ac:graphicFrameMkLst>
            <pc:docMk/>
            <pc:sldMk cId="1775844643" sldId="316"/>
            <ac:graphicFrameMk id="5" creationId="{D897A00F-C072-1CAC-2B95-ED1F36938D4A}"/>
          </ac:graphicFrameMkLst>
        </pc:graphicFrameChg>
      </pc:sldChg>
      <pc:sldChg chg="modSp del">
        <pc:chgData name="Huigen, Deanne" userId="S::deanne.huigen@ggze.nl::5c207df3-6c23-488f-a8d6-07125e24f354" providerId="AD" clId="Web-{1925EA43-C2D5-48AC-9E5B-B389E0212BD6}" dt="2023-06-30T09:35:54.581" v="130"/>
        <pc:sldMkLst>
          <pc:docMk/>
          <pc:sldMk cId="2550333624" sldId="317"/>
        </pc:sldMkLst>
        <pc:spChg chg="mod">
          <ac:chgData name="Huigen, Deanne" userId="S::deanne.huigen@ggze.nl::5c207df3-6c23-488f-a8d6-07125e24f354" providerId="AD" clId="Web-{1925EA43-C2D5-48AC-9E5B-B389E0212BD6}" dt="2023-06-30T09:29:26.816" v="106" actId="20577"/>
          <ac:spMkLst>
            <pc:docMk/>
            <pc:sldMk cId="2550333624" sldId="317"/>
            <ac:spMk id="2" creationId="{F1B311F3-8162-C5E4-B627-AACE051D7544}"/>
          </ac:spMkLst>
        </pc:spChg>
      </pc:sldChg>
      <pc:sldChg chg="addSp delSp modSp del mod setBg">
        <pc:chgData name="Huigen, Deanne" userId="S::deanne.huigen@ggze.nl::5c207df3-6c23-488f-a8d6-07125e24f354" providerId="AD" clId="Web-{1925EA43-C2D5-48AC-9E5B-B389E0212BD6}" dt="2023-06-30T09:29:51.551" v="107"/>
        <pc:sldMkLst>
          <pc:docMk/>
          <pc:sldMk cId="2217041179" sldId="318"/>
        </pc:sldMkLst>
        <pc:spChg chg="mod ord">
          <ac:chgData name="Huigen, Deanne" userId="S::deanne.huigen@ggze.nl::5c207df3-6c23-488f-a8d6-07125e24f354" providerId="AD" clId="Web-{1925EA43-C2D5-48AC-9E5B-B389E0212BD6}" dt="2023-06-30T09:20:28.467" v="39" actId="20577"/>
          <ac:spMkLst>
            <pc:docMk/>
            <pc:sldMk cId="2217041179" sldId="318"/>
            <ac:spMk id="2" creationId="{D4222B85-5454-5C8E-D845-8F6F2013B06C}"/>
          </ac:spMkLst>
        </pc:spChg>
        <pc:spChg chg="del">
          <ac:chgData name="Huigen, Deanne" userId="S::deanne.huigen@ggze.nl::5c207df3-6c23-488f-a8d6-07125e24f354" providerId="AD" clId="Web-{1925EA43-C2D5-48AC-9E5B-B389E0212BD6}" dt="2023-06-30T09:18:04.946" v="4"/>
          <ac:spMkLst>
            <pc:docMk/>
            <pc:sldMk cId="2217041179" sldId="318"/>
            <ac:spMk id="3" creationId="{837A9BF4-9095-A035-C882-82D2D6AFDCB2}"/>
          </ac:spMkLst>
        </pc:spChg>
        <pc:spChg chg="add del mod">
          <ac:chgData name="Huigen, Deanne" userId="S::deanne.huigen@ggze.nl::5c207df3-6c23-488f-a8d6-07125e24f354" providerId="AD" clId="Web-{1925EA43-C2D5-48AC-9E5B-B389E0212BD6}" dt="2023-06-30T09:20:14.576" v="33"/>
          <ac:spMkLst>
            <pc:docMk/>
            <pc:sldMk cId="2217041179" sldId="318"/>
            <ac:spMk id="7" creationId="{F4C47F9F-417F-C6FE-9E2C-4E32C7C270FA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18:16.915" v="8"/>
          <ac:spMkLst>
            <pc:docMk/>
            <pc:sldMk cId="2217041179" sldId="318"/>
            <ac:spMk id="8" creationId="{3B431551-CB2B-FD7E-0E75-4947F9B12076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18:11.696" v="6"/>
          <ac:spMkLst>
            <pc:docMk/>
            <pc:sldMk cId="2217041179" sldId="318"/>
            <ac:spMk id="9" creationId="{DB8424AB-D56B-4256-866A-5B54DE93C20F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18:11.696" v="6"/>
          <ac:spMkLst>
            <pc:docMk/>
            <pc:sldMk cId="2217041179" sldId="318"/>
            <ac:spMk id="11" creationId="{FC999C28-AD33-4EB7-A5F1-C06D10A5FDF7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18:11.696" v="6"/>
          <ac:spMkLst>
            <pc:docMk/>
            <pc:sldMk cId="2217041179" sldId="318"/>
            <ac:spMk id="13" creationId="{9203ABB4-7E2A-4248-9FE7-4A419AFF2F17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18:11.696" v="6"/>
          <ac:spMkLst>
            <pc:docMk/>
            <pc:sldMk cId="2217041179" sldId="318"/>
            <ac:spMk id="15" creationId="{3126970D-C1E5-4FB1-84E8-86CB9CED1C80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18:16.915" v="8"/>
          <ac:spMkLst>
            <pc:docMk/>
            <pc:sldMk cId="2217041179" sldId="318"/>
            <ac:spMk id="17" creationId="{5A133C1E-CB83-47F3-8F35-94C2A7C58EE2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18:16.915" v="8"/>
          <ac:spMkLst>
            <pc:docMk/>
            <pc:sldMk cId="2217041179" sldId="318"/>
            <ac:spMk id="18" creationId="{289E943A-225D-44B1-B345-D7FDBA43C1CE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18:18.681" v="10"/>
          <ac:spMkLst>
            <pc:docMk/>
            <pc:sldMk cId="2217041179" sldId="318"/>
            <ac:spMk id="20" creationId="{17115F77-2FAE-4CA7-9A7F-10D5F2C8F831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18:18.681" v="10"/>
          <ac:spMkLst>
            <pc:docMk/>
            <pc:sldMk cId="2217041179" sldId="318"/>
            <ac:spMk id="21" creationId="{5CD4C046-A04C-46CC-AFA3-6B0621F628C8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18:18.681" v="10"/>
          <ac:spMkLst>
            <pc:docMk/>
            <pc:sldMk cId="2217041179" sldId="318"/>
            <ac:spMk id="22" creationId="{EB8AA617-0537-4ED7-91B6-66511A647507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18:18.681" v="10"/>
          <ac:spMkLst>
            <pc:docMk/>
            <pc:sldMk cId="2217041179" sldId="318"/>
            <ac:spMk id="23" creationId="{C2E8BF1F-CE61-45C5-92AC-552D23176C03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18:21.681" v="12"/>
          <ac:spMkLst>
            <pc:docMk/>
            <pc:sldMk cId="2217041179" sldId="318"/>
            <ac:spMk id="25" creationId="{DB8424AB-D56B-4256-866A-5B54DE93C20F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18:21.681" v="12"/>
          <ac:spMkLst>
            <pc:docMk/>
            <pc:sldMk cId="2217041179" sldId="318"/>
            <ac:spMk id="26" creationId="{FC999C28-AD33-4EB7-A5F1-C06D10A5FDF7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18:21.681" v="12"/>
          <ac:spMkLst>
            <pc:docMk/>
            <pc:sldMk cId="2217041179" sldId="318"/>
            <ac:spMk id="27" creationId="{9203ABB4-7E2A-4248-9FE7-4A419AFF2F17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18:21.681" v="12"/>
          <ac:spMkLst>
            <pc:docMk/>
            <pc:sldMk cId="2217041179" sldId="318"/>
            <ac:spMk id="28" creationId="{3126970D-C1E5-4FB1-84E8-86CB9CED1C80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18:24.228" v="14"/>
          <ac:spMkLst>
            <pc:docMk/>
            <pc:sldMk cId="2217041179" sldId="318"/>
            <ac:spMk id="30" creationId="{0C0817B1-DF7E-93D7-6F9D-6ABD1C891B23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20:14.576" v="33"/>
          <ac:spMkLst>
            <pc:docMk/>
            <pc:sldMk cId="2217041179" sldId="318"/>
            <ac:spMk id="32" creationId="{DB8424AB-D56B-4256-866A-5B54DE93C20F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20:14.576" v="33"/>
          <ac:spMkLst>
            <pc:docMk/>
            <pc:sldMk cId="2217041179" sldId="318"/>
            <ac:spMk id="33" creationId="{FC999C28-AD33-4EB7-A5F1-C06D10A5FDF7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20:14.576" v="33"/>
          <ac:spMkLst>
            <pc:docMk/>
            <pc:sldMk cId="2217041179" sldId="318"/>
            <ac:spMk id="34" creationId="{9203ABB4-7E2A-4248-9FE7-4A419AFF2F17}"/>
          </ac:spMkLst>
        </pc:spChg>
        <pc:spChg chg="add del">
          <ac:chgData name="Huigen, Deanne" userId="S::deanne.huigen@ggze.nl::5c207df3-6c23-488f-a8d6-07125e24f354" providerId="AD" clId="Web-{1925EA43-C2D5-48AC-9E5B-B389E0212BD6}" dt="2023-06-30T09:20:14.576" v="33"/>
          <ac:spMkLst>
            <pc:docMk/>
            <pc:sldMk cId="2217041179" sldId="318"/>
            <ac:spMk id="35" creationId="{3126970D-C1E5-4FB1-84E8-86CB9CED1C80}"/>
          </ac:spMkLst>
        </pc:spChg>
        <pc:spChg chg="add">
          <ac:chgData name="Huigen, Deanne" userId="S::deanne.huigen@ggze.nl::5c207df3-6c23-488f-a8d6-07125e24f354" providerId="AD" clId="Web-{1925EA43-C2D5-48AC-9E5B-B389E0212BD6}" dt="2023-06-30T09:20:14.576" v="33"/>
          <ac:spMkLst>
            <pc:docMk/>
            <pc:sldMk cId="2217041179" sldId="318"/>
            <ac:spMk id="40" creationId="{17115F77-2FAE-4CA7-9A7F-10D5F2C8F831}"/>
          </ac:spMkLst>
        </pc:spChg>
        <pc:spChg chg="add">
          <ac:chgData name="Huigen, Deanne" userId="S::deanne.huigen@ggze.nl::5c207df3-6c23-488f-a8d6-07125e24f354" providerId="AD" clId="Web-{1925EA43-C2D5-48AC-9E5B-B389E0212BD6}" dt="2023-06-30T09:20:14.576" v="33"/>
          <ac:spMkLst>
            <pc:docMk/>
            <pc:sldMk cId="2217041179" sldId="318"/>
            <ac:spMk id="42" creationId="{5CD4C046-A04C-46CC-AFA3-6B0621F628C8}"/>
          </ac:spMkLst>
        </pc:spChg>
        <pc:spChg chg="add">
          <ac:chgData name="Huigen, Deanne" userId="S::deanne.huigen@ggze.nl::5c207df3-6c23-488f-a8d6-07125e24f354" providerId="AD" clId="Web-{1925EA43-C2D5-48AC-9E5B-B389E0212BD6}" dt="2023-06-30T09:20:14.576" v="33"/>
          <ac:spMkLst>
            <pc:docMk/>
            <pc:sldMk cId="2217041179" sldId="318"/>
            <ac:spMk id="44" creationId="{EB8AA617-0537-4ED7-91B6-66511A647507}"/>
          </ac:spMkLst>
        </pc:spChg>
        <pc:spChg chg="add">
          <ac:chgData name="Huigen, Deanne" userId="S::deanne.huigen@ggze.nl::5c207df3-6c23-488f-a8d6-07125e24f354" providerId="AD" clId="Web-{1925EA43-C2D5-48AC-9E5B-B389E0212BD6}" dt="2023-06-30T09:20:14.576" v="33"/>
          <ac:spMkLst>
            <pc:docMk/>
            <pc:sldMk cId="2217041179" sldId="318"/>
            <ac:spMk id="46" creationId="{C2E8BF1F-CE61-45C5-92AC-552D23176C03}"/>
          </ac:spMkLst>
        </pc:spChg>
        <pc:picChg chg="add del mod ord">
          <ac:chgData name="Huigen, Deanne" userId="S::deanne.huigen@ggze.nl::5c207df3-6c23-488f-a8d6-07125e24f354" providerId="AD" clId="Web-{1925EA43-C2D5-48AC-9E5B-B389E0212BD6}" dt="2023-06-30T09:19:51.825" v="24"/>
          <ac:picMkLst>
            <pc:docMk/>
            <pc:sldMk cId="2217041179" sldId="318"/>
            <ac:picMk id="4" creationId="{6D5BEE9F-86D8-08F4-42A1-1CF0E42A7F9E}"/>
          </ac:picMkLst>
        </pc:picChg>
        <pc:picChg chg="add mod">
          <ac:chgData name="Huigen, Deanne" userId="S::deanne.huigen@ggze.nl::5c207df3-6c23-488f-a8d6-07125e24f354" providerId="AD" clId="Web-{1925EA43-C2D5-48AC-9E5B-B389E0212BD6}" dt="2023-06-30T09:20:14.576" v="33"/>
          <ac:picMkLst>
            <pc:docMk/>
            <pc:sldMk cId="2217041179" sldId="318"/>
            <ac:picMk id="5" creationId="{1B568B85-BA61-0AE4-D737-7255BCC7007A}"/>
          </ac:picMkLst>
        </pc:picChg>
      </pc:sldChg>
      <pc:sldChg chg="addSp delSp modSp del mod setBg">
        <pc:chgData name="Huigen, Deanne" userId="S::deanne.huigen@ggze.nl::5c207df3-6c23-488f-a8d6-07125e24f354" providerId="AD" clId="Web-{1925EA43-C2D5-48AC-9E5B-B389E0212BD6}" dt="2023-06-30T09:29:54.973" v="108"/>
        <pc:sldMkLst>
          <pc:docMk/>
          <pc:sldMk cId="1939928316" sldId="319"/>
        </pc:sldMkLst>
        <pc:spChg chg="mod">
          <ac:chgData name="Huigen, Deanne" userId="S::deanne.huigen@ggze.nl::5c207df3-6c23-488f-a8d6-07125e24f354" providerId="AD" clId="Web-{1925EA43-C2D5-48AC-9E5B-B389E0212BD6}" dt="2023-06-30T09:20:12.310" v="32" actId="20577"/>
          <ac:spMkLst>
            <pc:docMk/>
            <pc:sldMk cId="1939928316" sldId="319"/>
            <ac:spMk id="2" creationId="{6882DCDA-F9C8-97F6-6F0A-535888B01C2F}"/>
          </ac:spMkLst>
        </pc:spChg>
        <pc:spChg chg="del">
          <ac:chgData name="Huigen, Deanne" userId="S::deanne.huigen@ggze.nl::5c207df3-6c23-488f-a8d6-07125e24f354" providerId="AD" clId="Web-{1925EA43-C2D5-48AC-9E5B-B389E0212BD6}" dt="2023-06-30T09:19:55.028" v="25"/>
          <ac:spMkLst>
            <pc:docMk/>
            <pc:sldMk cId="1939928316" sldId="319"/>
            <ac:spMk id="3" creationId="{8F7AF671-F18D-14E6-7DF0-949EF8C21958}"/>
          </ac:spMkLst>
        </pc:spChg>
        <pc:spChg chg="add">
          <ac:chgData name="Huigen, Deanne" userId="S::deanne.huigen@ggze.nl::5c207df3-6c23-488f-a8d6-07125e24f354" providerId="AD" clId="Web-{1925EA43-C2D5-48AC-9E5B-B389E0212BD6}" dt="2023-06-30T09:19:57.013" v="26"/>
          <ac:spMkLst>
            <pc:docMk/>
            <pc:sldMk cId="1939928316" sldId="319"/>
            <ac:spMk id="9" creationId="{17115F77-2FAE-4CA7-9A7F-10D5F2C8F831}"/>
          </ac:spMkLst>
        </pc:spChg>
        <pc:spChg chg="add">
          <ac:chgData name="Huigen, Deanne" userId="S::deanne.huigen@ggze.nl::5c207df3-6c23-488f-a8d6-07125e24f354" providerId="AD" clId="Web-{1925EA43-C2D5-48AC-9E5B-B389E0212BD6}" dt="2023-06-30T09:19:57.013" v="26"/>
          <ac:spMkLst>
            <pc:docMk/>
            <pc:sldMk cId="1939928316" sldId="319"/>
            <ac:spMk id="11" creationId="{5CD4C046-A04C-46CC-AFA3-6B0621F628C8}"/>
          </ac:spMkLst>
        </pc:spChg>
        <pc:spChg chg="add">
          <ac:chgData name="Huigen, Deanne" userId="S::deanne.huigen@ggze.nl::5c207df3-6c23-488f-a8d6-07125e24f354" providerId="AD" clId="Web-{1925EA43-C2D5-48AC-9E5B-B389E0212BD6}" dt="2023-06-30T09:19:57.013" v="26"/>
          <ac:spMkLst>
            <pc:docMk/>
            <pc:sldMk cId="1939928316" sldId="319"/>
            <ac:spMk id="13" creationId="{EB8AA617-0537-4ED7-91B6-66511A647507}"/>
          </ac:spMkLst>
        </pc:spChg>
        <pc:spChg chg="add">
          <ac:chgData name="Huigen, Deanne" userId="S::deanne.huigen@ggze.nl::5c207df3-6c23-488f-a8d6-07125e24f354" providerId="AD" clId="Web-{1925EA43-C2D5-48AC-9E5B-B389E0212BD6}" dt="2023-06-30T09:19:57.013" v="26"/>
          <ac:spMkLst>
            <pc:docMk/>
            <pc:sldMk cId="1939928316" sldId="319"/>
            <ac:spMk id="15" creationId="{C2E8BF1F-CE61-45C5-92AC-552D23176C03}"/>
          </ac:spMkLst>
        </pc:spChg>
        <pc:picChg chg="add mod ord">
          <ac:chgData name="Huigen, Deanne" userId="S::deanne.huigen@ggze.nl::5c207df3-6c23-488f-a8d6-07125e24f354" providerId="AD" clId="Web-{1925EA43-C2D5-48AC-9E5B-B389E0212BD6}" dt="2023-06-30T09:19:57.013" v="26"/>
          <ac:picMkLst>
            <pc:docMk/>
            <pc:sldMk cId="1939928316" sldId="319"/>
            <ac:picMk id="4" creationId="{9F6092CE-2008-EB55-5B1B-54FD7E854967}"/>
          </ac:picMkLst>
        </pc:picChg>
      </pc:sldChg>
      <pc:sldChg chg="modSp">
        <pc:chgData name="Huigen, Deanne" userId="S::deanne.huigen@ggze.nl::5c207df3-6c23-488f-a8d6-07125e24f354" providerId="AD" clId="Web-{1925EA43-C2D5-48AC-9E5B-B389E0212BD6}" dt="2023-06-30T09:25:21.056" v="101" actId="20577"/>
        <pc:sldMkLst>
          <pc:docMk/>
          <pc:sldMk cId="2405388303" sldId="321"/>
        </pc:sldMkLst>
        <pc:spChg chg="mod">
          <ac:chgData name="Huigen, Deanne" userId="S::deanne.huigen@ggze.nl::5c207df3-6c23-488f-a8d6-07125e24f354" providerId="AD" clId="Web-{1925EA43-C2D5-48AC-9E5B-B389E0212BD6}" dt="2023-06-30T09:25:21.056" v="101" actId="20577"/>
          <ac:spMkLst>
            <pc:docMk/>
            <pc:sldMk cId="2405388303" sldId="321"/>
            <ac:spMk id="6" creationId="{086407E6-99FB-3194-CA35-CC7FDAF973B6}"/>
          </ac:spMkLst>
        </pc:spChg>
      </pc:sldChg>
    </pc:docChg>
  </pc:docChgLst>
  <pc:docChgLst>
    <pc:chgData name="Boomen, Maud van den" userId="S::maud.vanden.boomen@ggze.nl::23ef2d6b-38b8-4e60-99d3-fa0bad9c4320" providerId="AD" clId="Web-{96441316-DE7E-437D-8686-77B30B6F6493}"/>
    <pc:docChg chg="modSld">
      <pc:chgData name="Boomen, Maud van den" userId="S::maud.vanden.boomen@ggze.nl::23ef2d6b-38b8-4e60-99d3-fa0bad9c4320" providerId="AD" clId="Web-{96441316-DE7E-437D-8686-77B30B6F6493}" dt="2023-05-31T09:50:35.965" v="3"/>
      <pc:docMkLst>
        <pc:docMk/>
      </pc:docMkLst>
      <pc:sldChg chg="modSp">
        <pc:chgData name="Boomen, Maud van den" userId="S::maud.vanden.boomen@ggze.nl::23ef2d6b-38b8-4e60-99d3-fa0bad9c4320" providerId="AD" clId="Web-{96441316-DE7E-437D-8686-77B30B6F6493}" dt="2023-05-31T09:41:26.403" v="2" actId="20577"/>
        <pc:sldMkLst>
          <pc:docMk/>
          <pc:sldMk cId="1519630635" sldId="272"/>
        </pc:sldMkLst>
        <pc:spChg chg="mod">
          <ac:chgData name="Boomen, Maud van den" userId="S::maud.vanden.boomen@ggze.nl::23ef2d6b-38b8-4e60-99d3-fa0bad9c4320" providerId="AD" clId="Web-{96441316-DE7E-437D-8686-77B30B6F6493}" dt="2023-05-31T09:41:26.403" v="2" actId="20577"/>
          <ac:spMkLst>
            <pc:docMk/>
            <pc:sldMk cId="1519630635" sldId="272"/>
            <ac:spMk id="2" creationId="{00000000-0000-0000-0000-000000000000}"/>
          </ac:spMkLst>
        </pc:spChg>
      </pc:sldChg>
      <pc:sldChg chg="delSp">
        <pc:chgData name="Boomen, Maud van den" userId="S::maud.vanden.boomen@ggze.nl::23ef2d6b-38b8-4e60-99d3-fa0bad9c4320" providerId="AD" clId="Web-{96441316-DE7E-437D-8686-77B30B6F6493}" dt="2023-05-31T09:50:35.965" v="3"/>
        <pc:sldMkLst>
          <pc:docMk/>
          <pc:sldMk cId="3118970923" sldId="292"/>
        </pc:sldMkLst>
        <pc:spChg chg="del">
          <ac:chgData name="Boomen, Maud van den" userId="S::maud.vanden.boomen@ggze.nl::23ef2d6b-38b8-4e60-99d3-fa0bad9c4320" providerId="AD" clId="Web-{96441316-DE7E-437D-8686-77B30B6F6493}" dt="2023-05-31T09:50:35.965" v="3"/>
          <ac:spMkLst>
            <pc:docMk/>
            <pc:sldMk cId="3118970923" sldId="292"/>
            <ac:spMk id="4" creationId="{00000000-0000-0000-0000-000000000000}"/>
          </ac:spMkLst>
        </pc:spChg>
      </pc:sldChg>
    </pc:docChg>
  </pc:docChgLst>
  <pc:docChgLst>
    <pc:chgData name="Huigen, Deanne" userId="S::deanne.huigen@ggze.nl::5c207df3-6c23-488f-a8d6-07125e24f354" providerId="AD" clId="Web-{A2C109F8-2655-C6B4-7875-1F1AEBA94108}"/>
    <pc:docChg chg="modSld">
      <pc:chgData name="Huigen, Deanne" userId="S::deanne.huigen@ggze.nl::5c207df3-6c23-488f-a8d6-07125e24f354" providerId="AD" clId="Web-{A2C109F8-2655-C6B4-7875-1F1AEBA94108}" dt="2023-08-14T15:14:37.020" v="10"/>
      <pc:docMkLst>
        <pc:docMk/>
      </pc:docMkLst>
      <pc:sldChg chg="modSp addAnim delAnim modAnim">
        <pc:chgData name="Huigen, Deanne" userId="S::deanne.huigen@ggze.nl::5c207df3-6c23-488f-a8d6-07125e24f354" providerId="AD" clId="Web-{A2C109F8-2655-C6B4-7875-1F1AEBA94108}" dt="2023-08-14T15:14:37.020" v="10"/>
        <pc:sldMkLst>
          <pc:docMk/>
          <pc:sldMk cId="2529713571" sldId="310"/>
        </pc:sldMkLst>
        <pc:spChg chg="mod">
          <ac:chgData name="Huigen, Deanne" userId="S::deanne.huigen@ggze.nl::5c207df3-6c23-488f-a8d6-07125e24f354" providerId="AD" clId="Web-{A2C109F8-2655-C6B4-7875-1F1AEBA94108}" dt="2023-08-14T15:13:31.831" v="4" actId="1076"/>
          <ac:spMkLst>
            <pc:docMk/>
            <pc:sldMk cId="2529713571" sldId="310"/>
            <ac:spMk id="4" creationId="{37E4019A-CB16-67A6-120B-F2DDEAD5C967}"/>
          </ac:spMkLst>
        </pc:spChg>
        <pc:spChg chg="mod">
          <ac:chgData name="Huigen, Deanne" userId="S::deanne.huigen@ggze.nl::5c207df3-6c23-488f-a8d6-07125e24f354" providerId="AD" clId="Web-{A2C109F8-2655-C6B4-7875-1F1AEBA94108}" dt="2023-08-14T15:13:27.566" v="3" actId="1076"/>
          <ac:spMkLst>
            <pc:docMk/>
            <pc:sldMk cId="2529713571" sldId="310"/>
            <ac:spMk id="13" creationId="{C7317DAD-6F84-5919-1628-02D588CBBD29}"/>
          </ac:spMkLst>
        </pc:spChg>
        <pc:spChg chg="mod">
          <ac:chgData name="Huigen, Deanne" userId="S::deanne.huigen@ggze.nl::5c207df3-6c23-488f-a8d6-07125e24f354" providerId="AD" clId="Web-{A2C109F8-2655-C6B4-7875-1F1AEBA94108}" dt="2023-08-14T15:13:22.065" v="1" actId="1076"/>
          <ac:spMkLst>
            <pc:docMk/>
            <pc:sldMk cId="2529713571" sldId="310"/>
            <ac:spMk id="15" creationId="{2F8A6083-B292-EEBC-8441-16DE346104BD}"/>
          </ac:spMkLst>
        </pc:spChg>
        <pc:spChg chg="mod">
          <ac:chgData name="Huigen, Deanne" userId="S::deanne.huigen@ggze.nl::5c207df3-6c23-488f-a8d6-07125e24f354" providerId="AD" clId="Web-{A2C109F8-2655-C6B4-7875-1F1AEBA94108}" dt="2023-08-14T15:13:19.597" v="0" actId="1076"/>
          <ac:spMkLst>
            <pc:docMk/>
            <pc:sldMk cId="2529713571" sldId="310"/>
            <ac:spMk id="17" creationId="{C4D5C175-503D-EF4B-2792-6B0146AADE12}"/>
          </ac:spMkLst>
        </pc:spChg>
      </pc:sldChg>
    </pc:docChg>
  </pc:docChgLst>
  <pc:docChgLst>
    <pc:chgData name="Huigen, Deanne" userId="S::deanne.huigen@ggze.nl::5c207df3-6c23-488f-a8d6-07125e24f354" providerId="AD" clId="Web-{F11EAFE9-8B93-4194-8000-55B69D9D67A9}"/>
    <pc:docChg chg="addSld delSld modSld sldOrd">
      <pc:chgData name="Huigen, Deanne" userId="S::deanne.huigen@ggze.nl::5c207df3-6c23-488f-a8d6-07125e24f354" providerId="AD" clId="Web-{F11EAFE9-8B93-4194-8000-55B69D9D67A9}" dt="2023-09-19T06:40:51.942" v="272" actId="20577"/>
      <pc:docMkLst>
        <pc:docMk/>
      </pc:docMkLst>
      <pc:sldChg chg="modSp">
        <pc:chgData name="Huigen, Deanne" userId="S::deanne.huigen@ggze.nl::5c207df3-6c23-488f-a8d6-07125e24f354" providerId="AD" clId="Web-{F11EAFE9-8B93-4194-8000-55B69D9D67A9}" dt="2023-09-19T06:18:28.834" v="11" actId="20577"/>
        <pc:sldMkLst>
          <pc:docMk/>
          <pc:sldMk cId="3284308370" sldId="256"/>
        </pc:sldMkLst>
        <pc:spChg chg="mod">
          <ac:chgData name="Huigen, Deanne" userId="S::deanne.huigen@ggze.nl::5c207df3-6c23-488f-a8d6-07125e24f354" providerId="AD" clId="Web-{F11EAFE9-8B93-4194-8000-55B69D9D67A9}" dt="2023-09-19T06:18:28.834" v="11" actId="20577"/>
          <ac:spMkLst>
            <pc:docMk/>
            <pc:sldMk cId="3284308370" sldId="256"/>
            <ac:spMk id="2" creationId="{00000000-0000-0000-0000-000000000000}"/>
          </ac:spMkLst>
        </pc:spChg>
        <pc:spChg chg="mod">
          <ac:chgData name="Huigen, Deanne" userId="S::deanne.huigen@ggze.nl::5c207df3-6c23-488f-a8d6-07125e24f354" providerId="AD" clId="Web-{F11EAFE9-8B93-4194-8000-55B69D9D67A9}" dt="2023-09-19T06:18:21.396" v="9" actId="20577"/>
          <ac:spMkLst>
            <pc:docMk/>
            <pc:sldMk cId="3284308370" sldId="256"/>
            <ac:spMk id="3" creationId="{00000000-0000-0000-0000-000000000000}"/>
          </ac:spMkLst>
        </pc:spChg>
      </pc:sldChg>
      <pc:sldChg chg="modSp">
        <pc:chgData name="Huigen, Deanne" userId="S::deanne.huigen@ggze.nl::5c207df3-6c23-488f-a8d6-07125e24f354" providerId="AD" clId="Web-{F11EAFE9-8B93-4194-8000-55B69D9D67A9}" dt="2023-09-19T06:40:51.942" v="272" actId="20577"/>
        <pc:sldMkLst>
          <pc:docMk/>
          <pc:sldMk cId="1519630635" sldId="272"/>
        </pc:sldMkLst>
        <pc:spChg chg="mod">
          <ac:chgData name="Huigen, Deanne" userId="S::deanne.huigen@ggze.nl::5c207df3-6c23-488f-a8d6-07125e24f354" providerId="AD" clId="Web-{F11EAFE9-8B93-4194-8000-55B69D9D67A9}" dt="2023-09-19T06:40:51.942" v="272" actId="20577"/>
          <ac:spMkLst>
            <pc:docMk/>
            <pc:sldMk cId="1519630635" sldId="272"/>
            <ac:spMk id="2" creationId="{00000000-0000-0000-0000-000000000000}"/>
          </ac:spMkLst>
        </pc:spChg>
      </pc:sldChg>
      <pc:sldChg chg="addSp delSp modSp">
        <pc:chgData name="Huigen, Deanne" userId="S::deanne.huigen@ggze.nl::5c207df3-6c23-488f-a8d6-07125e24f354" providerId="AD" clId="Web-{F11EAFE9-8B93-4194-8000-55B69D9D67A9}" dt="2023-09-19T06:22:20.311" v="24" actId="1076"/>
        <pc:sldMkLst>
          <pc:docMk/>
          <pc:sldMk cId="3036402338" sldId="301"/>
        </pc:sldMkLst>
        <pc:spChg chg="add del mod">
          <ac:chgData name="Huigen, Deanne" userId="S::deanne.huigen@ggze.nl::5c207df3-6c23-488f-a8d6-07125e24f354" providerId="AD" clId="Web-{F11EAFE9-8B93-4194-8000-55B69D9D67A9}" dt="2023-09-19T06:22:16.154" v="22"/>
          <ac:spMkLst>
            <pc:docMk/>
            <pc:sldMk cId="3036402338" sldId="301"/>
            <ac:spMk id="4" creationId="{9C8D0650-FC16-02C6-3E2D-C2512C9BC537}"/>
          </ac:spMkLst>
        </pc:spChg>
        <pc:picChg chg="add mod ord">
          <ac:chgData name="Huigen, Deanne" userId="S::deanne.huigen@ggze.nl::5c207df3-6c23-488f-a8d6-07125e24f354" providerId="AD" clId="Web-{F11EAFE9-8B93-4194-8000-55B69D9D67A9}" dt="2023-09-19T06:22:20.311" v="24" actId="1076"/>
          <ac:picMkLst>
            <pc:docMk/>
            <pc:sldMk cId="3036402338" sldId="301"/>
            <ac:picMk id="6" creationId="{BC22FBAC-C473-C695-A477-5ACBE6722E7C}"/>
          </ac:picMkLst>
        </pc:picChg>
        <pc:picChg chg="del">
          <ac:chgData name="Huigen, Deanne" userId="S::deanne.huigen@ggze.nl::5c207df3-6c23-488f-a8d6-07125e24f354" providerId="AD" clId="Web-{F11EAFE9-8B93-4194-8000-55B69D9D67A9}" dt="2023-09-19T06:21:17.246" v="21"/>
          <ac:picMkLst>
            <pc:docMk/>
            <pc:sldMk cId="3036402338" sldId="301"/>
            <ac:picMk id="7" creationId="{2AE6F0DF-157E-4AA4-4901-A25297F70328}"/>
          </ac:picMkLst>
        </pc:picChg>
      </pc:sldChg>
      <pc:sldChg chg="del">
        <pc:chgData name="Huigen, Deanne" userId="S::deanne.huigen@ggze.nl::5c207df3-6c23-488f-a8d6-07125e24f354" providerId="AD" clId="Web-{F11EAFE9-8B93-4194-8000-55B69D9D67A9}" dt="2023-09-19T06:20:46.979" v="20"/>
        <pc:sldMkLst>
          <pc:docMk/>
          <pc:sldMk cId="1787588869" sldId="307"/>
        </pc:sldMkLst>
      </pc:sldChg>
      <pc:sldChg chg="del">
        <pc:chgData name="Huigen, Deanne" userId="S::deanne.huigen@ggze.nl::5c207df3-6c23-488f-a8d6-07125e24f354" providerId="AD" clId="Web-{F11EAFE9-8B93-4194-8000-55B69D9D67A9}" dt="2023-09-19T06:18:34.850" v="12"/>
        <pc:sldMkLst>
          <pc:docMk/>
          <pc:sldMk cId="97850678" sldId="311"/>
        </pc:sldMkLst>
      </pc:sldChg>
      <pc:sldChg chg="del">
        <pc:chgData name="Huigen, Deanne" userId="S::deanne.huigen@ggze.nl::5c207df3-6c23-488f-a8d6-07125e24f354" providerId="AD" clId="Web-{F11EAFE9-8B93-4194-8000-55B69D9D67A9}" dt="2023-09-19T06:22:50.671" v="25"/>
        <pc:sldMkLst>
          <pc:docMk/>
          <pc:sldMk cId="2189415431" sldId="322"/>
        </pc:sldMkLst>
      </pc:sldChg>
      <pc:sldChg chg="ord">
        <pc:chgData name="Huigen, Deanne" userId="S::deanne.huigen@ggze.nl::5c207df3-6c23-488f-a8d6-07125e24f354" providerId="AD" clId="Web-{F11EAFE9-8B93-4194-8000-55B69D9D67A9}" dt="2023-09-19T06:34:45.164" v="157"/>
        <pc:sldMkLst>
          <pc:docMk/>
          <pc:sldMk cId="2572070096" sldId="323"/>
        </pc:sldMkLst>
      </pc:sldChg>
      <pc:sldChg chg="del">
        <pc:chgData name="Huigen, Deanne" userId="S::deanne.huigen@ggze.nl::5c207df3-6c23-488f-a8d6-07125e24f354" providerId="AD" clId="Web-{F11EAFE9-8B93-4194-8000-55B69D9D67A9}" dt="2023-09-19T06:23:51.376" v="34"/>
        <pc:sldMkLst>
          <pc:docMk/>
          <pc:sldMk cId="3935155231" sldId="324"/>
        </pc:sldMkLst>
      </pc:sldChg>
      <pc:sldChg chg="ord">
        <pc:chgData name="Huigen, Deanne" userId="S::deanne.huigen@ggze.nl::5c207df3-6c23-488f-a8d6-07125e24f354" providerId="AD" clId="Web-{F11EAFE9-8B93-4194-8000-55B69D9D67A9}" dt="2023-09-19T06:18:49.928" v="13"/>
        <pc:sldMkLst>
          <pc:docMk/>
          <pc:sldMk cId="3609283025" sldId="326"/>
        </pc:sldMkLst>
      </pc:sldChg>
      <pc:sldChg chg="add del">
        <pc:chgData name="Huigen, Deanne" userId="S::deanne.huigen@ggze.nl::5c207df3-6c23-488f-a8d6-07125e24f354" providerId="AD" clId="Web-{F11EAFE9-8B93-4194-8000-55B69D9D67A9}" dt="2023-09-19T06:20:35.963" v="19"/>
        <pc:sldMkLst>
          <pc:docMk/>
          <pc:sldMk cId="1369663367" sldId="327"/>
        </pc:sldMkLst>
      </pc:sldChg>
      <pc:sldChg chg="ord">
        <pc:chgData name="Huigen, Deanne" userId="S::deanne.huigen@ggze.nl::5c207df3-6c23-488f-a8d6-07125e24f354" providerId="AD" clId="Web-{F11EAFE9-8B93-4194-8000-55B69D9D67A9}" dt="2023-09-19T06:28:48.730" v="106"/>
        <pc:sldMkLst>
          <pc:docMk/>
          <pc:sldMk cId="215685449" sldId="329"/>
        </pc:sldMkLst>
      </pc:sldChg>
      <pc:sldChg chg="ord">
        <pc:chgData name="Huigen, Deanne" userId="S::deanne.huigen@ggze.nl::5c207df3-6c23-488f-a8d6-07125e24f354" providerId="AD" clId="Web-{F11EAFE9-8B93-4194-8000-55B69D9D67A9}" dt="2023-09-19T06:28:57.011" v="107"/>
        <pc:sldMkLst>
          <pc:docMk/>
          <pc:sldMk cId="1287460672" sldId="331"/>
        </pc:sldMkLst>
      </pc:sldChg>
      <pc:sldChg chg="ord">
        <pc:chgData name="Huigen, Deanne" userId="S::deanne.huigen@ggze.nl::5c207df3-6c23-488f-a8d6-07125e24f354" providerId="AD" clId="Web-{F11EAFE9-8B93-4194-8000-55B69D9D67A9}" dt="2023-09-19T06:29:08.715" v="108"/>
        <pc:sldMkLst>
          <pc:docMk/>
          <pc:sldMk cId="1628862965" sldId="333"/>
        </pc:sldMkLst>
      </pc:sldChg>
      <pc:sldChg chg="ord">
        <pc:chgData name="Huigen, Deanne" userId="S::deanne.huigen@ggze.nl::5c207df3-6c23-488f-a8d6-07125e24f354" providerId="AD" clId="Web-{F11EAFE9-8B93-4194-8000-55B69D9D67A9}" dt="2023-09-19T06:18:49.928" v="14"/>
        <pc:sldMkLst>
          <pc:docMk/>
          <pc:sldMk cId="1863688400" sldId="334"/>
        </pc:sldMkLst>
      </pc:sldChg>
      <pc:sldChg chg="del">
        <pc:chgData name="Huigen, Deanne" userId="S::deanne.huigen@ggze.nl::5c207df3-6c23-488f-a8d6-07125e24f354" providerId="AD" clId="Web-{F11EAFE9-8B93-4194-8000-55B69D9D67A9}" dt="2023-09-19T06:23:47.907" v="33"/>
        <pc:sldMkLst>
          <pc:docMk/>
          <pc:sldMk cId="1721606391" sldId="335"/>
        </pc:sldMkLst>
      </pc:sldChg>
      <pc:sldChg chg="del">
        <pc:chgData name="Huigen, Deanne" userId="S::deanne.huigen@ggze.nl::5c207df3-6c23-488f-a8d6-07125e24f354" providerId="AD" clId="Web-{F11EAFE9-8B93-4194-8000-55B69D9D67A9}" dt="2023-09-19T06:23:22.953" v="27"/>
        <pc:sldMkLst>
          <pc:docMk/>
          <pc:sldMk cId="238642404" sldId="336"/>
        </pc:sldMkLst>
      </pc:sldChg>
      <pc:sldChg chg="modSp">
        <pc:chgData name="Huigen, Deanne" userId="S::deanne.huigen@ggze.nl::5c207df3-6c23-488f-a8d6-07125e24f354" providerId="AD" clId="Web-{F11EAFE9-8B93-4194-8000-55B69D9D67A9}" dt="2023-09-19T06:40:14.191" v="259" actId="20577"/>
        <pc:sldMkLst>
          <pc:docMk/>
          <pc:sldMk cId="2518942308" sldId="339"/>
        </pc:sldMkLst>
        <pc:spChg chg="mod">
          <ac:chgData name="Huigen, Deanne" userId="S::deanne.huigen@ggze.nl::5c207df3-6c23-488f-a8d6-07125e24f354" providerId="AD" clId="Web-{F11EAFE9-8B93-4194-8000-55B69D9D67A9}" dt="2023-09-19T06:40:14.191" v="259" actId="20577"/>
          <ac:spMkLst>
            <pc:docMk/>
            <pc:sldMk cId="2518942308" sldId="339"/>
            <ac:spMk id="3" creationId="{AD3CB768-E2BE-D97D-39EB-273C1BE12369}"/>
          </ac:spMkLst>
        </pc:spChg>
      </pc:sldChg>
      <pc:sldChg chg="addSp ord">
        <pc:chgData name="Huigen, Deanne" userId="S::deanne.huigen@ggze.nl::5c207df3-6c23-488f-a8d6-07125e24f354" providerId="AD" clId="Web-{F11EAFE9-8B93-4194-8000-55B69D9D67A9}" dt="2023-09-19T06:35:09.696" v="163"/>
        <pc:sldMkLst>
          <pc:docMk/>
          <pc:sldMk cId="2560807773" sldId="341"/>
        </pc:sldMkLst>
        <pc:picChg chg="add">
          <ac:chgData name="Huigen, Deanne" userId="S::deanne.huigen@ggze.nl::5c207df3-6c23-488f-a8d6-07125e24f354" providerId="AD" clId="Web-{F11EAFE9-8B93-4194-8000-55B69D9D67A9}" dt="2023-09-19T06:35:09.696" v="163"/>
          <ac:picMkLst>
            <pc:docMk/>
            <pc:sldMk cId="2560807773" sldId="341"/>
            <ac:picMk id="3" creationId="{CE8500DD-28BF-27B5-E61D-3DC02B6C82E9}"/>
          </ac:picMkLst>
        </pc:picChg>
      </pc:sldChg>
      <pc:sldChg chg="ord">
        <pc:chgData name="Huigen, Deanne" userId="S::deanne.huigen@ggze.nl::5c207df3-6c23-488f-a8d6-07125e24f354" providerId="AD" clId="Web-{F11EAFE9-8B93-4194-8000-55B69D9D67A9}" dt="2023-09-19T06:34:45.164" v="158"/>
        <pc:sldMkLst>
          <pc:docMk/>
          <pc:sldMk cId="4192864172" sldId="342"/>
        </pc:sldMkLst>
      </pc:sldChg>
      <pc:sldChg chg="modSp ord">
        <pc:chgData name="Huigen, Deanne" userId="S::deanne.huigen@ggze.nl::5c207df3-6c23-488f-a8d6-07125e24f354" providerId="AD" clId="Web-{F11EAFE9-8B93-4194-8000-55B69D9D67A9}" dt="2023-09-19T06:38:38.922" v="248" actId="20577"/>
        <pc:sldMkLst>
          <pc:docMk/>
          <pc:sldMk cId="1372267294" sldId="344"/>
        </pc:sldMkLst>
        <pc:spChg chg="mod">
          <ac:chgData name="Huigen, Deanne" userId="S::deanne.huigen@ggze.nl::5c207df3-6c23-488f-a8d6-07125e24f354" providerId="AD" clId="Web-{F11EAFE9-8B93-4194-8000-55B69D9D67A9}" dt="2023-09-19T06:38:38.922" v="248" actId="20577"/>
          <ac:spMkLst>
            <pc:docMk/>
            <pc:sldMk cId="1372267294" sldId="344"/>
            <ac:spMk id="2" creationId="{DB7EED9F-203C-F06F-ADEA-F70AAFC66420}"/>
          </ac:spMkLst>
        </pc:spChg>
      </pc:sldChg>
      <pc:sldChg chg="modSp">
        <pc:chgData name="Huigen, Deanne" userId="S::deanne.huigen@ggze.nl::5c207df3-6c23-488f-a8d6-07125e24f354" providerId="AD" clId="Web-{F11EAFE9-8B93-4194-8000-55B69D9D67A9}" dt="2023-09-19T06:23:43.876" v="32" actId="1076"/>
        <pc:sldMkLst>
          <pc:docMk/>
          <pc:sldMk cId="985061632" sldId="348"/>
        </pc:sldMkLst>
        <pc:spChg chg="mod">
          <ac:chgData name="Huigen, Deanne" userId="S::deanne.huigen@ggze.nl::5c207df3-6c23-488f-a8d6-07125e24f354" providerId="AD" clId="Web-{F11EAFE9-8B93-4194-8000-55B69D9D67A9}" dt="2023-09-19T06:23:35.344" v="30" actId="20577"/>
          <ac:spMkLst>
            <pc:docMk/>
            <pc:sldMk cId="985061632" sldId="348"/>
            <ac:spMk id="3" creationId="{712CFEA1-D8FC-CB41-734A-AF6A3DCD4C2F}"/>
          </ac:spMkLst>
        </pc:spChg>
        <pc:graphicFrameChg chg="mod modGraphic">
          <ac:chgData name="Huigen, Deanne" userId="S::deanne.huigen@ggze.nl::5c207df3-6c23-488f-a8d6-07125e24f354" providerId="AD" clId="Web-{F11EAFE9-8B93-4194-8000-55B69D9D67A9}" dt="2023-09-19T06:23:43.876" v="32" actId="1076"/>
          <ac:graphicFrameMkLst>
            <pc:docMk/>
            <pc:sldMk cId="985061632" sldId="348"/>
            <ac:graphicFrameMk id="7" creationId="{1B4F079C-B3A0-47E8-2830-442179EBD633}"/>
          </ac:graphicFrameMkLst>
        </pc:graphicFrameChg>
      </pc:sldChg>
      <pc:sldChg chg="del">
        <pc:chgData name="Huigen, Deanne" userId="S::deanne.huigen@ggze.nl::5c207df3-6c23-488f-a8d6-07125e24f354" providerId="AD" clId="Web-{F11EAFE9-8B93-4194-8000-55B69D9D67A9}" dt="2023-09-19T06:24:04.798" v="42"/>
        <pc:sldMkLst>
          <pc:docMk/>
          <pc:sldMk cId="3136415451" sldId="349"/>
        </pc:sldMkLst>
      </pc:sldChg>
      <pc:sldChg chg="del">
        <pc:chgData name="Huigen, Deanne" userId="S::deanne.huigen@ggze.nl::5c207df3-6c23-488f-a8d6-07125e24f354" providerId="AD" clId="Web-{F11EAFE9-8B93-4194-8000-55B69D9D67A9}" dt="2023-09-19T06:22:52.249" v="26"/>
        <pc:sldMkLst>
          <pc:docMk/>
          <pc:sldMk cId="2281477725" sldId="351"/>
        </pc:sldMkLst>
      </pc:sldChg>
      <pc:sldChg chg="addSp modSp new ord">
        <pc:chgData name="Huigen, Deanne" userId="S::deanne.huigen@ggze.nl::5c207df3-6c23-488f-a8d6-07125e24f354" providerId="AD" clId="Web-{F11EAFE9-8B93-4194-8000-55B69D9D67A9}" dt="2023-09-19T06:35:20.321" v="165"/>
        <pc:sldMkLst>
          <pc:docMk/>
          <pc:sldMk cId="1837744181" sldId="354"/>
        </pc:sldMkLst>
        <pc:spChg chg="mod">
          <ac:chgData name="Huigen, Deanne" userId="S::deanne.huigen@ggze.nl::5c207df3-6c23-488f-a8d6-07125e24f354" providerId="AD" clId="Web-{F11EAFE9-8B93-4194-8000-55B69D9D67A9}" dt="2023-09-19T06:25:01.379" v="59" actId="20577"/>
          <ac:spMkLst>
            <pc:docMk/>
            <pc:sldMk cId="1837744181" sldId="354"/>
            <ac:spMk id="2" creationId="{C4882558-B753-7A78-3CFE-3FC7635034B6}"/>
          </ac:spMkLst>
        </pc:spChg>
        <pc:spChg chg="mod">
          <ac:chgData name="Huigen, Deanne" userId="S::deanne.huigen@ggze.nl::5c207df3-6c23-488f-a8d6-07125e24f354" providerId="AD" clId="Web-{F11EAFE9-8B93-4194-8000-55B69D9D67A9}" dt="2023-09-19T06:24:52.191" v="51" actId="20577"/>
          <ac:spMkLst>
            <pc:docMk/>
            <pc:sldMk cId="1837744181" sldId="354"/>
            <ac:spMk id="3" creationId="{59B597F9-B0ED-806E-5A03-011A75A5DD87}"/>
          </ac:spMkLst>
        </pc:spChg>
        <pc:picChg chg="add mod">
          <ac:chgData name="Huigen, Deanne" userId="S::deanne.huigen@ggze.nl::5c207df3-6c23-488f-a8d6-07125e24f354" providerId="AD" clId="Web-{F11EAFE9-8B93-4194-8000-55B69D9D67A9}" dt="2023-09-19T06:25:21.114" v="64" actId="14100"/>
          <ac:picMkLst>
            <pc:docMk/>
            <pc:sldMk cId="1837744181" sldId="354"/>
            <ac:picMk id="4" creationId="{995DE187-7AF5-AD06-2F92-661948DE8131}"/>
          </ac:picMkLst>
        </pc:picChg>
        <pc:picChg chg="add">
          <ac:chgData name="Huigen, Deanne" userId="S::deanne.huigen@ggze.nl::5c207df3-6c23-488f-a8d6-07125e24f354" providerId="AD" clId="Web-{F11EAFE9-8B93-4194-8000-55B69D9D67A9}" dt="2023-09-19T06:35:20.321" v="165"/>
          <ac:picMkLst>
            <pc:docMk/>
            <pc:sldMk cId="1837744181" sldId="354"/>
            <ac:picMk id="6" creationId="{6DF54DE9-02D7-2893-05E9-4FCA98796064}"/>
          </ac:picMkLst>
        </pc:picChg>
      </pc:sldChg>
      <pc:sldChg chg="addSp delSp modSp new ord">
        <pc:chgData name="Huigen, Deanne" userId="S::deanne.huigen@ggze.nl::5c207df3-6c23-488f-a8d6-07125e24f354" providerId="AD" clId="Web-{F11EAFE9-8B93-4194-8000-55B69D9D67A9}" dt="2023-09-19T06:40:28.285" v="263" actId="20577"/>
        <pc:sldMkLst>
          <pc:docMk/>
          <pc:sldMk cId="3668141845" sldId="355"/>
        </pc:sldMkLst>
        <pc:spChg chg="del mod">
          <ac:chgData name="Huigen, Deanne" userId="S::deanne.huigen@ggze.nl::5c207df3-6c23-488f-a8d6-07125e24f354" providerId="AD" clId="Web-{F11EAFE9-8B93-4194-8000-55B69D9D67A9}" dt="2023-09-19T06:26:36.694" v="83"/>
          <ac:spMkLst>
            <pc:docMk/>
            <pc:sldMk cId="3668141845" sldId="355"/>
            <ac:spMk id="2" creationId="{CDF3E271-63F5-91CD-65CD-53BB8D78F960}"/>
          </ac:spMkLst>
        </pc:spChg>
        <pc:spChg chg="mod">
          <ac:chgData name="Huigen, Deanne" userId="S::deanne.huigen@ggze.nl::5c207df3-6c23-488f-a8d6-07125e24f354" providerId="AD" clId="Web-{F11EAFE9-8B93-4194-8000-55B69D9D67A9}" dt="2023-09-19T06:40:28.285" v="263" actId="20577"/>
          <ac:spMkLst>
            <pc:docMk/>
            <pc:sldMk cId="3668141845" sldId="355"/>
            <ac:spMk id="3" creationId="{FF0C61EB-C9A8-9722-B508-6CB07094E307}"/>
          </ac:spMkLst>
        </pc:spChg>
        <pc:spChg chg="add mod">
          <ac:chgData name="Huigen, Deanne" userId="S::deanne.huigen@ggze.nl::5c207df3-6c23-488f-a8d6-07125e24f354" providerId="AD" clId="Web-{F11EAFE9-8B93-4194-8000-55B69D9D67A9}" dt="2023-09-19T06:26:36.694" v="83"/>
          <ac:spMkLst>
            <pc:docMk/>
            <pc:sldMk cId="3668141845" sldId="355"/>
            <ac:spMk id="5" creationId="{CB70F8E7-7DA0-B766-0673-A601F2B1664C}"/>
          </ac:spMkLst>
        </pc:spChg>
        <pc:spChg chg="add mod">
          <ac:chgData name="Huigen, Deanne" userId="S::deanne.huigen@ggze.nl::5c207df3-6c23-488f-a8d6-07125e24f354" providerId="AD" clId="Web-{F11EAFE9-8B93-4194-8000-55B69D9D67A9}" dt="2023-09-19T06:26:43.851" v="94" actId="20577"/>
          <ac:spMkLst>
            <pc:docMk/>
            <pc:sldMk cId="3668141845" sldId="355"/>
            <ac:spMk id="7" creationId="{D7DCA016-B439-31E8-0C60-EF3CAAA963C3}"/>
          </ac:spMkLst>
        </pc:spChg>
        <pc:picChg chg="add mod">
          <ac:chgData name="Huigen, Deanne" userId="S::deanne.huigen@ggze.nl::5c207df3-6c23-488f-a8d6-07125e24f354" providerId="AD" clId="Web-{F11EAFE9-8B93-4194-8000-55B69D9D67A9}" dt="2023-09-19T06:27:03.258" v="98" actId="1076"/>
          <ac:picMkLst>
            <pc:docMk/>
            <pc:sldMk cId="3668141845" sldId="355"/>
            <ac:picMk id="8" creationId="{815A037F-9107-2EF0-AA2E-477FF7B3449C}"/>
          </ac:picMkLst>
        </pc:picChg>
        <pc:picChg chg="add">
          <ac:chgData name="Huigen, Deanne" userId="S::deanne.huigen@ggze.nl::5c207df3-6c23-488f-a8d6-07125e24f354" providerId="AD" clId="Web-{F11EAFE9-8B93-4194-8000-55B69D9D67A9}" dt="2023-09-19T06:35:18.603" v="164"/>
          <ac:picMkLst>
            <pc:docMk/>
            <pc:sldMk cId="3668141845" sldId="355"/>
            <ac:picMk id="10" creationId="{63051118-7464-936D-1119-3A9FF6A47EE0}"/>
          </ac:picMkLst>
        </pc:picChg>
      </pc:sldChg>
      <pc:sldChg chg="addSp delSp modSp new ord">
        <pc:chgData name="Huigen, Deanne" userId="S::deanne.huigen@ggze.nl::5c207df3-6c23-488f-a8d6-07125e24f354" providerId="AD" clId="Web-{F11EAFE9-8B93-4194-8000-55B69D9D67A9}" dt="2023-09-19T06:35:07.430" v="162"/>
        <pc:sldMkLst>
          <pc:docMk/>
          <pc:sldMk cId="2786014301" sldId="356"/>
        </pc:sldMkLst>
        <pc:spChg chg="del mod">
          <ac:chgData name="Huigen, Deanne" userId="S::deanne.huigen@ggze.nl::5c207df3-6c23-488f-a8d6-07125e24f354" providerId="AD" clId="Web-{F11EAFE9-8B93-4194-8000-55B69D9D67A9}" dt="2023-09-19T06:30:56.203" v="115"/>
          <ac:spMkLst>
            <pc:docMk/>
            <pc:sldMk cId="2786014301" sldId="356"/>
            <ac:spMk id="2" creationId="{995EC209-4C79-FFAD-AD7E-EF725EB09BB7}"/>
          </ac:spMkLst>
        </pc:spChg>
        <pc:spChg chg="del mod">
          <ac:chgData name="Huigen, Deanne" userId="S::deanne.huigen@ggze.nl::5c207df3-6c23-488f-a8d6-07125e24f354" providerId="AD" clId="Web-{F11EAFE9-8B93-4194-8000-55B69D9D67A9}" dt="2023-09-19T06:31:24.892" v="125"/>
          <ac:spMkLst>
            <pc:docMk/>
            <pc:sldMk cId="2786014301" sldId="356"/>
            <ac:spMk id="3" creationId="{9E1632EE-490D-A3FF-FC01-60ADC17E4080}"/>
          </ac:spMkLst>
        </pc:spChg>
        <pc:spChg chg="add mod">
          <ac:chgData name="Huigen, Deanne" userId="S::deanne.huigen@ggze.nl::5c207df3-6c23-488f-a8d6-07125e24f354" providerId="AD" clId="Web-{F11EAFE9-8B93-4194-8000-55B69D9D67A9}" dt="2023-09-19T06:30:56.203" v="115"/>
          <ac:spMkLst>
            <pc:docMk/>
            <pc:sldMk cId="2786014301" sldId="356"/>
            <ac:spMk id="5" creationId="{664B3DDC-E037-2A3D-378B-8E256C87039D}"/>
          </ac:spMkLst>
        </pc:spChg>
        <pc:spChg chg="add mod">
          <ac:chgData name="Huigen, Deanne" userId="S::deanne.huigen@ggze.nl::5c207df3-6c23-488f-a8d6-07125e24f354" providerId="AD" clId="Web-{F11EAFE9-8B93-4194-8000-55B69D9D67A9}" dt="2023-09-19T06:31:05.610" v="118" actId="20577"/>
          <ac:spMkLst>
            <pc:docMk/>
            <pc:sldMk cId="2786014301" sldId="356"/>
            <ac:spMk id="7" creationId="{3CD2F2DB-0A6B-8963-93A9-9ED35F8EECA0}"/>
          </ac:spMkLst>
        </pc:spChg>
        <pc:spChg chg="add mod">
          <ac:chgData name="Huigen, Deanne" userId="S::deanne.huigen@ggze.nl::5c207df3-6c23-488f-a8d6-07125e24f354" providerId="AD" clId="Web-{F11EAFE9-8B93-4194-8000-55B69D9D67A9}" dt="2023-09-19T06:31:24.892" v="125"/>
          <ac:spMkLst>
            <pc:docMk/>
            <pc:sldMk cId="2786014301" sldId="356"/>
            <ac:spMk id="9" creationId="{F0BAB319-4DFF-6ED3-18B0-B4589CCDD989}"/>
          </ac:spMkLst>
        </pc:spChg>
        <pc:spChg chg="add del mod">
          <ac:chgData name="Huigen, Deanne" userId="S::deanne.huigen@ggze.nl::5c207df3-6c23-488f-a8d6-07125e24f354" providerId="AD" clId="Web-{F11EAFE9-8B93-4194-8000-55B69D9D67A9}" dt="2023-09-19T06:32:36.003" v="134"/>
          <ac:spMkLst>
            <pc:docMk/>
            <pc:sldMk cId="2786014301" sldId="356"/>
            <ac:spMk id="11" creationId="{E30324AA-1F37-7205-1440-E268E6DCA8F6}"/>
          </ac:spMkLst>
        </pc:spChg>
        <pc:picChg chg="add">
          <ac:chgData name="Huigen, Deanne" userId="S::deanne.huigen@ggze.nl::5c207df3-6c23-488f-a8d6-07125e24f354" providerId="AD" clId="Web-{F11EAFE9-8B93-4194-8000-55B69D9D67A9}" dt="2023-09-19T06:35:07.430" v="162"/>
          <ac:picMkLst>
            <pc:docMk/>
            <pc:sldMk cId="2786014301" sldId="356"/>
            <ac:picMk id="13" creationId="{31D3F040-DDB5-690F-B550-58883DE1B76A}"/>
          </ac:picMkLst>
        </pc:picChg>
      </pc:sldChg>
      <pc:sldChg chg="modSp add ord replId">
        <pc:chgData name="Huigen, Deanne" userId="S::deanne.huigen@ggze.nl::5c207df3-6c23-488f-a8d6-07125e24f354" providerId="AD" clId="Web-{F11EAFE9-8B93-4194-8000-55B69D9D67A9}" dt="2023-09-19T06:37:31.388" v="235" actId="20577"/>
        <pc:sldMkLst>
          <pc:docMk/>
          <pc:sldMk cId="995356194" sldId="357"/>
        </pc:sldMkLst>
        <pc:spChg chg="mod">
          <ac:chgData name="Huigen, Deanne" userId="S::deanne.huigen@ggze.nl::5c207df3-6c23-488f-a8d6-07125e24f354" providerId="AD" clId="Web-{F11EAFE9-8B93-4194-8000-55B69D9D67A9}" dt="2023-09-19T06:36:32.996" v="176" actId="20577"/>
          <ac:spMkLst>
            <pc:docMk/>
            <pc:sldMk cId="995356194" sldId="357"/>
            <ac:spMk id="2" creationId="{C97C328F-FA5E-0939-17F5-5A239DE09613}"/>
          </ac:spMkLst>
        </pc:spChg>
        <pc:spChg chg="mod">
          <ac:chgData name="Huigen, Deanne" userId="S::deanne.huigen@ggze.nl::5c207df3-6c23-488f-a8d6-07125e24f354" providerId="AD" clId="Web-{F11EAFE9-8B93-4194-8000-55B69D9D67A9}" dt="2023-09-19T06:37:31.388" v="235" actId="20577"/>
          <ac:spMkLst>
            <pc:docMk/>
            <pc:sldMk cId="995356194" sldId="357"/>
            <ac:spMk id="3" creationId="{9132961F-1661-10F0-9F82-A79C0965BE34}"/>
          </ac:spMkLst>
        </pc:spChg>
      </pc:sldChg>
    </pc:docChg>
  </pc:docChgLst>
  <pc:docChgLst>
    <pc:chgData name="Graef, Renate van de" userId="S::renate.vande.graef@ggze.nl::2693738f-f234-40e3-a0ba-7abe5cb55f18" providerId="AD" clId="Web-{B9CFC6A1-5049-D4D9-81A0-50ED1A3B3303}"/>
    <pc:docChg chg="addSld modSld">
      <pc:chgData name="Graef, Renate van de" userId="S::renate.vande.graef@ggze.nl::2693738f-f234-40e3-a0ba-7abe5cb55f18" providerId="AD" clId="Web-{B9CFC6A1-5049-D4D9-81A0-50ED1A3B3303}" dt="2023-09-08T07:05:11.264" v="60"/>
      <pc:docMkLst>
        <pc:docMk/>
      </pc:docMkLst>
      <pc:sldChg chg="modSp">
        <pc:chgData name="Graef, Renate van de" userId="S::renate.vande.graef@ggze.nl::2693738f-f234-40e3-a0ba-7abe5cb55f18" providerId="AD" clId="Web-{B9CFC6A1-5049-D4D9-81A0-50ED1A3B3303}" dt="2023-09-08T06:44:21.818" v="0" actId="20577"/>
        <pc:sldMkLst>
          <pc:docMk/>
          <pc:sldMk cId="2189415431" sldId="322"/>
        </pc:sldMkLst>
        <pc:spChg chg="mod">
          <ac:chgData name="Graef, Renate van de" userId="S::renate.vande.graef@ggze.nl::2693738f-f234-40e3-a0ba-7abe5cb55f18" providerId="AD" clId="Web-{B9CFC6A1-5049-D4D9-81A0-50ED1A3B3303}" dt="2023-09-08T06:44:21.818" v="0" actId="20577"/>
          <ac:spMkLst>
            <pc:docMk/>
            <pc:sldMk cId="2189415431" sldId="322"/>
            <ac:spMk id="12" creationId="{D4F38262-6DB7-A7F5-A6B3-F32C0F5AE393}"/>
          </ac:spMkLst>
        </pc:spChg>
      </pc:sldChg>
      <pc:sldChg chg="addSp modSp new">
        <pc:chgData name="Graef, Renate van de" userId="S::renate.vande.graef@ggze.nl::2693738f-f234-40e3-a0ba-7abe5cb55f18" providerId="AD" clId="Web-{B9CFC6A1-5049-D4D9-81A0-50ED1A3B3303}" dt="2023-09-08T06:47:39.871" v="42" actId="1076"/>
        <pc:sldMkLst>
          <pc:docMk/>
          <pc:sldMk cId="258971957" sldId="350"/>
        </pc:sldMkLst>
        <pc:spChg chg="mod">
          <ac:chgData name="Graef, Renate van de" userId="S::renate.vande.graef@ggze.nl::2693738f-f234-40e3-a0ba-7abe5cb55f18" providerId="AD" clId="Web-{B9CFC6A1-5049-D4D9-81A0-50ED1A3B3303}" dt="2023-09-08T06:46:50.401" v="37" actId="20577"/>
          <ac:spMkLst>
            <pc:docMk/>
            <pc:sldMk cId="258971957" sldId="350"/>
            <ac:spMk id="2" creationId="{4CD6A140-6F7E-5F60-E6D6-DF202E3BE41E}"/>
          </ac:spMkLst>
        </pc:spChg>
        <pc:spChg chg="mod">
          <ac:chgData name="Graef, Renate van de" userId="S::renate.vande.graef@ggze.nl::2693738f-f234-40e3-a0ba-7abe5cb55f18" providerId="AD" clId="Web-{B9CFC6A1-5049-D4D9-81A0-50ED1A3B3303}" dt="2023-09-08T06:47:38.387" v="40" actId="20577"/>
          <ac:spMkLst>
            <pc:docMk/>
            <pc:sldMk cId="258971957" sldId="350"/>
            <ac:spMk id="3" creationId="{83B02BEF-32C7-8DBB-6E4A-078D3D6A7133}"/>
          </ac:spMkLst>
        </pc:spChg>
        <pc:picChg chg="add mod">
          <ac:chgData name="Graef, Renate van de" userId="S::renate.vande.graef@ggze.nl::2693738f-f234-40e3-a0ba-7abe5cb55f18" providerId="AD" clId="Web-{B9CFC6A1-5049-D4D9-81A0-50ED1A3B3303}" dt="2023-09-08T06:47:39.871" v="42" actId="1076"/>
          <ac:picMkLst>
            <pc:docMk/>
            <pc:sldMk cId="258971957" sldId="350"/>
            <ac:picMk id="4" creationId="{0464FD52-8BF9-7EFE-8C7A-6F23FB40C0A0}"/>
          </ac:picMkLst>
        </pc:picChg>
      </pc:sldChg>
      <pc:sldChg chg="addSp modSp add replId">
        <pc:chgData name="Graef, Renate van de" userId="S::renate.vande.graef@ggze.nl::2693738f-f234-40e3-a0ba-7abe5cb55f18" providerId="AD" clId="Web-{B9CFC6A1-5049-D4D9-81A0-50ED1A3B3303}" dt="2023-09-08T06:49:19.671" v="59" actId="20577"/>
        <pc:sldMkLst>
          <pc:docMk/>
          <pc:sldMk cId="3759166010" sldId="352"/>
        </pc:sldMkLst>
        <pc:spChg chg="mod">
          <ac:chgData name="Graef, Renate van de" userId="S::renate.vande.graef@ggze.nl::2693738f-f234-40e3-a0ba-7abe5cb55f18" providerId="AD" clId="Web-{B9CFC6A1-5049-D4D9-81A0-50ED1A3B3303}" dt="2023-09-08T06:49:19.671" v="59" actId="20577"/>
          <ac:spMkLst>
            <pc:docMk/>
            <pc:sldMk cId="3759166010" sldId="352"/>
            <ac:spMk id="3" creationId="{83B02BEF-32C7-8DBB-6E4A-078D3D6A7133}"/>
          </ac:spMkLst>
        </pc:spChg>
        <pc:picChg chg="mod">
          <ac:chgData name="Graef, Renate van de" userId="S::renate.vande.graef@ggze.nl::2693738f-f234-40e3-a0ba-7abe5cb55f18" providerId="AD" clId="Web-{B9CFC6A1-5049-D4D9-81A0-50ED1A3B3303}" dt="2023-09-08T06:48:54.717" v="54" actId="1076"/>
          <ac:picMkLst>
            <pc:docMk/>
            <pc:sldMk cId="3759166010" sldId="352"/>
            <ac:picMk id="4" creationId="{0464FD52-8BF9-7EFE-8C7A-6F23FB40C0A0}"/>
          </ac:picMkLst>
        </pc:picChg>
        <pc:picChg chg="add mod">
          <ac:chgData name="Graef, Renate van de" userId="S::renate.vande.graef@ggze.nl::2693738f-f234-40e3-a0ba-7abe5cb55f18" providerId="AD" clId="Web-{B9CFC6A1-5049-D4D9-81A0-50ED1A3B3303}" dt="2023-09-08T06:48:56.874" v="55" actId="1076"/>
          <ac:picMkLst>
            <pc:docMk/>
            <pc:sldMk cId="3759166010" sldId="352"/>
            <ac:picMk id="5" creationId="{1204E2CB-18B5-EE61-AFC4-1205B7E05E47}"/>
          </ac:picMkLst>
        </pc:picChg>
        <pc:picChg chg="add mod">
          <ac:chgData name="Graef, Renate van de" userId="S::renate.vande.graef@ggze.nl::2693738f-f234-40e3-a0ba-7abe5cb55f18" providerId="AD" clId="Web-{B9CFC6A1-5049-D4D9-81A0-50ED1A3B3303}" dt="2023-09-08T06:49:01.686" v="56" actId="1076"/>
          <ac:picMkLst>
            <pc:docMk/>
            <pc:sldMk cId="3759166010" sldId="352"/>
            <ac:picMk id="6" creationId="{74BAA293-FA33-B141-9EF3-42A32C18B09B}"/>
          </ac:picMkLst>
        </pc:picChg>
      </pc:sldChg>
      <pc:sldChg chg="new">
        <pc:chgData name="Graef, Renate van de" userId="S::renate.vande.graef@ggze.nl::2693738f-f234-40e3-a0ba-7abe5cb55f18" providerId="AD" clId="Web-{B9CFC6A1-5049-D4D9-81A0-50ED1A3B3303}" dt="2023-09-08T07:05:11.264" v="60"/>
        <pc:sldMkLst>
          <pc:docMk/>
          <pc:sldMk cId="3020280620" sldId="353"/>
        </pc:sldMkLst>
      </pc:sldChg>
    </pc:docChg>
  </pc:docChgLst>
  <pc:docChgLst>
    <pc:chgData name="Boomen, Maud van den" userId="S::maud.vanden.boomen@ggze.nl::23ef2d6b-38b8-4e60-99d3-fa0bad9c4320" providerId="AD" clId="Web-{6C4AA571-F03E-4C0A-A12D-6BEE772674CB}"/>
    <pc:docChg chg="addSld delSld modSld">
      <pc:chgData name="Boomen, Maud van den" userId="S::maud.vanden.boomen@ggze.nl::23ef2d6b-38b8-4e60-99d3-fa0bad9c4320" providerId="AD" clId="Web-{6C4AA571-F03E-4C0A-A12D-6BEE772674CB}" dt="2023-06-21T09:42:10.421" v="115" actId="1076"/>
      <pc:docMkLst>
        <pc:docMk/>
      </pc:docMkLst>
      <pc:sldChg chg="modSp">
        <pc:chgData name="Boomen, Maud van den" userId="S::maud.vanden.boomen@ggze.nl::23ef2d6b-38b8-4e60-99d3-fa0bad9c4320" providerId="AD" clId="Web-{6C4AA571-F03E-4C0A-A12D-6BEE772674CB}" dt="2023-06-21T09:42:10.421" v="115" actId="1076"/>
        <pc:sldMkLst>
          <pc:docMk/>
          <pc:sldMk cId="693489919" sldId="302"/>
        </pc:sldMkLst>
        <pc:spChg chg="mod">
          <ac:chgData name="Boomen, Maud van den" userId="S::maud.vanden.boomen@ggze.nl::23ef2d6b-38b8-4e60-99d3-fa0bad9c4320" providerId="AD" clId="Web-{6C4AA571-F03E-4C0A-A12D-6BEE772674CB}" dt="2023-06-21T09:42:10.421" v="115" actId="1076"/>
          <ac:spMkLst>
            <pc:docMk/>
            <pc:sldMk cId="693489919" sldId="302"/>
            <ac:spMk id="6" creationId="{C428707A-B49D-19C2-856D-2C11CA294594}"/>
          </ac:spMkLst>
        </pc:spChg>
      </pc:sldChg>
      <pc:sldChg chg="modSp">
        <pc:chgData name="Boomen, Maud van den" userId="S::maud.vanden.boomen@ggze.nl::23ef2d6b-38b8-4e60-99d3-fa0bad9c4320" providerId="AD" clId="Web-{6C4AA571-F03E-4C0A-A12D-6BEE772674CB}" dt="2023-06-21T08:45:31.761" v="110" actId="1076"/>
        <pc:sldMkLst>
          <pc:docMk/>
          <pc:sldMk cId="1818207830" sldId="309"/>
        </pc:sldMkLst>
        <pc:spChg chg="mod">
          <ac:chgData name="Boomen, Maud van den" userId="S::maud.vanden.boomen@ggze.nl::23ef2d6b-38b8-4e60-99d3-fa0bad9c4320" providerId="AD" clId="Web-{6C4AA571-F03E-4C0A-A12D-6BEE772674CB}" dt="2023-06-21T08:45:31.761" v="110" actId="1076"/>
          <ac:spMkLst>
            <pc:docMk/>
            <pc:sldMk cId="1818207830" sldId="309"/>
            <ac:spMk id="6" creationId="{5F5A7A6E-4C74-3575-D50C-369CAFB6FE93}"/>
          </ac:spMkLst>
        </pc:spChg>
      </pc:sldChg>
      <pc:sldChg chg="addSp delSp modSp new del">
        <pc:chgData name="Boomen, Maud van den" userId="S::maud.vanden.boomen@ggze.nl::23ef2d6b-38b8-4e60-99d3-fa0bad9c4320" providerId="AD" clId="Web-{6C4AA571-F03E-4C0A-A12D-6BEE772674CB}" dt="2023-06-21T08:44:34.901" v="96"/>
        <pc:sldMkLst>
          <pc:docMk/>
          <pc:sldMk cId="839250375" sldId="311"/>
        </pc:sldMkLst>
        <pc:spChg chg="del">
          <ac:chgData name="Boomen, Maud van den" userId="S::maud.vanden.boomen@ggze.nl::23ef2d6b-38b8-4e60-99d3-fa0bad9c4320" providerId="AD" clId="Web-{6C4AA571-F03E-4C0A-A12D-6BEE772674CB}" dt="2023-06-21T07:51:48.137" v="1"/>
          <ac:spMkLst>
            <pc:docMk/>
            <pc:sldMk cId="839250375" sldId="311"/>
            <ac:spMk id="3" creationId="{3860B582-ECC1-68EB-0C86-D42DA4F0AD2D}"/>
          </ac:spMkLst>
        </pc:spChg>
        <pc:spChg chg="add mod">
          <ac:chgData name="Boomen, Maud van den" userId="S::maud.vanden.boomen@ggze.nl::23ef2d6b-38b8-4e60-99d3-fa0bad9c4320" providerId="AD" clId="Web-{6C4AA571-F03E-4C0A-A12D-6BEE772674CB}" dt="2023-06-21T08:44:28.666" v="95"/>
          <ac:spMkLst>
            <pc:docMk/>
            <pc:sldMk cId="839250375" sldId="311"/>
            <ac:spMk id="5" creationId="{BA6DB0E9-1509-08A9-A974-89726F1E4ECF}"/>
          </ac:spMkLst>
        </pc:spChg>
        <pc:picChg chg="add del mod ord">
          <ac:chgData name="Boomen, Maud van den" userId="S::maud.vanden.boomen@ggze.nl::23ef2d6b-38b8-4e60-99d3-fa0bad9c4320" providerId="AD" clId="Web-{6C4AA571-F03E-4C0A-A12D-6BEE772674CB}" dt="2023-06-21T08:44:28.666" v="95"/>
          <ac:picMkLst>
            <pc:docMk/>
            <pc:sldMk cId="839250375" sldId="311"/>
            <ac:picMk id="4" creationId="{12EBF028-03A1-1E27-6702-A2F3CD5AC91A}"/>
          </ac:picMkLst>
        </pc:picChg>
      </pc:sldChg>
    </pc:docChg>
  </pc:docChgLst>
  <pc:docChgLst>
    <pc:chgData name="Boomen, Maud van den" userId="S::maud.vanden.boomen@ggze.nl::23ef2d6b-38b8-4e60-99d3-fa0bad9c4320" providerId="AD" clId="Web-{D3070250-517D-4767-8519-CCD57FC54011}"/>
    <pc:docChg chg="modSld">
      <pc:chgData name="Boomen, Maud van den" userId="S::maud.vanden.boomen@ggze.nl::23ef2d6b-38b8-4e60-99d3-fa0bad9c4320" providerId="AD" clId="Web-{D3070250-517D-4767-8519-CCD57FC54011}" dt="2023-07-13T09:41:13.778" v="1" actId="20577"/>
      <pc:docMkLst>
        <pc:docMk/>
      </pc:docMkLst>
      <pc:sldChg chg="modSp">
        <pc:chgData name="Boomen, Maud van den" userId="S::maud.vanden.boomen@ggze.nl::23ef2d6b-38b8-4e60-99d3-fa0bad9c4320" providerId="AD" clId="Web-{D3070250-517D-4767-8519-CCD57FC54011}" dt="2023-07-13T09:41:13.778" v="1" actId="20577"/>
        <pc:sldMkLst>
          <pc:docMk/>
          <pc:sldMk cId="2405388303" sldId="321"/>
        </pc:sldMkLst>
        <pc:spChg chg="mod">
          <ac:chgData name="Boomen, Maud van den" userId="S::maud.vanden.boomen@ggze.nl::23ef2d6b-38b8-4e60-99d3-fa0bad9c4320" providerId="AD" clId="Web-{D3070250-517D-4767-8519-CCD57FC54011}" dt="2023-07-13T09:41:13.778" v="1" actId="20577"/>
          <ac:spMkLst>
            <pc:docMk/>
            <pc:sldMk cId="2405388303" sldId="321"/>
            <ac:spMk id="6" creationId="{086407E6-99FB-3194-CA35-CC7FDAF973B6}"/>
          </ac:spMkLst>
        </pc:spChg>
      </pc:sldChg>
    </pc:docChg>
  </pc:docChgLst>
  <pc:docChgLst>
    <pc:chgData name="Boomen, Maud van den" userId="S::maud.vanden.boomen@ggze.nl::23ef2d6b-38b8-4e60-99d3-fa0bad9c4320" providerId="AD" clId="Web-{28D65ACF-6C1E-4556-8A1A-35340CCC9D31}"/>
    <pc:docChg chg="modSld">
      <pc:chgData name="Boomen, Maud van den" userId="S::maud.vanden.boomen@ggze.nl::23ef2d6b-38b8-4e60-99d3-fa0bad9c4320" providerId="AD" clId="Web-{28D65ACF-6C1E-4556-8A1A-35340CCC9D31}" dt="2023-08-09T09:40:07.842" v="5"/>
      <pc:docMkLst>
        <pc:docMk/>
      </pc:docMkLst>
      <pc:sldChg chg="modSp">
        <pc:chgData name="Boomen, Maud van den" userId="S::maud.vanden.boomen@ggze.nl::23ef2d6b-38b8-4e60-99d3-fa0bad9c4320" providerId="AD" clId="Web-{28D65ACF-6C1E-4556-8A1A-35340CCC9D31}" dt="2023-08-09T09:40:07.842" v="5"/>
        <pc:sldMkLst>
          <pc:docMk/>
          <pc:sldMk cId="2189415431" sldId="322"/>
        </pc:sldMkLst>
        <pc:graphicFrameChg chg="mod modGraphic">
          <ac:chgData name="Boomen, Maud van den" userId="S::maud.vanden.boomen@ggze.nl::23ef2d6b-38b8-4e60-99d3-fa0bad9c4320" providerId="AD" clId="Web-{28D65ACF-6C1E-4556-8A1A-35340CCC9D31}" dt="2023-08-09T09:40:07.842" v="5"/>
          <ac:graphicFrameMkLst>
            <pc:docMk/>
            <pc:sldMk cId="2189415431" sldId="322"/>
            <ac:graphicFrameMk id="7" creationId="{E364240D-6250-D411-1D1E-E96A0DBC2F07}"/>
          </ac:graphicFrameMkLst>
        </pc:graphicFrameChg>
      </pc:sldChg>
    </pc:docChg>
  </pc:docChgLst>
  <pc:docChgLst>
    <pc:chgData name="Boomen, Maud van den" userId="S::maud.vanden.boomen@ggze.nl::23ef2d6b-38b8-4e60-99d3-fa0bad9c4320" providerId="AD" clId="Web-{4989B1C1-E6CD-4535-AB61-D6C2604A519D}"/>
    <pc:docChg chg="modSld">
      <pc:chgData name="Boomen, Maud van den" userId="S::maud.vanden.boomen@ggze.nl::23ef2d6b-38b8-4e60-99d3-fa0bad9c4320" providerId="AD" clId="Web-{4989B1C1-E6CD-4535-AB61-D6C2604A519D}" dt="2023-06-15T09:47:33.532" v="20" actId="20577"/>
      <pc:docMkLst>
        <pc:docMk/>
      </pc:docMkLst>
      <pc:sldChg chg="modSp">
        <pc:chgData name="Boomen, Maud van den" userId="S::maud.vanden.boomen@ggze.nl::23ef2d6b-38b8-4e60-99d3-fa0bad9c4320" providerId="AD" clId="Web-{4989B1C1-E6CD-4535-AB61-D6C2604A519D}" dt="2023-06-15T09:46:02.357" v="12" actId="20577"/>
        <pc:sldMkLst>
          <pc:docMk/>
          <pc:sldMk cId="2920392073" sldId="299"/>
        </pc:sldMkLst>
        <pc:spChg chg="mod">
          <ac:chgData name="Boomen, Maud van den" userId="S::maud.vanden.boomen@ggze.nl::23ef2d6b-38b8-4e60-99d3-fa0bad9c4320" providerId="AD" clId="Web-{4989B1C1-E6CD-4535-AB61-D6C2604A519D}" dt="2023-06-15T09:46:02.357" v="12" actId="20577"/>
          <ac:spMkLst>
            <pc:docMk/>
            <pc:sldMk cId="2920392073" sldId="299"/>
            <ac:spMk id="6" creationId="{086407E6-99FB-3194-CA35-CC7FDAF973B6}"/>
          </ac:spMkLst>
        </pc:spChg>
      </pc:sldChg>
      <pc:sldChg chg="modSp">
        <pc:chgData name="Boomen, Maud van den" userId="S::maud.vanden.boomen@ggze.nl::23ef2d6b-38b8-4e60-99d3-fa0bad9c4320" providerId="AD" clId="Web-{4989B1C1-E6CD-4535-AB61-D6C2604A519D}" dt="2023-06-15T09:44:58.152" v="11" actId="20577"/>
        <pc:sldMkLst>
          <pc:docMk/>
          <pc:sldMk cId="1787588869" sldId="307"/>
        </pc:sldMkLst>
        <pc:spChg chg="mod">
          <ac:chgData name="Boomen, Maud van den" userId="S::maud.vanden.boomen@ggze.nl::23ef2d6b-38b8-4e60-99d3-fa0bad9c4320" providerId="AD" clId="Web-{4989B1C1-E6CD-4535-AB61-D6C2604A519D}" dt="2023-06-15T09:44:58.152" v="11" actId="20577"/>
          <ac:spMkLst>
            <pc:docMk/>
            <pc:sldMk cId="1787588869" sldId="307"/>
            <ac:spMk id="4" creationId="{D0CE6DDA-5154-63AF-B1B3-049342314DE0}"/>
          </ac:spMkLst>
        </pc:spChg>
      </pc:sldChg>
      <pc:sldChg chg="modSp">
        <pc:chgData name="Boomen, Maud van den" userId="S::maud.vanden.boomen@ggze.nl::23ef2d6b-38b8-4e60-99d3-fa0bad9c4320" providerId="AD" clId="Web-{4989B1C1-E6CD-4535-AB61-D6C2604A519D}" dt="2023-06-15T09:47:33.532" v="20" actId="20577"/>
        <pc:sldMkLst>
          <pc:docMk/>
          <pc:sldMk cId="1818207830" sldId="309"/>
        </pc:sldMkLst>
        <pc:spChg chg="mod">
          <ac:chgData name="Boomen, Maud van den" userId="S::maud.vanden.boomen@ggze.nl::23ef2d6b-38b8-4e60-99d3-fa0bad9c4320" providerId="AD" clId="Web-{4989B1C1-E6CD-4535-AB61-D6C2604A519D}" dt="2023-06-15T09:47:33.532" v="20" actId="20577"/>
          <ac:spMkLst>
            <pc:docMk/>
            <pc:sldMk cId="1818207830" sldId="309"/>
            <ac:spMk id="6" creationId="{5F5A7A6E-4C74-3575-D50C-369CAFB6FE93}"/>
          </ac:spMkLst>
        </pc:spChg>
      </pc:sldChg>
    </pc:docChg>
  </pc:docChgLst>
  <pc:docChgLst>
    <pc:chgData name="Boomen, Maud van den" userId="S::maud.vanden.boomen@ggze.nl::23ef2d6b-38b8-4e60-99d3-fa0bad9c4320" providerId="AD" clId="Web-{2C2FC218-7BBD-486C-818D-68CAE12ED72D}"/>
    <pc:docChg chg="addSld modSld sldOrd">
      <pc:chgData name="Boomen, Maud van den" userId="S::maud.vanden.boomen@ggze.nl::23ef2d6b-38b8-4e60-99d3-fa0bad9c4320" providerId="AD" clId="Web-{2C2FC218-7BBD-486C-818D-68CAE12ED72D}" dt="2023-06-28T10:25:05.913" v="431" actId="20577"/>
      <pc:docMkLst>
        <pc:docMk/>
      </pc:docMkLst>
      <pc:sldChg chg="modSp">
        <pc:chgData name="Boomen, Maud van den" userId="S::maud.vanden.boomen@ggze.nl::23ef2d6b-38b8-4e60-99d3-fa0bad9c4320" providerId="AD" clId="Web-{2C2FC218-7BBD-486C-818D-68CAE12ED72D}" dt="2023-06-28T10:14:43.655" v="283" actId="20577"/>
        <pc:sldMkLst>
          <pc:docMk/>
          <pc:sldMk cId="1943590275" sldId="263"/>
        </pc:sldMkLst>
        <pc:spChg chg="mod">
          <ac:chgData name="Boomen, Maud van den" userId="S::maud.vanden.boomen@ggze.nl::23ef2d6b-38b8-4e60-99d3-fa0bad9c4320" providerId="AD" clId="Web-{2C2FC218-7BBD-486C-818D-68CAE12ED72D}" dt="2023-06-28T10:14:43.655" v="283" actId="20577"/>
          <ac:spMkLst>
            <pc:docMk/>
            <pc:sldMk cId="1943590275" sldId="263"/>
            <ac:spMk id="2" creationId="{00000000-0000-0000-0000-000000000000}"/>
          </ac:spMkLst>
        </pc:spChg>
      </pc:sldChg>
      <pc:sldChg chg="modSp ord">
        <pc:chgData name="Boomen, Maud van den" userId="S::maud.vanden.boomen@ggze.nl::23ef2d6b-38b8-4e60-99d3-fa0bad9c4320" providerId="AD" clId="Web-{2C2FC218-7BBD-486C-818D-68CAE12ED72D}" dt="2023-06-28T10:14:12.638" v="279" actId="20577"/>
        <pc:sldMkLst>
          <pc:docMk/>
          <pc:sldMk cId="1519630635" sldId="272"/>
        </pc:sldMkLst>
        <pc:spChg chg="mod">
          <ac:chgData name="Boomen, Maud van den" userId="S::maud.vanden.boomen@ggze.nl::23ef2d6b-38b8-4e60-99d3-fa0bad9c4320" providerId="AD" clId="Web-{2C2FC218-7BBD-486C-818D-68CAE12ED72D}" dt="2023-06-28T10:14:12.638" v="279" actId="20577"/>
          <ac:spMkLst>
            <pc:docMk/>
            <pc:sldMk cId="1519630635" sldId="272"/>
            <ac:spMk id="2" creationId="{00000000-0000-0000-0000-000000000000}"/>
          </ac:spMkLst>
        </pc:spChg>
      </pc:sldChg>
      <pc:sldChg chg="addSp modSp">
        <pc:chgData name="Boomen, Maud van den" userId="S::maud.vanden.boomen@ggze.nl::23ef2d6b-38b8-4e60-99d3-fa0bad9c4320" providerId="AD" clId="Web-{2C2FC218-7BBD-486C-818D-68CAE12ED72D}" dt="2023-06-28T10:14:32.935" v="281" actId="20577"/>
        <pc:sldMkLst>
          <pc:docMk/>
          <pc:sldMk cId="3595867827" sldId="298"/>
        </pc:sldMkLst>
        <pc:spChg chg="mod">
          <ac:chgData name="Boomen, Maud van den" userId="S::maud.vanden.boomen@ggze.nl::23ef2d6b-38b8-4e60-99d3-fa0bad9c4320" providerId="AD" clId="Web-{2C2FC218-7BBD-486C-818D-68CAE12ED72D}" dt="2023-06-28T10:14:32.935" v="281" actId="20577"/>
          <ac:spMkLst>
            <pc:docMk/>
            <pc:sldMk cId="3595867827" sldId="298"/>
            <ac:spMk id="3" creationId="{DE62C5A3-51C1-DD8F-A8BD-A600EE47572A}"/>
          </ac:spMkLst>
        </pc:spChg>
        <pc:spChg chg="add mod">
          <ac:chgData name="Boomen, Maud van den" userId="S::maud.vanden.boomen@ggze.nl::23ef2d6b-38b8-4e60-99d3-fa0bad9c4320" providerId="AD" clId="Web-{2C2FC218-7BBD-486C-818D-68CAE12ED72D}" dt="2023-06-28T09:49:13.471" v="157" actId="20577"/>
          <ac:spMkLst>
            <pc:docMk/>
            <pc:sldMk cId="3595867827" sldId="298"/>
            <ac:spMk id="4" creationId="{E729FF08-0C3A-AC1A-1A75-6A535346D9E1}"/>
          </ac:spMkLst>
        </pc:spChg>
      </pc:sldChg>
      <pc:sldChg chg="ord">
        <pc:chgData name="Boomen, Maud van den" userId="S::maud.vanden.boomen@ggze.nl::23ef2d6b-38b8-4e60-99d3-fa0bad9c4320" providerId="AD" clId="Web-{2C2FC218-7BBD-486C-818D-68CAE12ED72D}" dt="2023-06-28T09:36:35.004" v="66"/>
        <pc:sldMkLst>
          <pc:docMk/>
          <pc:sldMk cId="3036402338" sldId="301"/>
        </pc:sldMkLst>
      </pc:sldChg>
      <pc:sldChg chg="modSp ord">
        <pc:chgData name="Boomen, Maud van den" userId="S::maud.vanden.boomen@ggze.nl::23ef2d6b-38b8-4e60-99d3-fa0bad9c4320" providerId="AD" clId="Web-{2C2FC218-7BBD-486C-818D-68CAE12ED72D}" dt="2023-06-28T10:13:53.137" v="277" actId="20577"/>
        <pc:sldMkLst>
          <pc:docMk/>
          <pc:sldMk cId="97850678" sldId="311"/>
        </pc:sldMkLst>
        <pc:spChg chg="mod">
          <ac:chgData name="Boomen, Maud van den" userId="S::maud.vanden.boomen@ggze.nl::23ef2d6b-38b8-4e60-99d3-fa0bad9c4320" providerId="AD" clId="Web-{2C2FC218-7BBD-486C-818D-68CAE12ED72D}" dt="2023-06-28T10:13:53.137" v="277" actId="20577"/>
          <ac:spMkLst>
            <pc:docMk/>
            <pc:sldMk cId="97850678" sldId="311"/>
            <ac:spMk id="2" creationId="{40EA1AC8-D131-4E71-5F9F-5C03ACB34CE5}"/>
          </ac:spMkLst>
        </pc:spChg>
      </pc:sldChg>
      <pc:sldChg chg="addSp delSp modSp">
        <pc:chgData name="Boomen, Maud van den" userId="S::maud.vanden.boomen@ggze.nl::23ef2d6b-38b8-4e60-99d3-fa0bad9c4320" providerId="AD" clId="Web-{2C2FC218-7BBD-486C-818D-68CAE12ED72D}" dt="2023-06-28T10:16:49.362" v="289" actId="1076"/>
        <pc:sldMkLst>
          <pc:docMk/>
          <pc:sldMk cId="4083761479" sldId="312"/>
        </pc:sldMkLst>
        <pc:spChg chg="mod">
          <ac:chgData name="Boomen, Maud van den" userId="S::maud.vanden.boomen@ggze.nl::23ef2d6b-38b8-4e60-99d3-fa0bad9c4320" providerId="AD" clId="Web-{2C2FC218-7BBD-486C-818D-68CAE12ED72D}" dt="2023-06-28T10:13:19.432" v="268" actId="20577"/>
          <ac:spMkLst>
            <pc:docMk/>
            <pc:sldMk cId="4083761479" sldId="312"/>
            <ac:spMk id="2" creationId="{84C5190E-EBF5-3940-653E-EBEB11569B55}"/>
          </ac:spMkLst>
        </pc:spChg>
        <pc:spChg chg="del mod">
          <ac:chgData name="Boomen, Maud van den" userId="S::maud.vanden.boomen@ggze.nl::23ef2d6b-38b8-4e60-99d3-fa0bad9c4320" providerId="AD" clId="Web-{2C2FC218-7BBD-486C-818D-68CAE12ED72D}" dt="2023-06-28T09:39:27.495" v="70"/>
          <ac:spMkLst>
            <pc:docMk/>
            <pc:sldMk cId="4083761479" sldId="312"/>
            <ac:spMk id="3" creationId="{DD843C59-4923-3AFA-ACBB-AEDD39C7E9E6}"/>
          </ac:spMkLst>
        </pc:spChg>
        <pc:spChg chg="add del mod">
          <ac:chgData name="Boomen, Maud van den" userId="S::maud.vanden.boomen@ggze.nl::23ef2d6b-38b8-4e60-99d3-fa0bad9c4320" providerId="AD" clId="Web-{2C2FC218-7BBD-486C-818D-68CAE12ED72D}" dt="2023-06-28T09:39:31.495" v="71"/>
          <ac:spMkLst>
            <pc:docMk/>
            <pc:sldMk cId="4083761479" sldId="312"/>
            <ac:spMk id="5" creationId="{2732C4A0-9AC3-4602-5AD5-2514ED03F7F3}"/>
          </ac:spMkLst>
        </pc:spChg>
        <pc:spChg chg="add mod">
          <ac:chgData name="Boomen, Maud van den" userId="S::maud.vanden.boomen@ggze.nl::23ef2d6b-38b8-4e60-99d3-fa0bad9c4320" providerId="AD" clId="Web-{2C2FC218-7BBD-486C-818D-68CAE12ED72D}" dt="2023-06-28T10:16:49.362" v="289" actId="1076"/>
          <ac:spMkLst>
            <pc:docMk/>
            <pc:sldMk cId="4083761479" sldId="312"/>
            <ac:spMk id="6" creationId="{FA71D1DF-A9B5-7928-3CFC-62EA354AFC55}"/>
          </ac:spMkLst>
        </pc:spChg>
      </pc:sldChg>
      <pc:sldChg chg="addSp delSp modSp">
        <pc:chgData name="Boomen, Maud van den" userId="S::maud.vanden.boomen@ggze.nl::23ef2d6b-38b8-4e60-99d3-fa0bad9c4320" providerId="AD" clId="Web-{2C2FC218-7BBD-486C-818D-68CAE12ED72D}" dt="2023-06-28T10:25:05.913" v="431" actId="20577"/>
        <pc:sldMkLst>
          <pc:docMk/>
          <pc:sldMk cId="1385273496" sldId="313"/>
        </pc:sldMkLst>
        <pc:spChg chg="del">
          <ac:chgData name="Boomen, Maud van den" userId="S::maud.vanden.boomen@ggze.nl::23ef2d6b-38b8-4e60-99d3-fa0bad9c4320" providerId="AD" clId="Web-{2C2FC218-7BBD-486C-818D-68CAE12ED72D}" dt="2023-06-28T10:23:40.394" v="398"/>
          <ac:spMkLst>
            <pc:docMk/>
            <pc:sldMk cId="1385273496" sldId="313"/>
            <ac:spMk id="3" creationId="{43639CFC-300A-D9E4-D7F2-8EAD57C236AA}"/>
          </ac:spMkLst>
        </pc:spChg>
        <pc:spChg chg="add del mod">
          <ac:chgData name="Boomen, Maud van den" userId="S::maud.vanden.boomen@ggze.nl::23ef2d6b-38b8-4e60-99d3-fa0bad9c4320" providerId="AD" clId="Web-{2C2FC218-7BBD-486C-818D-68CAE12ED72D}" dt="2023-06-28T10:23:43.253" v="399"/>
          <ac:spMkLst>
            <pc:docMk/>
            <pc:sldMk cId="1385273496" sldId="313"/>
            <ac:spMk id="5" creationId="{A7A6C236-DAFE-44AA-4B78-611A25FF0BBC}"/>
          </ac:spMkLst>
        </pc:spChg>
        <pc:spChg chg="add mod">
          <ac:chgData name="Boomen, Maud van den" userId="S::maud.vanden.boomen@ggze.nl::23ef2d6b-38b8-4e60-99d3-fa0bad9c4320" providerId="AD" clId="Web-{2C2FC218-7BBD-486C-818D-68CAE12ED72D}" dt="2023-06-28T10:25:05.913" v="431" actId="20577"/>
          <ac:spMkLst>
            <pc:docMk/>
            <pc:sldMk cId="1385273496" sldId="313"/>
            <ac:spMk id="6" creationId="{691FD0ED-65F0-8F85-7839-16B33E5742B9}"/>
          </ac:spMkLst>
        </pc:spChg>
      </pc:sldChg>
      <pc:sldChg chg="addSp delSp modSp new mod ord setBg">
        <pc:chgData name="Boomen, Maud van den" userId="S::maud.vanden.boomen@ggze.nl::23ef2d6b-38b8-4e60-99d3-fa0bad9c4320" providerId="AD" clId="Web-{2C2FC218-7BBD-486C-818D-68CAE12ED72D}" dt="2023-06-28T10:24:43.834" v="428" actId="20577"/>
        <pc:sldMkLst>
          <pc:docMk/>
          <pc:sldMk cId="2550333624" sldId="317"/>
        </pc:sldMkLst>
        <pc:spChg chg="mod">
          <ac:chgData name="Boomen, Maud van den" userId="S::maud.vanden.boomen@ggze.nl::23ef2d6b-38b8-4e60-99d3-fa0bad9c4320" providerId="AD" clId="Web-{2C2FC218-7BBD-486C-818D-68CAE12ED72D}" dt="2023-06-28T10:19:44.744" v="309" actId="20577"/>
          <ac:spMkLst>
            <pc:docMk/>
            <pc:sldMk cId="2550333624" sldId="317"/>
            <ac:spMk id="2" creationId="{F1B311F3-8162-C5E4-B627-AACE051D7544}"/>
          </ac:spMkLst>
        </pc:spChg>
        <pc:spChg chg="del mod">
          <ac:chgData name="Boomen, Maud van den" userId="S::maud.vanden.boomen@ggze.nl::23ef2d6b-38b8-4e60-99d3-fa0bad9c4320" providerId="AD" clId="Web-{2C2FC218-7BBD-486C-818D-68CAE12ED72D}" dt="2023-06-28T10:20:07.808" v="313"/>
          <ac:spMkLst>
            <pc:docMk/>
            <pc:sldMk cId="2550333624" sldId="317"/>
            <ac:spMk id="3" creationId="{29979435-862A-7375-C778-2C0C7A4728B2}"/>
          </ac:spMkLst>
        </pc:spChg>
        <pc:spChg chg="add del mod">
          <ac:chgData name="Boomen, Maud van den" userId="S::maud.vanden.boomen@ggze.nl::23ef2d6b-38b8-4e60-99d3-fa0bad9c4320" providerId="AD" clId="Web-{2C2FC218-7BBD-486C-818D-68CAE12ED72D}" dt="2023-06-28T10:20:10.761" v="314"/>
          <ac:spMkLst>
            <pc:docMk/>
            <pc:sldMk cId="2550333624" sldId="317"/>
            <ac:spMk id="5" creationId="{F935A4F9-3746-1370-AE18-3015C40E4DD3}"/>
          </ac:spMkLst>
        </pc:spChg>
        <pc:spChg chg="add mod">
          <ac:chgData name="Boomen, Maud van den" userId="S::maud.vanden.boomen@ggze.nl::23ef2d6b-38b8-4e60-99d3-fa0bad9c4320" providerId="AD" clId="Web-{2C2FC218-7BBD-486C-818D-68CAE12ED72D}" dt="2023-06-28T10:24:43.834" v="428" actId="20577"/>
          <ac:spMkLst>
            <pc:docMk/>
            <pc:sldMk cId="2550333624" sldId="317"/>
            <ac:spMk id="6" creationId="{239E3A19-E1F9-205A-B297-EB9EE10EAC23}"/>
          </ac:spMkLst>
        </pc:spChg>
        <pc:spChg chg="add">
          <ac:chgData name="Boomen, Maud van den" userId="S::maud.vanden.boomen@ggze.nl::23ef2d6b-38b8-4e60-99d3-fa0bad9c4320" providerId="AD" clId="Web-{2C2FC218-7BBD-486C-818D-68CAE12ED72D}" dt="2023-06-28T10:19:26.540" v="292"/>
          <ac:spMkLst>
            <pc:docMk/>
            <pc:sldMk cId="2550333624" sldId="317"/>
            <ac:spMk id="8" creationId="{29DC5A77-10C9-4ECF-B7EB-8D917F36A9EE}"/>
          </ac:spMkLst>
        </pc:spChg>
        <pc:spChg chg="add">
          <ac:chgData name="Boomen, Maud van den" userId="S::maud.vanden.boomen@ggze.nl::23ef2d6b-38b8-4e60-99d3-fa0bad9c4320" providerId="AD" clId="Web-{2C2FC218-7BBD-486C-818D-68CAE12ED72D}" dt="2023-06-28T10:19:26.540" v="292"/>
          <ac:spMkLst>
            <pc:docMk/>
            <pc:sldMk cId="2550333624" sldId="317"/>
            <ac:spMk id="10" creationId="{2FFE28B5-FB16-49A9-B851-3C35FAC0CACB}"/>
          </ac:spMkLst>
        </pc:spChg>
        <pc:spChg chg="add">
          <ac:chgData name="Boomen, Maud van den" userId="S::maud.vanden.boomen@ggze.nl::23ef2d6b-38b8-4e60-99d3-fa0bad9c4320" providerId="AD" clId="Web-{2C2FC218-7BBD-486C-818D-68CAE12ED72D}" dt="2023-06-28T10:19:26.540" v="292"/>
          <ac:spMkLst>
            <pc:docMk/>
            <pc:sldMk cId="2550333624" sldId="317"/>
            <ac:spMk id="12" creationId="{01014442-855A-4E0F-8D09-C314661A48B9}"/>
          </ac:spMkLst>
        </pc:spChg>
        <pc:spChg chg="add">
          <ac:chgData name="Boomen, Maud van den" userId="S::maud.vanden.boomen@ggze.nl::23ef2d6b-38b8-4e60-99d3-fa0bad9c4320" providerId="AD" clId="Web-{2C2FC218-7BBD-486C-818D-68CAE12ED72D}" dt="2023-06-28T10:19:26.540" v="292"/>
          <ac:spMkLst>
            <pc:docMk/>
            <pc:sldMk cId="2550333624" sldId="317"/>
            <ac:spMk id="14" creationId="{9B1ABF09-86CF-414E-88A5-2B84CC7232A9}"/>
          </ac:spMkLst>
        </pc:spChg>
        <pc:spChg chg="add">
          <ac:chgData name="Boomen, Maud van den" userId="S::maud.vanden.boomen@ggze.nl::23ef2d6b-38b8-4e60-99d3-fa0bad9c4320" providerId="AD" clId="Web-{2C2FC218-7BBD-486C-818D-68CAE12ED72D}" dt="2023-06-28T10:19:26.540" v="292"/>
          <ac:spMkLst>
            <pc:docMk/>
            <pc:sldMk cId="2550333624" sldId="317"/>
            <ac:spMk id="16" creationId="{3FE91770-CDBB-4D24-94E5-AD484F36CE87}"/>
          </ac:spMkLst>
        </pc:spChg>
      </pc:sldChg>
    </pc:docChg>
  </pc:docChgLst>
  <pc:docChgLst>
    <pc:chgData name="Boomen, Maud van den" userId="S::maud.vanden.boomen@ggze.nl::23ef2d6b-38b8-4e60-99d3-fa0bad9c4320" providerId="AD" clId="Web-{61F28A78-BBAF-48AD-A8C1-3E9F8895CAF2}"/>
    <pc:docChg chg="addSld modSld">
      <pc:chgData name="Boomen, Maud van den" userId="S::maud.vanden.boomen@ggze.nl::23ef2d6b-38b8-4e60-99d3-fa0bad9c4320" providerId="AD" clId="Web-{61F28A78-BBAF-48AD-A8C1-3E9F8895CAF2}" dt="2023-05-24T09:03:22.414" v="302"/>
      <pc:docMkLst>
        <pc:docMk/>
      </pc:docMkLst>
      <pc:sldChg chg="addSp modSp">
        <pc:chgData name="Boomen, Maud van den" userId="S::maud.vanden.boomen@ggze.nl::23ef2d6b-38b8-4e60-99d3-fa0bad9c4320" providerId="AD" clId="Web-{61F28A78-BBAF-48AD-A8C1-3E9F8895CAF2}" dt="2023-05-24T08:50:57.873" v="135" actId="20577"/>
        <pc:sldMkLst>
          <pc:docMk/>
          <pc:sldMk cId="356662062" sldId="257"/>
        </pc:sldMkLst>
        <pc:spChg chg="mod">
          <ac:chgData name="Boomen, Maud van den" userId="S::maud.vanden.boomen@ggze.nl::23ef2d6b-38b8-4e60-99d3-fa0bad9c4320" providerId="AD" clId="Web-{61F28A78-BBAF-48AD-A8C1-3E9F8895CAF2}" dt="2023-05-24T08:46:51.161" v="2" actId="14100"/>
          <ac:spMkLst>
            <pc:docMk/>
            <pc:sldMk cId="356662062" sldId="257"/>
            <ac:spMk id="2" creationId="{00000000-0000-0000-0000-000000000000}"/>
          </ac:spMkLst>
        </pc:spChg>
        <pc:spChg chg="add mod">
          <ac:chgData name="Boomen, Maud van den" userId="S::maud.vanden.boomen@ggze.nl::23ef2d6b-38b8-4e60-99d3-fa0bad9c4320" providerId="AD" clId="Web-{61F28A78-BBAF-48AD-A8C1-3E9F8895CAF2}" dt="2023-05-24T08:50:57.873" v="135" actId="20577"/>
          <ac:spMkLst>
            <pc:docMk/>
            <pc:sldMk cId="356662062" sldId="257"/>
            <ac:spMk id="3" creationId="{586FB590-68A8-657D-7E02-94693772E9CC}"/>
          </ac:spMkLst>
        </pc:spChg>
      </pc:sldChg>
      <pc:sldChg chg="modSp">
        <pc:chgData name="Boomen, Maud van den" userId="S::maud.vanden.boomen@ggze.nl::23ef2d6b-38b8-4e60-99d3-fa0bad9c4320" providerId="AD" clId="Web-{61F28A78-BBAF-48AD-A8C1-3E9F8895CAF2}" dt="2023-05-24T09:03:18.476" v="301" actId="14100"/>
        <pc:sldMkLst>
          <pc:docMk/>
          <pc:sldMk cId="1943590275" sldId="263"/>
        </pc:sldMkLst>
        <pc:picChg chg="mod">
          <ac:chgData name="Boomen, Maud van den" userId="S::maud.vanden.boomen@ggze.nl::23ef2d6b-38b8-4e60-99d3-fa0bad9c4320" providerId="AD" clId="Web-{61F28A78-BBAF-48AD-A8C1-3E9F8895CAF2}" dt="2023-05-24T09:03:18.476" v="301" actId="14100"/>
          <ac:picMkLst>
            <pc:docMk/>
            <pc:sldMk cId="1943590275" sldId="263"/>
            <ac:picMk id="4" creationId="{A7F66DA9-40E9-933F-08D9-070C867F475B}"/>
          </ac:picMkLst>
        </pc:picChg>
      </pc:sldChg>
      <pc:sldChg chg="modSp">
        <pc:chgData name="Boomen, Maud van den" userId="S::maud.vanden.boomen@ggze.nl::23ef2d6b-38b8-4e60-99d3-fa0bad9c4320" providerId="AD" clId="Web-{61F28A78-BBAF-48AD-A8C1-3E9F8895CAF2}" dt="2023-05-24T09:03:06.964" v="299" actId="20577"/>
        <pc:sldMkLst>
          <pc:docMk/>
          <pc:sldMk cId="3595867827" sldId="298"/>
        </pc:sldMkLst>
        <pc:spChg chg="mod">
          <ac:chgData name="Boomen, Maud van den" userId="S::maud.vanden.boomen@ggze.nl::23ef2d6b-38b8-4e60-99d3-fa0bad9c4320" providerId="AD" clId="Web-{61F28A78-BBAF-48AD-A8C1-3E9F8895CAF2}" dt="2023-05-24T09:03:06.964" v="299" actId="20577"/>
          <ac:spMkLst>
            <pc:docMk/>
            <pc:sldMk cId="3595867827" sldId="298"/>
            <ac:spMk id="2" creationId="{2CB0904B-67BF-4727-974E-37EA54B8C08E}"/>
          </ac:spMkLst>
        </pc:spChg>
        <pc:spChg chg="mod">
          <ac:chgData name="Boomen, Maud van den" userId="S::maud.vanden.boomen@ggze.nl::23ef2d6b-38b8-4e60-99d3-fa0bad9c4320" providerId="AD" clId="Web-{61F28A78-BBAF-48AD-A8C1-3E9F8895CAF2}" dt="2023-05-24T09:03:05.210" v="298" actId="20577"/>
          <ac:spMkLst>
            <pc:docMk/>
            <pc:sldMk cId="3595867827" sldId="298"/>
            <ac:spMk id="3" creationId="{6234B004-FD25-9FA6-C97D-B7F3080904B5}"/>
          </ac:spMkLst>
        </pc:spChg>
      </pc:sldChg>
      <pc:sldChg chg="modSp">
        <pc:chgData name="Boomen, Maud van den" userId="S::maud.vanden.boomen@ggze.nl::23ef2d6b-38b8-4e60-99d3-fa0bad9c4320" providerId="AD" clId="Web-{61F28A78-BBAF-48AD-A8C1-3E9F8895CAF2}" dt="2023-05-24T08:54:24.161" v="236" actId="20577"/>
        <pc:sldMkLst>
          <pc:docMk/>
          <pc:sldMk cId="2920392073" sldId="299"/>
        </pc:sldMkLst>
        <pc:spChg chg="mod">
          <ac:chgData name="Boomen, Maud van den" userId="S::maud.vanden.boomen@ggze.nl::23ef2d6b-38b8-4e60-99d3-fa0bad9c4320" providerId="AD" clId="Web-{61F28A78-BBAF-48AD-A8C1-3E9F8895CAF2}" dt="2023-05-24T08:54:24.161" v="236" actId="20577"/>
          <ac:spMkLst>
            <pc:docMk/>
            <pc:sldMk cId="2920392073" sldId="299"/>
            <ac:spMk id="2" creationId="{610C4E60-375B-A819-AE8A-6BF9AF0DEB11}"/>
          </ac:spMkLst>
        </pc:spChg>
        <pc:spChg chg="mod">
          <ac:chgData name="Boomen, Maud van den" userId="S::maud.vanden.boomen@ggze.nl::23ef2d6b-38b8-4e60-99d3-fa0bad9c4320" providerId="AD" clId="Web-{61F28A78-BBAF-48AD-A8C1-3E9F8895CAF2}" dt="2023-05-24T08:54:13.301" v="235" actId="20577"/>
          <ac:spMkLst>
            <pc:docMk/>
            <pc:sldMk cId="2920392073" sldId="299"/>
            <ac:spMk id="3" creationId="{90371394-4B25-33CC-CA76-19F92442F64C}"/>
          </ac:spMkLst>
        </pc:spChg>
      </pc:sldChg>
      <pc:sldChg chg="new">
        <pc:chgData name="Boomen, Maud van den" userId="S::maud.vanden.boomen@ggze.nl::23ef2d6b-38b8-4e60-99d3-fa0bad9c4320" providerId="AD" clId="Web-{61F28A78-BBAF-48AD-A8C1-3E9F8895CAF2}" dt="2023-05-24T09:03:22.414" v="302"/>
        <pc:sldMkLst>
          <pc:docMk/>
          <pc:sldMk cId="2480878519" sldId="300"/>
        </pc:sldMkLst>
      </pc:sldChg>
    </pc:docChg>
  </pc:docChgLst>
  <pc:docChgLst>
    <pc:chgData name="Huigen, Deanne" userId="S::deanne.huigen@ggze.nl::5c207df3-6c23-488f-a8d6-07125e24f354" providerId="AD" clId="Web-{9CEAD367-791D-47A1-BAF1-7DBEBA697F0E}"/>
    <pc:docChg chg="addSld delSld modSld sldOrd">
      <pc:chgData name="Huigen, Deanne" userId="S::deanne.huigen@ggze.nl::5c207df3-6c23-488f-a8d6-07125e24f354" providerId="AD" clId="Web-{9CEAD367-791D-47A1-BAF1-7DBEBA697F0E}" dt="2023-09-04T15:30:03.378" v="434" actId="20577"/>
      <pc:docMkLst>
        <pc:docMk/>
      </pc:docMkLst>
      <pc:sldChg chg="modSp">
        <pc:chgData name="Huigen, Deanne" userId="S::deanne.huigen@ggze.nl::5c207df3-6c23-488f-a8d6-07125e24f354" providerId="AD" clId="Web-{9CEAD367-791D-47A1-BAF1-7DBEBA697F0E}" dt="2023-09-04T14:56:09.253" v="16" actId="20577"/>
        <pc:sldMkLst>
          <pc:docMk/>
          <pc:sldMk cId="2920392073" sldId="299"/>
        </pc:sldMkLst>
        <pc:spChg chg="mod">
          <ac:chgData name="Huigen, Deanne" userId="S::deanne.huigen@ggze.nl::5c207df3-6c23-488f-a8d6-07125e24f354" providerId="AD" clId="Web-{9CEAD367-791D-47A1-BAF1-7DBEBA697F0E}" dt="2023-09-04T14:56:09.253" v="16" actId="20577"/>
          <ac:spMkLst>
            <pc:docMk/>
            <pc:sldMk cId="2920392073" sldId="299"/>
            <ac:spMk id="9" creationId="{50D99763-929A-2BD0-734C-62F178C40B37}"/>
          </ac:spMkLst>
        </pc:spChg>
      </pc:sldChg>
      <pc:sldChg chg="modSp">
        <pc:chgData name="Huigen, Deanne" userId="S::deanne.huigen@ggze.nl::5c207df3-6c23-488f-a8d6-07125e24f354" providerId="AD" clId="Web-{9CEAD367-791D-47A1-BAF1-7DBEBA697F0E}" dt="2023-09-04T14:56:03.972" v="14" actId="20577"/>
        <pc:sldMkLst>
          <pc:docMk/>
          <pc:sldMk cId="693489919" sldId="302"/>
        </pc:sldMkLst>
        <pc:spChg chg="mod">
          <ac:chgData name="Huigen, Deanne" userId="S::deanne.huigen@ggze.nl::5c207df3-6c23-488f-a8d6-07125e24f354" providerId="AD" clId="Web-{9CEAD367-791D-47A1-BAF1-7DBEBA697F0E}" dt="2023-09-04T14:56:03.972" v="14" actId="20577"/>
          <ac:spMkLst>
            <pc:docMk/>
            <pc:sldMk cId="693489919" sldId="302"/>
            <ac:spMk id="5" creationId="{629CEFC9-D8BB-40E7-846F-86E0D788CF55}"/>
          </ac:spMkLst>
        </pc:spChg>
      </pc:sldChg>
      <pc:sldChg chg="modSp">
        <pc:chgData name="Huigen, Deanne" userId="S::deanne.huigen@ggze.nl::5c207df3-6c23-488f-a8d6-07125e24f354" providerId="AD" clId="Web-{9CEAD367-791D-47A1-BAF1-7DBEBA697F0E}" dt="2023-09-04T14:55:56.409" v="12" actId="20577"/>
        <pc:sldMkLst>
          <pc:docMk/>
          <pc:sldMk cId="2516861651" sldId="303"/>
        </pc:sldMkLst>
        <pc:spChg chg="mod">
          <ac:chgData name="Huigen, Deanne" userId="S::deanne.huigen@ggze.nl::5c207df3-6c23-488f-a8d6-07125e24f354" providerId="AD" clId="Web-{9CEAD367-791D-47A1-BAF1-7DBEBA697F0E}" dt="2023-09-04T14:55:56.409" v="12" actId="20577"/>
          <ac:spMkLst>
            <pc:docMk/>
            <pc:sldMk cId="2516861651" sldId="303"/>
            <ac:spMk id="5" creationId="{766F0BA0-3855-0C44-9440-D5303E6C23F0}"/>
          </ac:spMkLst>
        </pc:spChg>
      </pc:sldChg>
      <pc:sldChg chg="addSp delSp modSp">
        <pc:chgData name="Huigen, Deanne" userId="S::deanne.huigen@ggze.nl::5c207df3-6c23-488f-a8d6-07125e24f354" providerId="AD" clId="Web-{9CEAD367-791D-47A1-BAF1-7DBEBA697F0E}" dt="2023-09-04T14:58:37.163" v="67" actId="1076"/>
        <pc:sldMkLst>
          <pc:docMk/>
          <pc:sldMk cId="3630905903" sldId="304"/>
        </pc:sldMkLst>
        <pc:spChg chg="del">
          <ac:chgData name="Huigen, Deanne" userId="S::deanne.huigen@ggze.nl::5c207df3-6c23-488f-a8d6-07125e24f354" providerId="AD" clId="Web-{9CEAD367-791D-47A1-BAF1-7DBEBA697F0E}" dt="2023-09-04T14:55:34.815" v="7"/>
          <ac:spMkLst>
            <pc:docMk/>
            <pc:sldMk cId="3630905903" sldId="304"/>
            <ac:spMk id="6" creationId="{4042AF5E-7C5F-06F4-7919-864B4E7177DB}"/>
          </ac:spMkLst>
        </pc:spChg>
        <pc:spChg chg="add mod">
          <ac:chgData name="Huigen, Deanne" userId="S::deanne.huigen@ggze.nl::5c207df3-6c23-488f-a8d6-07125e24f354" providerId="AD" clId="Web-{9CEAD367-791D-47A1-BAF1-7DBEBA697F0E}" dt="2023-09-04T14:58:27.772" v="64" actId="1076"/>
          <ac:spMkLst>
            <pc:docMk/>
            <pc:sldMk cId="3630905903" sldId="304"/>
            <ac:spMk id="7" creationId="{75053F5E-C4F4-1AB3-8D8D-F6C9F289DC7E}"/>
          </ac:spMkLst>
        </pc:spChg>
        <pc:picChg chg="mod">
          <ac:chgData name="Huigen, Deanne" userId="S::deanne.huigen@ggze.nl::5c207df3-6c23-488f-a8d6-07125e24f354" providerId="AD" clId="Web-{9CEAD367-791D-47A1-BAF1-7DBEBA697F0E}" dt="2023-09-04T14:58:37.163" v="67" actId="1076"/>
          <ac:picMkLst>
            <pc:docMk/>
            <pc:sldMk cId="3630905903" sldId="304"/>
            <ac:picMk id="3" creationId="{1122A2CC-E1BB-9871-487D-4CEE5F5354F6}"/>
          </ac:picMkLst>
        </pc:picChg>
      </pc:sldChg>
      <pc:sldChg chg="addSp delSp modSp">
        <pc:chgData name="Huigen, Deanne" userId="S::deanne.huigen@ggze.nl::5c207df3-6c23-488f-a8d6-07125e24f354" providerId="AD" clId="Web-{9CEAD367-791D-47A1-BAF1-7DBEBA697F0E}" dt="2023-09-04T14:59:39.133" v="88" actId="20577"/>
        <pc:sldMkLst>
          <pc:docMk/>
          <pc:sldMk cId="392887943" sldId="305"/>
        </pc:sldMkLst>
        <pc:spChg chg="add mod">
          <ac:chgData name="Huigen, Deanne" userId="S::deanne.huigen@ggze.nl::5c207df3-6c23-488f-a8d6-07125e24f354" providerId="AD" clId="Web-{9CEAD367-791D-47A1-BAF1-7DBEBA697F0E}" dt="2023-09-04T14:59:39.133" v="88" actId="20577"/>
          <ac:spMkLst>
            <pc:docMk/>
            <pc:sldMk cId="392887943" sldId="305"/>
            <ac:spMk id="5" creationId="{53FDBC81-5C9D-0EA3-7225-C6AC14D89CE2}"/>
          </ac:spMkLst>
        </pc:spChg>
        <pc:spChg chg="del">
          <ac:chgData name="Huigen, Deanne" userId="S::deanne.huigen@ggze.nl::5c207df3-6c23-488f-a8d6-07125e24f354" providerId="AD" clId="Web-{9CEAD367-791D-47A1-BAF1-7DBEBA697F0E}" dt="2023-09-04T14:59:03.132" v="72"/>
          <ac:spMkLst>
            <pc:docMk/>
            <pc:sldMk cId="392887943" sldId="305"/>
            <ac:spMk id="7" creationId="{332953C0-A2C0-463B-8518-95729B67BB33}"/>
          </ac:spMkLst>
        </pc:spChg>
      </pc:sldChg>
      <pc:sldChg chg="modSp">
        <pc:chgData name="Huigen, Deanne" userId="S::deanne.huigen@ggze.nl::5c207df3-6c23-488f-a8d6-07125e24f354" providerId="AD" clId="Web-{9CEAD367-791D-47A1-BAF1-7DBEBA697F0E}" dt="2023-09-04T14:56:21.269" v="22" actId="20577"/>
        <pc:sldMkLst>
          <pc:docMk/>
          <pc:sldMk cId="1787588869" sldId="307"/>
        </pc:sldMkLst>
        <pc:spChg chg="mod">
          <ac:chgData name="Huigen, Deanne" userId="S::deanne.huigen@ggze.nl::5c207df3-6c23-488f-a8d6-07125e24f354" providerId="AD" clId="Web-{9CEAD367-791D-47A1-BAF1-7DBEBA697F0E}" dt="2023-09-04T14:56:21.269" v="22" actId="20577"/>
          <ac:spMkLst>
            <pc:docMk/>
            <pc:sldMk cId="1787588869" sldId="307"/>
            <ac:spMk id="4" creationId="{D0CE6DDA-5154-63AF-B1B3-049342314DE0}"/>
          </ac:spMkLst>
        </pc:spChg>
      </pc:sldChg>
      <pc:sldChg chg="modSp">
        <pc:chgData name="Huigen, Deanne" userId="S::deanne.huigen@ggze.nl::5c207df3-6c23-488f-a8d6-07125e24f354" providerId="AD" clId="Web-{9CEAD367-791D-47A1-BAF1-7DBEBA697F0E}" dt="2023-09-04T15:30:03.378" v="434" actId="20577"/>
        <pc:sldMkLst>
          <pc:docMk/>
          <pc:sldMk cId="97850678" sldId="311"/>
        </pc:sldMkLst>
        <pc:spChg chg="mod">
          <ac:chgData name="Huigen, Deanne" userId="S::deanne.huigen@ggze.nl::5c207df3-6c23-488f-a8d6-07125e24f354" providerId="AD" clId="Web-{9CEAD367-791D-47A1-BAF1-7DBEBA697F0E}" dt="2023-09-04T15:30:03.378" v="434" actId="20577"/>
          <ac:spMkLst>
            <pc:docMk/>
            <pc:sldMk cId="97850678" sldId="311"/>
            <ac:spMk id="2" creationId="{40EA1AC8-D131-4E71-5F9F-5C03ACB34CE5}"/>
          </ac:spMkLst>
        </pc:spChg>
      </pc:sldChg>
      <pc:sldChg chg="delSp modSp del">
        <pc:chgData name="Huigen, Deanne" userId="S::deanne.huigen@ggze.nl::5c207df3-6c23-488f-a8d6-07125e24f354" providerId="AD" clId="Web-{9CEAD367-791D-47A1-BAF1-7DBEBA697F0E}" dt="2023-09-04T15:04:41.609" v="205"/>
        <pc:sldMkLst>
          <pc:docMk/>
          <pc:sldMk cId="1385273496" sldId="313"/>
        </pc:sldMkLst>
        <pc:spChg chg="mod">
          <ac:chgData name="Huigen, Deanne" userId="S::deanne.huigen@ggze.nl::5c207df3-6c23-488f-a8d6-07125e24f354" providerId="AD" clId="Web-{9CEAD367-791D-47A1-BAF1-7DBEBA697F0E}" dt="2023-09-04T14:59:59.009" v="92" actId="20577"/>
          <ac:spMkLst>
            <pc:docMk/>
            <pc:sldMk cId="1385273496" sldId="313"/>
            <ac:spMk id="2" creationId="{B651E792-5ECB-66C3-A654-679D3E169DD4}"/>
          </ac:spMkLst>
        </pc:spChg>
        <pc:graphicFrameChg chg="modGraphic">
          <ac:chgData name="Huigen, Deanne" userId="S::deanne.huigen@ggze.nl::5c207df3-6c23-488f-a8d6-07125e24f354" providerId="AD" clId="Web-{9CEAD367-791D-47A1-BAF1-7DBEBA697F0E}" dt="2023-09-04T15:00:39.166" v="97" actId="20577"/>
          <ac:graphicFrameMkLst>
            <pc:docMk/>
            <pc:sldMk cId="1385273496" sldId="313"/>
            <ac:graphicFrameMk id="18" creationId="{E9C5A084-22E3-C3E9-8E29-7564C639CDF8}"/>
          </ac:graphicFrameMkLst>
        </pc:graphicFrameChg>
        <pc:graphicFrameChg chg="del">
          <ac:chgData name="Huigen, Deanne" userId="S::deanne.huigen@ggze.nl::5c207df3-6c23-488f-a8d6-07125e24f354" providerId="AD" clId="Web-{9CEAD367-791D-47A1-BAF1-7DBEBA697F0E}" dt="2023-09-04T15:02:17.059" v="135"/>
          <ac:graphicFrameMkLst>
            <pc:docMk/>
            <pc:sldMk cId="1385273496" sldId="313"/>
            <ac:graphicFrameMk id="19" creationId="{E8543290-50B3-D5DC-D62F-D2F92CCA6B9C}"/>
          </ac:graphicFrameMkLst>
        </pc:graphicFrameChg>
      </pc:sldChg>
      <pc:sldChg chg="delSp modSp">
        <pc:chgData name="Huigen, Deanne" userId="S::deanne.huigen@ggze.nl::5c207df3-6c23-488f-a8d6-07125e24f354" providerId="AD" clId="Web-{9CEAD367-791D-47A1-BAF1-7DBEBA697F0E}" dt="2023-09-04T15:11:52.837" v="337" actId="1076"/>
        <pc:sldMkLst>
          <pc:docMk/>
          <pc:sldMk cId="3935155231" sldId="324"/>
        </pc:sldMkLst>
        <pc:spChg chg="del">
          <ac:chgData name="Huigen, Deanne" userId="S::deanne.huigen@ggze.nl::5c207df3-6c23-488f-a8d6-07125e24f354" providerId="AD" clId="Web-{9CEAD367-791D-47A1-BAF1-7DBEBA697F0E}" dt="2023-09-04T15:11:45.306" v="335"/>
          <ac:spMkLst>
            <pc:docMk/>
            <pc:sldMk cId="3935155231" sldId="324"/>
            <ac:spMk id="2" creationId="{C03F7BF3-A1FF-4DB1-34B6-7696B3CD7A25}"/>
          </ac:spMkLst>
        </pc:spChg>
        <pc:spChg chg="del">
          <ac:chgData name="Huigen, Deanne" userId="S::deanne.huigen@ggze.nl::5c207df3-6c23-488f-a8d6-07125e24f354" providerId="AD" clId="Web-{9CEAD367-791D-47A1-BAF1-7DBEBA697F0E}" dt="2023-09-04T15:11:47.571" v="336"/>
          <ac:spMkLst>
            <pc:docMk/>
            <pc:sldMk cId="3935155231" sldId="324"/>
            <ac:spMk id="4" creationId="{93568576-14DD-1CD4-FC88-5D119B87A594}"/>
          </ac:spMkLst>
        </pc:spChg>
        <pc:spChg chg="mod">
          <ac:chgData name="Huigen, Deanne" userId="S::deanne.huigen@ggze.nl::5c207df3-6c23-488f-a8d6-07125e24f354" providerId="AD" clId="Web-{9CEAD367-791D-47A1-BAF1-7DBEBA697F0E}" dt="2023-09-04T15:11:52.837" v="337" actId="1076"/>
          <ac:spMkLst>
            <pc:docMk/>
            <pc:sldMk cId="3935155231" sldId="324"/>
            <ac:spMk id="6" creationId="{21EDE564-F3CA-7170-9AD1-A0AB174E5525}"/>
          </ac:spMkLst>
        </pc:spChg>
      </pc:sldChg>
      <pc:sldChg chg="modSp">
        <pc:chgData name="Huigen, Deanne" userId="S::deanne.huigen@ggze.nl::5c207df3-6c23-488f-a8d6-07125e24f354" providerId="AD" clId="Web-{9CEAD367-791D-47A1-BAF1-7DBEBA697F0E}" dt="2023-09-04T14:56:51.786" v="31" actId="20577"/>
        <pc:sldMkLst>
          <pc:docMk/>
          <pc:sldMk cId="440709461" sldId="325"/>
        </pc:sldMkLst>
        <pc:spChg chg="mod">
          <ac:chgData name="Huigen, Deanne" userId="S::deanne.huigen@ggze.nl::5c207df3-6c23-488f-a8d6-07125e24f354" providerId="AD" clId="Web-{9CEAD367-791D-47A1-BAF1-7DBEBA697F0E}" dt="2023-09-04T14:56:51.786" v="31" actId="20577"/>
          <ac:spMkLst>
            <pc:docMk/>
            <pc:sldMk cId="440709461" sldId="325"/>
            <ac:spMk id="3" creationId="{AF14FB60-D331-F4DA-B594-2BB4A82DC140}"/>
          </ac:spMkLst>
        </pc:spChg>
      </pc:sldChg>
      <pc:sldChg chg="modSp">
        <pc:chgData name="Huigen, Deanne" userId="S::deanne.huigen@ggze.nl::5c207df3-6c23-488f-a8d6-07125e24f354" providerId="AD" clId="Web-{9CEAD367-791D-47A1-BAF1-7DBEBA697F0E}" dt="2023-09-04T14:56:39.613" v="29" actId="20577"/>
        <pc:sldMkLst>
          <pc:docMk/>
          <pc:sldMk cId="3609283025" sldId="326"/>
        </pc:sldMkLst>
        <pc:spChg chg="mod">
          <ac:chgData name="Huigen, Deanne" userId="S::deanne.huigen@ggze.nl::5c207df3-6c23-488f-a8d6-07125e24f354" providerId="AD" clId="Web-{9CEAD367-791D-47A1-BAF1-7DBEBA697F0E}" dt="2023-09-04T14:56:39.613" v="29" actId="20577"/>
          <ac:spMkLst>
            <pc:docMk/>
            <pc:sldMk cId="3609283025" sldId="326"/>
            <ac:spMk id="3" creationId="{8364A2B7-7921-3CE1-FC19-282475E597E9}"/>
          </ac:spMkLst>
        </pc:spChg>
      </pc:sldChg>
      <pc:sldChg chg="modSp">
        <pc:chgData name="Huigen, Deanne" userId="S::deanne.huigen@ggze.nl::5c207df3-6c23-488f-a8d6-07125e24f354" providerId="AD" clId="Web-{9CEAD367-791D-47A1-BAF1-7DBEBA697F0E}" dt="2023-09-04T14:56:26.332" v="24" actId="20577"/>
        <pc:sldMkLst>
          <pc:docMk/>
          <pc:sldMk cId="1369663367" sldId="327"/>
        </pc:sldMkLst>
        <pc:spChg chg="mod">
          <ac:chgData name="Huigen, Deanne" userId="S::deanne.huigen@ggze.nl::5c207df3-6c23-488f-a8d6-07125e24f354" providerId="AD" clId="Web-{9CEAD367-791D-47A1-BAF1-7DBEBA697F0E}" dt="2023-09-04T14:56:26.332" v="24" actId="20577"/>
          <ac:spMkLst>
            <pc:docMk/>
            <pc:sldMk cId="1369663367" sldId="327"/>
            <ac:spMk id="3" creationId="{7F23DDA3-3D78-B0DB-6FBF-EB8A318FDD32}"/>
          </ac:spMkLst>
        </pc:spChg>
      </pc:sldChg>
      <pc:sldChg chg="modSp">
        <pc:chgData name="Huigen, Deanne" userId="S::deanne.huigen@ggze.nl::5c207df3-6c23-488f-a8d6-07125e24f354" providerId="AD" clId="Web-{9CEAD367-791D-47A1-BAF1-7DBEBA697F0E}" dt="2023-09-04T14:56:56.708" v="33" actId="20577"/>
        <pc:sldMkLst>
          <pc:docMk/>
          <pc:sldMk cId="215685449" sldId="329"/>
        </pc:sldMkLst>
        <pc:spChg chg="mod">
          <ac:chgData name="Huigen, Deanne" userId="S::deanne.huigen@ggze.nl::5c207df3-6c23-488f-a8d6-07125e24f354" providerId="AD" clId="Web-{9CEAD367-791D-47A1-BAF1-7DBEBA697F0E}" dt="2023-09-04T14:56:56.708" v="33" actId="20577"/>
          <ac:spMkLst>
            <pc:docMk/>
            <pc:sldMk cId="215685449" sldId="329"/>
            <ac:spMk id="2" creationId="{6FCE3B95-D91E-B8B6-B59A-DD27F3554155}"/>
          </ac:spMkLst>
        </pc:spChg>
      </pc:sldChg>
      <pc:sldChg chg="modSp">
        <pc:chgData name="Huigen, Deanne" userId="S::deanne.huigen@ggze.nl::5c207df3-6c23-488f-a8d6-07125e24f354" providerId="AD" clId="Web-{9CEAD367-791D-47A1-BAF1-7DBEBA697F0E}" dt="2023-09-04T14:56:29.738" v="25" actId="20577"/>
        <pc:sldMkLst>
          <pc:docMk/>
          <pc:sldMk cId="1287460672" sldId="331"/>
        </pc:sldMkLst>
        <pc:spChg chg="mod">
          <ac:chgData name="Huigen, Deanne" userId="S::deanne.huigen@ggze.nl::5c207df3-6c23-488f-a8d6-07125e24f354" providerId="AD" clId="Web-{9CEAD367-791D-47A1-BAF1-7DBEBA697F0E}" dt="2023-09-04T14:56:29.738" v="25" actId="20577"/>
          <ac:spMkLst>
            <pc:docMk/>
            <pc:sldMk cId="1287460672" sldId="331"/>
            <ac:spMk id="3" creationId="{D7E1987F-CC7D-3E2F-E465-8850D92BE39B}"/>
          </ac:spMkLst>
        </pc:spChg>
      </pc:sldChg>
      <pc:sldChg chg="modSp">
        <pc:chgData name="Huigen, Deanne" userId="S::deanne.huigen@ggze.nl::5c207df3-6c23-488f-a8d6-07125e24f354" providerId="AD" clId="Web-{9CEAD367-791D-47A1-BAF1-7DBEBA697F0E}" dt="2023-09-04T14:56:18.004" v="20" actId="20577"/>
        <pc:sldMkLst>
          <pc:docMk/>
          <pc:sldMk cId="2876639507" sldId="332"/>
        </pc:sldMkLst>
        <pc:spChg chg="mod">
          <ac:chgData name="Huigen, Deanne" userId="S::deanne.huigen@ggze.nl::5c207df3-6c23-488f-a8d6-07125e24f354" providerId="AD" clId="Web-{9CEAD367-791D-47A1-BAF1-7DBEBA697F0E}" dt="2023-09-04T14:56:18.004" v="20" actId="20577"/>
          <ac:spMkLst>
            <pc:docMk/>
            <pc:sldMk cId="2876639507" sldId="332"/>
            <ac:spMk id="6" creationId="{C890EFB6-6B60-5C9D-0DBB-AF8A5C6A274F}"/>
          </ac:spMkLst>
        </pc:spChg>
      </pc:sldChg>
      <pc:sldChg chg="modSp">
        <pc:chgData name="Huigen, Deanne" userId="S::deanne.huigen@ggze.nl::5c207df3-6c23-488f-a8d6-07125e24f354" providerId="AD" clId="Web-{9CEAD367-791D-47A1-BAF1-7DBEBA697F0E}" dt="2023-09-04T14:56:35.254" v="27" actId="20577"/>
        <pc:sldMkLst>
          <pc:docMk/>
          <pc:sldMk cId="1628862965" sldId="333"/>
        </pc:sldMkLst>
        <pc:spChg chg="mod">
          <ac:chgData name="Huigen, Deanne" userId="S::deanne.huigen@ggze.nl::5c207df3-6c23-488f-a8d6-07125e24f354" providerId="AD" clId="Web-{9CEAD367-791D-47A1-BAF1-7DBEBA697F0E}" dt="2023-09-04T14:56:35.254" v="27" actId="20577"/>
          <ac:spMkLst>
            <pc:docMk/>
            <pc:sldMk cId="1628862965" sldId="333"/>
            <ac:spMk id="3" creationId="{4D79F679-6AE4-1A7B-4988-0889649D6EC3}"/>
          </ac:spMkLst>
        </pc:spChg>
      </pc:sldChg>
      <pc:sldChg chg="modSp">
        <pc:chgData name="Huigen, Deanne" userId="S::deanne.huigen@ggze.nl::5c207df3-6c23-488f-a8d6-07125e24f354" providerId="AD" clId="Web-{9CEAD367-791D-47A1-BAF1-7DBEBA697F0E}" dt="2023-09-04T15:11:39.556" v="334" actId="20577"/>
        <pc:sldMkLst>
          <pc:docMk/>
          <pc:sldMk cId="1721606391" sldId="335"/>
        </pc:sldMkLst>
        <pc:spChg chg="mod">
          <ac:chgData name="Huigen, Deanne" userId="S::deanne.huigen@ggze.nl::5c207df3-6c23-488f-a8d6-07125e24f354" providerId="AD" clId="Web-{9CEAD367-791D-47A1-BAF1-7DBEBA697F0E}" dt="2023-09-04T15:11:39.556" v="334" actId="20577"/>
          <ac:spMkLst>
            <pc:docMk/>
            <pc:sldMk cId="1721606391" sldId="335"/>
            <ac:spMk id="2" creationId="{9ACE923B-8631-6AE2-0E70-D67D0D66CB65}"/>
          </ac:spMkLst>
        </pc:spChg>
        <pc:spChg chg="mod">
          <ac:chgData name="Huigen, Deanne" userId="S::deanne.huigen@ggze.nl::5c207df3-6c23-488f-a8d6-07125e24f354" providerId="AD" clId="Web-{9CEAD367-791D-47A1-BAF1-7DBEBA697F0E}" dt="2023-09-04T15:11:23.180" v="329" actId="1076"/>
          <ac:spMkLst>
            <pc:docMk/>
            <pc:sldMk cId="1721606391" sldId="335"/>
            <ac:spMk id="3" creationId="{F27565E5-D109-E0D4-0FA4-76D01FF87650}"/>
          </ac:spMkLst>
        </pc:spChg>
        <pc:picChg chg="mod">
          <ac:chgData name="Huigen, Deanne" userId="S::deanne.huigen@ggze.nl::5c207df3-6c23-488f-a8d6-07125e24f354" providerId="AD" clId="Web-{9CEAD367-791D-47A1-BAF1-7DBEBA697F0E}" dt="2023-09-04T15:10:47.976" v="312" actId="1076"/>
          <ac:picMkLst>
            <pc:docMk/>
            <pc:sldMk cId="1721606391" sldId="335"/>
            <ac:picMk id="4" creationId="{2EDB4AE4-7D0C-C51C-CD20-15DEBF3132DD}"/>
          </ac:picMkLst>
        </pc:picChg>
      </pc:sldChg>
      <pc:sldChg chg="addSp delSp modSp">
        <pc:chgData name="Huigen, Deanne" userId="S::deanne.huigen@ggze.nl::5c207df3-6c23-488f-a8d6-07125e24f354" providerId="AD" clId="Web-{9CEAD367-791D-47A1-BAF1-7DBEBA697F0E}" dt="2023-09-04T15:08:15.176" v="260" actId="20577"/>
        <pc:sldMkLst>
          <pc:docMk/>
          <pc:sldMk cId="238642404" sldId="336"/>
        </pc:sldMkLst>
        <pc:spChg chg="mod">
          <ac:chgData name="Huigen, Deanne" userId="S::deanne.huigen@ggze.nl::5c207df3-6c23-488f-a8d6-07125e24f354" providerId="AD" clId="Web-{9CEAD367-791D-47A1-BAF1-7DBEBA697F0E}" dt="2023-09-04T15:06:28.330" v="212" actId="1076"/>
          <ac:spMkLst>
            <pc:docMk/>
            <pc:sldMk cId="238642404" sldId="336"/>
            <ac:spMk id="2" creationId="{DC7E2319-46B2-E11F-5305-40B4528F4E12}"/>
          </ac:spMkLst>
        </pc:spChg>
        <pc:spChg chg="del">
          <ac:chgData name="Huigen, Deanne" userId="S::deanne.huigen@ggze.nl::5c207df3-6c23-488f-a8d6-07125e24f354" providerId="AD" clId="Web-{9CEAD367-791D-47A1-BAF1-7DBEBA697F0E}" dt="2023-09-04T15:06:44.908" v="217"/>
          <ac:spMkLst>
            <pc:docMk/>
            <pc:sldMk cId="238642404" sldId="336"/>
            <ac:spMk id="3" creationId="{712CFEA1-D8FC-CB41-734A-AF6A3DCD4C2F}"/>
          </ac:spMkLst>
        </pc:spChg>
        <pc:spChg chg="add mod">
          <ac:chgData name="Huigen, Deanne" userId="S::deanne.huigen@ggze.nl::5c207df3-6c23-488f-a8d6-07125e24f354" providerId="AD" clId="Web-{9CEAD367-791D-47A1-BAF1-7DBEBA697F0E}" dt="2023-09-04T15:08:15.176" v="260" actId="20577"/>
          <ac:spMkLst>
            <pc:docMk/>
            <pc:sldMk cId="238642404" sldId="336"/>
            <ac:spMk id="7" creationId="{779FAD0E-B2B4-FC3A-918B-2073ECE98CF2}"/>
          </ac:spMkLst>
        </pc:spChg>
        <pc:spChg chg="add del mod">
          <ac:chgData name="Huigen, Deanne" userId="S::deanne.huigen@ggze.nl::5c207df3-6c23-488f-a8d6-07125e24f354" providerId="AD" clId="Web-{9CEAD367-791D-47A1-BAF1-7DBEBA697F0E}" dt="2023-09-04T15:06:47.471" v="218"/>
          <ac:spMkLst>
            <pc:docMk/>
            <pc:sldMk cId="238642404" sldId="336"/>
            <ac:spMk id="9" creationId="{A696CE68-FC0E-DE20-D90E-C475815D0FE4}"/>
          </ac:spMkLst>
        </pc:spChg>
        <pc:picChg chg="mod">
          <ac:chgData name="Huigen, Deanne" userId="S::deanne.huigen@ggze.nl::5c207df3-6c23-488f-a8d6-07125e24f354" providerId="AD" clId="Web-{9CEAD367-791D-47A1-BAF1-7DBEBA697F0E}" dt="2023-09-04T15:06:17.002" v="210" actId="1076"/>
          <ac:picMkLst>
            <pc:docMk/>
            <pc:sldMk cId="238642404" sldId="336"/>
            <ac:picMk id="4" creationId="{DA3EFD13-2632-BAAA-2E80-A9F79104965C}"/>
          </ac:picMkLst>
        </pc:picChg>
      </pc:sldChg>
      <pc:sldChg chg="addSp delSp modSp">
        <pc:chgData name="Huigen, Deanne" userId="S::deanne.huigen@ggze.nl::5c207df3-6c23-488f-a8d6-07125e24f354" providerId="AD" clId="Web-{9CEAD367-791D-47A1-BAF1-7DBEBA697F0E}" dt="2023-09-04T15:10:35.304" v="309" actId="1076"/>
        <pc:sldMkLst>
          <pc:docMk/>
          <pc:sldMk cId="3033155909" sldId="337"/>
        </pc:sldMkLst>
        <pc:spChg chg="mod">
          <ac:chgData name="Huigen, Deanne" userId="S::deanne.huigen@ggze.nl::5c207df3-6c23-488f-a8d6-07125e24f354" providerId="AD" clId="Web-{9CEAD367-791D-47A1-BAF1-7DBEBA697F0E}" dt="2023-09-04T15:08:22.692" v="261" actId="1076"/>
          <ac:spMkLst>
            <pc:docMk/>
            <pc:sldMk cId="3033155909" sldId="337"/>
            <ac:spMk id="2" creationId="{39D3FDAD-3187-AEC0-3D6A-9E80F8AED340}"/>
          </ac:spMkLst>
        </pc:spChg>
        <pc:spChg chg="mod">
          <ac:chgData name="Huigen, Deanne" userId="S::deanne.huigen@ggze.nl::5c207df3-6c23-488f-a8d6-07125e24f354" providerId="AD" clId="Web-{9CEAD367-791D-47A1-BAF1-7DBEBA697F0E}" dt="2023-09-04T15:10:24.773" v="306" actId="20577"/>
          <ac:spMkLst>
            <pc:docMk/>
            <pc:sldMk cId="3033155909" sldId="337"/>
            <ac:spMk id="3" creationId="{46E83655-559F-79F8-CACF-09EBFDBCFB49}"/>
          </ac:spMkLst>
        </pc:spChg>
        <pc:spChg chg="add mod">
          <ac:chgData name="Huigen, Deanne" userId="S::deanne.huigen@ggze.nl::5c207df3-6c23-488f-a8d6-07125e24f354" providerId="AD" clId="Web-{9CEAD367-791D-47A1-BAF1-7DBEBA697F0E}" dt="2023-09-04T15:10:35.304" v="309" actId="1076"/>
          <ac:spMkLst>
            <pc:docMk/>
            <pc:sldMk cId="3033155909" sldId="337"/>
            <ac:spMk id="4" creationId="{43AF4EB7-8052-1DD8-16B5-0B0BF61485C2}"/>
          </ac:spMkLst>
        </pc:spChg>
        <pc:graphicFrameChg chg="del">
          <ac:chgData name="Huigen, Deanne" userId="S::deanne.huigen@ggze.nl::5c207df3-6c23-488f-a8d6-07125e24f354" providerId="AD" clId="Web-{9CEAD367-791D-47A1-BAF1-7DBEBA697F0E}" dt="2023-09-04T15:04:58.515" v="206"/>
          <ac:graphicFrameMkLst>
            <pc:docMk/>
            <pc:sldMk cId="3033155909" sldId="337"/>
            <ac:graphicFrameMk id="6" creationId="{A5AA909B-4937-37F8-3776-D924CA654466}"/>
          </ac:graphicFrameMkLst>
        </pc:graphicFrameChg>
      </pc:sldChg>
      <pc:sldChg chg="delSp del">
        <pc:chgData name="Huigen, Deanne" userId="S::deanne.huigen@ggze.nl::5c207df3-6c23-488f-a8d6-07125e24f354" providerId="AD" clId="Web-{9CEAD367-791D-47A1-BAF1-7DBEBA697F0E}" dt="2023-09-04T15:10:38.867" v="310"/>
        <pc:sldMkLst>
          <pc:docMk/>
          <pc:sldMk cId="1961481855" sldId="338"/>
        </pc:sldMkLst>
        <pc:graphicFrameChg chg="del">
          <ac:chgData name="Huigen, Deanne" userId="S::deanne.huigen@ggze.nl::5c207df3-6c23-488f-a8d6-07125e24f354" providerId="AD" clId="Web-{9CEAD367-791D-47A1-BAF1-7DBEBA697F0E}" dt="2023-09-04T15:05:05.047" v="207"/>
          <ac:graphicFrameMkLst>
            <pc:docMk/>
            <pc:sldMk cId="1961481855" sldId="338"/>
            <ac:graphicFrameMk id="4" creationId="{4B2FD457-BFAD-B5F7-5D60-98AA7F50AC71}"/>
          </ac:graphicFrameMkLst>
        </pc:graphicFrameChg>
      </pc:sldChg>
      <pc:sldChg chg="addSp delSp modSp ord">
        <pc:chgData name="Huigen, Deanne" userId="S::deanne.huigen@ggze.nl::5c207df3-6c23-488f-a8d6-07125e24f354" providerId="AD" clId="Web-{9CEAD367-791D-47A1-BAF1-7DBEBA697F0E}" dt="2023-09-04T15:23:59.744" v="390" actId="20577"/>
        <pc:sldMkLst>
          <pc:docMk/>
          <pc:sldMk cId="2518942308" sldId="339"/>
        </pc:sldMkLst>
        <pc:spChg chg="mod">
          <ac:chgData name="Huigen, Deanne" userId="S::deanne.huigen@ggze.nl::5c207df3-6c23-488f-a8d6-07125e24f354" providerId="AD" clId="Web-{9CEAD367-791D-47A1-BAF1-7DBEBA697F0E}" dt="2023-09-04T15:12:17.291" v="341" actId="1076"/>
          <ac:spMkLst>
            <pc:docMk/>
            <pc:sldMk cId="2518942308" sldId="339"/>
            <ac:spMk id="2" creationId="{4881BB01-F8CF-5CE0-AEB0-28D85D9F3E7B}"/>
          </ac:spMkLst>
        </pc:spChg>
        <pc:spChg chg="mod">
          <ac:chgData name="Huigen, Deanne" userId="S::deanne.huigen@ggze.nl::5c207df3-6c23-488f-a8d6-07125e24f354" providerId="AD" clId="Web-{9CEAD367-791D-47A1-BAF1-7DBEBA697F0E}" dt="2023-09-04T15:23:59.744" v="390" actId="20577"/>
          <ac:spMkLst>
            <pc:docMk/>
            <pc:sldMk cId="2518942308" sldId="339"/>
            <ac:spMk id="3" creationId="{AD3CB768-E2BE-D97D-39EB-273C1BE12369}"/>
          </ac:spMkLst>
        </pc:spChg>
        <pc:picChg chg="mod">
          <ac:chgData name="Huigen, Deanne" userId="S::deanne.huigen@ggze.nl::5c207df3-6c23-488f-a8d6-07125e24f354" providerId="AD" clId="Web-{9CEAD367-791D-47A1-BAF1-7DBEBA697F0E}" dt="2023-09-04T15:12:09.697" v="339" actId="1076"/>
          <ac:picMkLst>
            <pc:docMk/>
            <pc:sldMk cId="2518942308" sldId="339"/>
            <ac:picMk id="5" creationId="{FAA81E59-00B6-B24D-805D-B1D2D69CEEBB}"/>
          </ac:picMkLst>
        </pc:picChg>
        <pc:picChg chg="add del mod">
          <ac:chgData name="Huigen, Deanne" userId="S::deanne.huigen@ggze.nl::5c207df3-6c23-488f-a8d6-07125e24f354" providerId="AD" clId="Web-{9CEAD367-791D-47A1-BAF1-7DBEBA697F0E}" dt="2023-09-04T15:14:49.497" v="378"/>
          <ac:picMkLst>
            <pc:docMk/>
            <pc:sldMk cId="2518942308" sldId="339"/>
            <ac:picMk id="6" creationId="{0CB1A9DB-BE62-78F1-0C76-362C742D0D21}"/>
          </ac:picMkLst>
        </pc:picChg>
      </pc:sldChg>
      <pc:sldChg chg="delSp del ord">
        <pc:chgData name="Huigen, Deanne" userId="S::deanne.huigen@ggze.nl::5c207df3-6c23-488f-a8d6-07125e24f354" providerId="AD" clId="Web-{9CEAD367-791D-47A1-BAF1-7DBEBA697F0E}" dt="2023-09-04T15:14:26.559" v="369"/>
        <pc:sldMkLst>
          <pc:docMk/>
          <pc:sldMk cId="926987598" sldId="340"/>
        </pc:sldMkLst>
        <pc:picChg chg="del">
          <ac:chgData name="Huigen, Deanne" userId="S::deanne.huigen@ggze.nl::5c207df3-6c23-488f-a8d6-07125e24f354" providerId="AD" clId="Web-{9CEAD367-791D-47A1-BAF1-7DBEBA697F0E}" dt="2023-09-04T15:14:08.122" v="365"/>
          <ac:picMkLst>
            <pc:docMk/>
            <pc:sldMk cId="926987598" sldId="340"/>
            <ac:picMk id="5" creationId="{C835A8B2-9DB0-1529-9A26-72D10BD3D2C2}"/>
          </ac:picMkLst>
        </pc:picChg>
      </pc:sldChg>
      <pc:sldChg chg="modSp">
        <pc:chgData name="Huigen, Deanne" userId="S::deanne.huigen@ggze.nl::5c207df3-6c23-488f-a8d6-07125e24f354" providerId="AD" clId="Web-{9CEAD367-791D-47A1-BAF1-7DBEBA697F0E}" dt="2023-09-04T14:56:14.003" v="18" actId="20577"/>
        <pc:sldMkLst>
          <pc:docMk/>
          <pc:sldMk cId="1372267294" sldId="344"/>
        </pc:sldMkLst>
        <pc:spChg chg="mod">
          <ac:chgData name="Huigen, Deanne" userId="S::deanne.huigen@ggze.nl::5c207df3-6c23-488f-a8d6-07125e24f354" providerId="AD" clId="Web-{9CEAD367-791D-47A1-BAF1-7DBEBA697F0E}" dt="2023-09-04T14:56:14.003" v="18" actId="20577"/>
          <ac:spMkLst>
            <pc:docMk/>
            <pc:sldMk cId="1372267294" sldId="344"/>
            <ac:spMk id="6" creationId="{C890EFB6-6B60-5C9D-0DBB-AF8A5C6A274F}"/>
          </ac:spMkLst>
        </pc:spChg>
      </pc:sldChg>
      <pc:sldChg chg="addSp delSp modSp add replId">
        <pc:chgData name="Huigen, Deanne" userId="S::deanne.huigen@ggze.nl::5c207df3-6c23-488f-a8d6-07125e24f354" providerId="AD" clId="Web-{9CEAD367-791D-47A1-BAF1-7DBEBA697F0E}" dt="2023-09-04T15:04:37.046" v="204" actId="1076"/>
        <pc:sldMkLst>
          <pc:docMk/>
          <pc:sldMk cId="985061632" sldId="348"/>
        </pc:sldMkLst>
        <pc:spChg chg="mod">
          <ac:chgData name="Huigen, Deanne" userId="S::deanne.huigen@ggze.nl::5c207df3-6c23-488f-a8d6-07125e24f354" providerId="AD" clId="Web-{9CEAD367-791D-47A1-BAF1-7DBEBA697F0E}" dt="2023-09-04T15:01:13.963" v="111" actId="20577"/>
          <ac:spMkLst>
            <pc:docMk/>
            <pc:sldMk cId="985061632" sldId="348"/>
            <ac:spMk id="2" creationId="{DC7E2319-46B2-E11F-5305-40B4528F4E12}"/>
          </ac:spMkLst>
        </pc:spChg>
        <pc:spChg chg="mod">
          <ac:chgData name="Huigen, Deanne" userId="S::deanne.huigen@ggze.nl::5c207df3-6c23-488f-a8d6-07125e24f354" providerId="AD" clId="Web-{9CEAD367-791D-47A1-BAF1-7DBEBA697F0E}" dt="2023-09-04T15:04:21.858" v="200" actId="20577"/>
          <ac:spMkLst>
            <pc:docMk/>
            <pc:sldMk cId="985061632" sldId="348"/>
            <ac:spMk id="3" creationId="{712CFEA1-D8FC-CB41-734A-AF6A3DCD4C2F}"/>
          </ac:spMkLst>
        </pc:spChg>
        <pc:graphicFrameChg chg="add mod modGraphic">
          <ac:chgData name="Huigen, Deanne" userId="S::deanne.huigen@ggze.nl::5c207df3-6c23-488f-a8d6-07125e24f354" providerId="AD" clId="Web-{9CEAD367-791D-47A1-BAF1-7DBEBA697F0E}" dt="2023-09-04T15:04:37.046" v="204" actId="1076"/>
          <ac:graphicFrameMkLst>
            <pc:docMk/>
            <pc:sldMk cId="985061632" sldId="348"/>
            <ac:graphicFrameMk id="7" creationId="{1B4F079C-B3A0-47E8-2830-442179EBD633}"/>
          </ac:graphicFrameMkLst>
        </pc:graphicFrameChg>
        <pc:picChg chg="del">
          <ac:chgData name="Huigen, Deanne" userId="S::deanne.huigen@ggze.nl::5c207df3-6c23-488f-a8d6-07125e24f354" providerId="AD" clId="Web-{9CEAD367-791D-47A1-BAF1-7DBEBA697F0E}" dt="2023-09-04T15:01:23.370" v="112"/>
          <ac:picMkLst>
            <pc:docMk/>
            <pc:sldMk cId="985061632" sldId="348"/>
            <ac:picMk id="4" creationId="{DA3EFD13-2632-BAAA-2E80-A9F79104965C}"/>
          </ac:picMkLst>
        </pc:picChg>
      </pc:sldChg>
      <pc:sldChg chg="addSp delSp modSp add mod ord replId setBg addAnim delAnim">
        <pc:chgData name="Huigen, Deanne" userId="S::deanne.huigen@ggze.nl::5c207df3-6c23-488f-a8d6-07125e24f354" providerId="AD" clId="Web-{9CEAD367-791D-47A1-BAF1-7DBEBA697F0E}" dt="2023-09-04T15:26:00.403" v="408"/>
        <pc:sldMkLst>
          <pc:docMk/>
          <pc:sldMk cId="3136415451" sldId="349"/>
        </pc:sldMkLst>
        <pc:spChg chg="mod">
          <ac:chgData name="Huigen, Deanne" userId="S::deanne.huigen@ggze.nl::5c207df3-6c23-488f-a8d6-07125e24f354" providerId="AD" clId="Web-{9CEAD367-791D-47A1-BAF1-7DBEBA697F0E}" dt="2023-09-04T15:25:00.543" v="406" actId="1076"/>
          <ac:spMkLst>
            <pc:docMk/>
            <pc:sldMk cId="3136415451" sldId="349"/>
            <ac:spMk id="2" creationId="{4881BB01-F8CF-5CE0-AEB0-28D85D9F3E7B}"/>
          </ac:spMkLst>
        </pc:spChg>
        <pc:spChg chg="del mod">
          <ac:chgData name="Huigen, Deanne" userId="S::deanne.huigen@ggze.nl::5c207df3-6c23-488f-a8d6-07125e24f354" providerId="AD" clId="Web-{9CEAD367-791D-47A1-BAF1-7DBEBA697F0E}" dt="2023-09-04T15:15:03.592" v="382"/>
          <ac:spMkLst>
            <pc:docMk/>
            <pc:sldMk cId="3136415451" sldId="349"/>
            <ac:spMk id="3" creationId="{AD3CB768-E2BE-D97D-39EB-273C1BE12369}"/>
          </ac:spMkLst>
        </pc:spChg>
        <pc:spChg chg="del ord">
          <ac:chgData name="Huigen, Deanne" userId="S::deanne.huigen@ggze.nl::5c207df3-6c23-488f-a8d6-07125e24f354" providerId="AD" clId="Web-{9CEAD367-791D-47A1-BAF1-7DBEBA697F0E}" dt="2023-09-04T15:25:31.074" v="407"/>
          <ac:spMkLst>
            <pc:docMk/>
            <pc:sldMk cId="3136415451" sldId="349"/>
            <ac:spMk id="4" creationId="{2BA4480F-91F0-2A2C-F59D-7B56EEA359A8}"/>
          </ac:spMkLst>
        </pc:spChg>
        <pc:spChg chg="add del">
          <ac:chgData name="Huigen, Deanne" userId="S::deanne.huigen@ggze.nl::5c207df3-6c23-488f-a8d6-07125e24f354" providerId="AD" clId="Web-{9CEAD367-791D-47A1-BAF1-7DBEBA697F0E}" dt="2023-09-04T15:24:37.526" v="399"/>
          <ac:spMkLst>
            <pc:docMk/>
            <pc:sldMk cId="3136415451" sldId="349"/>
            <ac:spMk id="14" creationId="{64C9EE1D-12BB-43F7-9A2A-893578DCA63A}"/>
          </ac:spMkLst>
        </pc:spChg>
        <pc:spChg chg="add del">
          <ac:chgData name="Huigen, Deanne" userId="S::deanne.huigen@ggze.nl::5c207df3-6c23-488f-a8d6-07125e24f354" providerId="AD" clId="Web-{9CEAD367-791D-47A1-BAF1-7DBEBA697F0E}" dt="2023-09-04T15:24:37.526" v="399"/>
          <ac:spMkLst>
            <pc:docMk/>
            <pc:sldMk cId="3136415451" sldId="349"/>
            <ac:spMk id="16" creationId="{43962A31-C54E-4762-B155-59777FED1C75}"/>
          </ac:spMkLst>
        </pc:spChg>
        <pc:spChg chg="add del">
          <ac:chgData name="Huigen, Deanne" userId="S::deanne.huigen@ggze.nl::5c207df3-6c23-488f-a8d6-07125e24f354" providerId="AD" clId="Web-{9CEAD367-791D-47A1-BAF1-7DBEBA697F0E}" dt="2023-09-04T15:24:37.526" v="399"/>
          <ac:spMkLst>
            <pc:docMk/>
            <pc:sldMk cId="3136415451" sldId="349"/>
            <ac:spMk id="18" creationId="{AA7850C8-8932-45FB-824D-8AB7D84691E5}"/>
          </ac:spMkLst>
        </pc:spChg>
        <pc:spChg chg="add del">
          <ac:chgData name="Huigen, Deanne" userId="S::deanne.huigen@ggze.nl::5c207df3-6c23-488f-a8d6-07125e24f354" providerId="AD" clId="Web-{9CEAD367-791D-47A1-BAF1-7DBEBA697F0E}" dt="2023-09-04T15:24:37.526" v="399"/>
          <ac:spMkLst>
            <pc:docMk/>
            <pc:sldMk cId="3136415451" sldId="349"/>
            <ac:spMk id="20" creationId="{528BB4B4-FCCA-4BB8-A5B5-7EDD9652DB29}"/>
          </ac:spMkLst>
        </pc:spChg>
        <pc:spChg chg="add del">
          <ac:chgData name="Huigen, Deanne" userId="S::deanne.huigen@ggze.nl::5c207df3-6c23-488f-a8d6-07125e24f354" providerId="AD" clId="Web-{9CEAD367-791D-47A1-BAF1-7DBEBA697F0E}" dt="2023-09-04T15:24:37.526" v="399"/>
          <ac:spMkLst>
            <pc:docMk/>
            <pc:sldMk cId="3136415451" sldId="349"/>
            <ac:spMk id="22" creationId="{9EAD000C-FECC-4415-AB14-16AC3974C64E}"/>
          </ac:spMkLst>
        </pc:spChg>
        <pc:spChg chg="add del">
          <ac:chgData name="Huigen, Deanne" userId="S::deanne.huigen@ggze.nl::5c207df3-6c23-488f-a8d6-07125e24f354" providerId="AD" clId="Web-{9CEAD367-791D-47A1-BAF1-7DBEBA697F0E}" dt="2023-09-04T15:24:37.526" v="399"/>
          <ac:spMkLst>
            <pc:docMk/>
            <pc:sldMk cId="3136415451" sldId="349"/>
            <ac:spMk id="24" creationId="{97D1A26C-DCFB-460B-BE7B-FC2CA435D855}"/>
          </ac:spMkLst>
        </pc:spChg>
        <pc:spChg chg="add del">
          <ac:chgData name="Huigen, Deanne" userId="S::deanne.huigen@ggze.nl::5c207df3-6c23-488f-a8d6-07125e24f354" providerId="AD" clId="Web-{9CEAD367-791D-47A1-BAF1-7DBEBA697F0E}" dt="2023-09-04T15:24:37.526" v="399"/>
          <ac:spMkLst>
            <pc:docMk/>
            <pc:sldMk cId="3136415451" sldId="349"/>
            <ac:spMk id="26" creationId="{58DEA40E-A1A6-474E-BE3B-A06C929EB7A8}"/>
          </ac:spMkLst>
        </pc:spChg>
        <pc:spChg chg="add del">
          <ac:chgData name="Huigen, Deanne" userId="S::deanne.huigen@ggze.nl::5c207df3-6c23-488f-a8d6-07125e24f354" providerId="AD" clId="Web-{9CEAD367-791D-47A1-BAF1-7DBEBA697F0E}" dt="2023-09-04T15:24:37.526" v="399"/>
          <ac:spMkLst>
            <pc:docMk/>
            <pc:sldMk cId="3136415451" sldId="349"/>
            <ac:spMk id="28" creationId="{7472A6C1-76CF-4215-B818-52CFF4D7AAC2}"/>
          </ac:spMkLst>
        </pc:spChg>
        <pc:spChg chg="add del">
          <ac:chgData name="Huigen, Deanne" userId="S::deanne.huigen@ggze.nl::5c207df3-6c23-488f-a8d6-07125e24f354" providerId="AD" clId="Web-{9CEAD367-791D-47A1-BAF1-7DBEBA697F0E}" dt="2023-09-04T15:24:37.526" v="399"/>
          <ac:spMkLst>
            <pc:docMk/>
            <pc:sldMk cId="3136415451" sldId="349"/>
            <ac:spMk id="30" creationId="{E61CE9D6-3D74-4540-A98B-232824586A3A}"/>
          </ac:spMkLst>
        </pc:spChg>
        <pc:spChg chg="add">
          <ac:chgData name="Huigen, Deanne" userId="S::deanne.huigen@ggze.nl::5c207df3-6c23-488f-a8d6-07125e24f354" providerId="AD" clId="Web-{9CEAD367-791D-47A1-BAF1-7DBEBA697F0E}" dt="2023-09-04T15:24:37.542" v="400"/>
          <ac:spMkLst>
            <pc:docMk/>
            <pc:sldMk cId="3136415451" sldId="349"/>
            <ac:spMk id="32" creationId="{B3875682-0790-427D-9A23-4B7265F0FA54}"/>
          </ac:spMkLst>
        </pc:spChg>
        <pc:spChg chg="add">
          <ac:chgData name="Huigen, Deanne" userId="S::deanne.huigen@ggze.nl::5c207df3-6c23-488f-a8d6-07125e24f354" providerId="AD" clId="Web-{9CEAD367-791D-47A1-BAF1-7DBEBA697F0E}" dt="2023-09-04T15:24:37.542" v="400"/>
          <ac:spMkLst>
            <pc:docMk/>
            <pc:sldMk cId="3136415451" sldId="349"/>
            <ac:spMk id="33" creationId="{6EDE4AAE-4785-4EA7-95DB-45200F5B8096}"/>
          </ac:spMkLst>
        </pc:spChg>
        <pc:spChg chg="add">
          <ac:chgData name="Huigen, Deanne" userId="S::deanne.huigen@ggze.nl::5c207df3-6c23-488f-a8d6-07125e24f354" providerId="AD" clId="Web-{9CEAD367-791D-47A1-BAF1-7DBEBA697F0E}" dt="2023-09-04T15:24:37.542" v="400"/>
          <ac:spMkLst>
            <pc:docMk/>
            <pc:sldMk cId="3136415451" sldId="349"/>
            <ac:spMk id="34" creationId="{B607A0AB-7A2D-44AF-B876-9655821A7DA3}"/>
          </ac:spMkLst>
        </pc:spChg>
        <pc:spChg chg="add">
          <ac:chgData name="Huigen, Deanne" userId="S::deanne.huigen@ggze.nl::5c207df3-6c23-488f-a8d6-07125e24f354" providerId="AD" clId="Web-{9CEAD367-791D-47A1-BAF1-7DBEBA697F0E}" dt="2023-09-04T15:24:37.542" v="400"/>
          <ac:spMkLst>
            <pc:docMk/>
            <pc:sldMk cId="3136415451" sldId="349"/>
            <ac:spMk id="35" creationId="{35EC393D-764C-4624-9871-BD5C73281F61}"/>
          </ac:spMkLst>
        </pc:spChg>
        <pc:spChg chg="add">
          <ac:chgData name="Huigen, Deanne" userId="S::deanne.huigen@ggze.nl::5c207df3-6c23-488f-a8d6-07125e24f354" providerId="AD" clId="Web-{9CEAD367-791D-47A1-BAF1-7DBEBA697F0E}" dt="2023-09-04T15:24:37.542" v="400"/>
          <ac:spMkLst>
            <pc:docMk/>
            <pc:sldMk cId="3136415451" sldId="349"/>
            <ac:spMk id="36" creationId="{3672D4B7-46FC-4C20-9A40-1C07C2F04EC6}"/>
          </ac:spMkLst>
        </pc:spChg>
        <pc:picChg chg="del">
          <ac:chgData name="Huigen, Deanne" userId="S::deanne.huigen@ggze.nl::5c207df3-6c23-488f-a8d6-07125e24f354" providerId="AD" clId="Web-{9CEAD367-791D-47A1-BAF1-7DBEBA697F0E}" dt="2023-09-04T15:14:37.138" v="375"/>
          <ac:picMkLst>
            <pc:docMk/>
            <pc:sldMk cId="3136415451" sldId="349"/>
            <ac:picMk id="5" creationId="{FAA81E59-00B6-B24D-805D-B1D2D69CEEBB}"/>
          </ac:picMkLst>
        </pc:picChg>
        <pc:picChg chg="add mod">
          <ac:chgData name="Huigen, Deanne" userId="S::deanne.huigen@ggze.nl::5c207df3-6c23-488f-a8d6-07125e24f354" providerId="AD" clId="Web-{9CEAD367-791D-47A1-BAF1-7DBEBA697F0E}" dt="2023-09-04T15:24:37.542" v="400"/>
          <ac:picMkLst>
            <pc:docMk/>
            <pc:sldMk cId="3136415451" sldId="349"/>
            <ac:picMk id="6" creationId="{45781011-27FE-C813-C82B-32ED40403444}"/>
          </ac:picMkLst>
        </pc:picChg>
        <pc:picChg chg="mod">
          <ac:chgData name="Huigen, Deanne" userId="S::deanne.huigen@ggze.nl::5c207df3-6c23-488f-a8d6-07125e24f354" providerId="AD" clId="Web-{9CEAD367-791D-47A1-BAF1-7DBEBA697F0E}" dt="2023-09-04T15:24:37.542" v="400"/>
          <ac:picMkLst>
            <pc:docMk/>
            <pc:sldMk cId="3136415451" sldId="349"/>
            <ac:picMk id="7" creationId="{939CB1D9-F4F1-7470-C479-B2C2C0917A7E}"/>
          </ac:picMkLst>
        </pc:picChg>
        <pc:picChg chg="add mod ord">
          <ac:chgData name="Huigen, Deanne" userId="S::deanne.huigen@ggze.nl::5c207df3-6c23-488f-a8d6-07125e24f354" providerId="AD" clId="Web-{9CEAD367-791D-47A1-BAF1-7DBEBA697F0E}" dt="2023-09-04T15:24:37.542" v="400"/>
          <ac:picMkLst>
            <pc:docMk/>
            <pc:sldMk cId="3136415451" sldId="349"/>
            <ac:picMk id="8" creationId="{2887007D-CEAE-324E-AA45-3FDD792C2EA9}"/>
          </ac:picMkLst>
        </pc:picChg>
        <pc:picChg chg="add mod ord modCrop">
          <ac:chgData name="Huigen, Deanne" userId="S::deanne.huigen@ggze.nl::5c207df3-6c23-488f-a8d6-07125e24f354" providerId="AD" clId="Web-{9CEAD367-791D-47A1-BAF1-7DBEBA697F0E}" dt="2023-09-04T15:24:37.542" v="400"/>
          <ac:picMkLst>
            <pc:docMk/>
            <pc:sldMk cId="3136415451" sldId="349"/>
            <ac:picMk id="9" creationId="{7F22236B-A128-94B5-1FD4-1148700D97EC}"/>
          </ac:picMkLst>
        </pc:picChg>
      </pc:sldChg>
    </pc:docChg>
  </pc:docChgLst>
  <pc:docChgLst>
    <pc:chgData name="Boomen, Maud van den" userId="S::maud.vanden.boomen@ggze.nl::23ef2d6b-38b8-4e60-99d3-fa0bad9c4320" providerId="AD" clId="Web-{C4579F9C-1EBF-47CA-B28B-301C8CEF29F4}"/>
    <pc:docChg chg="modSld">
      <pc:chgData name="Boomen, Maud van den" userId="S::maud.vanden.boomen@ggze.nl::23ef2d6b-38b8-4e60-99d3-fa0bad9c4320" providerId="AD" clId="Web-{C4579F9C-1EBF-47CA-B28B-301C8CEF29F4}" dt="2023-05-31T10:03:33.200" v="35" actId="20577"/>
      <pc:docMkLst>
        <pc:docMk/>
      </pc:docMkLst>
      <pc:sldChg chg="modSp">
        <pc:chgData name="Boomen, Maud van den" userId="S::maud.vanden.boomen@ggze.nl::23ef2d6b-38b8-4e60-99d3-fa0bad9c4320" providerId="AD" clId="Web-{C4579F9C-1EBF-47CA-B28B-301C8CEF29F4}" dt="2023-05-31T10:03:33.200" v="35" actId="20577"/>
        <pc:sldMkLst>
          <pc:docMk/>
          <pc:sldMk cId="1818207830" sldId="309"/>
        </pc:sldMkLst>
        <pc:spChg chg="mod">
          <ac:chgData name="Boomen, Maud van den" userId="S::maud.vanden.boomen@ggze.nl::23ef2d6b-38b8-4e60-99d3-fa0bad9c4320" providerId="AD" clId="Web-{C4579F9C-1EBF-47CA-B28B-301C8CEF29F4}" dt="2023-05-31T10:03:33.200" v="35" actId="20577"/>
          <ac:spMkLst>
            <pc:docMk/>
            <pc:sldMk cId="1818207830" sldId="309"/>
            <ac:spMk id="3" creationId="{ED1C394B-2B12-D8A2-1971-E542040E8C0A}"/>
          </ac:spMkLst>
        </pc:spChg>
      </pc:sldChg>
    </pc:docChg>
  </pc:docChgLst>
  <pc:docChgLst>
    <pc:chgData name="Boomen, Maud van den" userId="S::maud.vanden.boomen@ggze.nl::23ef2d6b-38b8-4e60-99d3-fa0bad9c4320" providerId="AD" clId="Web-{9C367ADA-1A60-43CE-9C0B-B1AF02EECA71}"/>
    <pc:docChg chg="modSld">
      <pc:chgData name="Boomen, Maud van den" userId="S::maud.vanden.boomen@ggze.nl::23ef2d6b-38b8-4e60-99d3-fa0bad9c4320" providerId="AD" clId="Web-{9C367ADA-1A60-43CE-9C0B-B1AF02EECA71}" dt="2023-08-03T09:51:56.246" v="19" actId="1076"/>
      <pc:docMkLst>
        <pc:docMk/>
      </pc:docMkLst>
      <pc:sldChg chg="addSp delSp modSp">
        <pc:chgData name="Boomen, Maud van den" userId="S::maud.vanden.boomen@ggze.nl::23ef2d6b-38b8-4e60-99d3-fa0bad9c4320" providerId="AD" clId="Web-{9C367ADA-1A60-43CE-9C0B-B1AF02EECA71}" dt="2023-08-03T09:51:56.246" v="19" actId="1076"/>
        <pc:sldMkLst>
          <pc:docMk/>
          <pc:sldMk cId="356662062" sldId="257"/>
        </pc:sldMkLst>
        <pc:picChg chg="add del mod">
          <ac:chgData name="Boomen, Maud van den" userId="S::maud.vanden.boomen@ggze.nl::23ef2d6b-38b8-4e60-99d3-fa0bad9c4320" providerId="AD" clId="Web-{9C367ADA-1A60-43CE-9C0B-B1AF02EECA71}" dt="2023-08-03T09:50:22.555" v="7"/>
          <ac:picMkLst>
            <pc:docMk/>
            <pc:sldMk cId="356662062" sldId="257"/>
            <ac:picMk id="4" creationId="{C384FFFE-511E-6FDD-6058-DBA685A6B7F0}"/>
          </ac:picMkLst>
        </pc:picChg>
        <pc:picChg chg="add mod modCrop">
          <ac:chgData name="Boomen, Maud van den" userId="S::maud.vanden.boomen@ggze.nl::23ef2d6b-38b8-4e60-99d3-fa0bad9c4320" providerId="AD" clId="Web-{9C367ADA-1A60-43CE-9C0B-B1AF02EECA71}" dt="2023-08-03T09:51:56.246" v="19" actId="1076"/>
          <ac:picMkLst>
            <pc:docMk/>
            <pc:sldMk cId="356662062" sldId="257"/>
            <ac:picMk id="6" creationId="{1B5FEE7D-4040-5E47-28FB-711453048BDD}"/>
          </ac:picMkLst>
        </pc:picChg>
        <pc:picChg chg="mod">
          <ac:chgData name="Boomen, Maud van den" userId="S::maud.vanden.boomen@ggze.nl::23ef2d6b-38b8-4e60-99d3-fa0bad9c4320" providerId="AD" clId="Web-{9C367ADA-1A60-43CE-9C0B-B1AF02EECA71}" dt="2023-08-03T09:51:53.433" v="18" actId="1076"/>
          <ac:picMkLst>
            <pc:docMk/>
            <pc:sldMk cId="356662062" sldId="257"/>
            <ac:picMk id="8" creationId="{1E91D82C-6C3A-D8CE-328D-0C3699BB4D4A}"/>
          </ac:picMkLst>
        </pc:picChg>
      </pc:sldChg>
      <pc:sldChg chg="modSp">
        <pc:chgData name="Boomen, Maud van den" userId="S::maud.vanden.boomen@ggze.nl::23ef2d6b-38b8-4e60-99d3-fa0bad9c4320" providerId="AD" clId="Web-{9C367ADA-1A60-43CE-9C0B-B1AF02EECA71}" dt="2023-08-03T09:43:57.416" v="4" actId="14100"/>
        <pc:sldMkLst>
          <pc:docMk/>
          <pc:sldMk cId="1519630635" sldId="272"/>
        </pc:sldMkLst>
        <pc:spChg chg="mod">
          <ac:chgData name="Boomen, Maud van den" userId="S::maud.vanden.boomen@ggze.nl::23ef2d6b-38b8-4e60-99d3-fa0bad9c4320" providerId="AD" clId="Web-{9C367ADA-1A60-43CE-9C0B-B1AF02EECA71}" dt="2023-08-03T09:43:57.416" v="4" actId="14100"/>
          <ac:spMkLst>
            <pc:docMk/>
            <pc:sldMk cId="1519630635" sldId="272"/>
            <ac:spMk id="2" creationId="{00000000-0000-0000-0000-000000000000}"/>
          </ac:spMkLst>
        </pc:spChg>
      </pc:sldChg>
    </pc:docChg>
  </pc:docChgLst>
  <pc:docChgLst>
    <pc:chgData name="Boomen, Maud van den" userId="S::maud.vanden.boomen@ggze.nl::23ef2d6b-38b8-4e60-99d3-fa0bad9c4320" providerId="AD" clId="Web-{A4DE7955-88B8-4DB0-8886-BE49B3A1916E}"/>
    <pc:docChg chg="addSld delSld modSld sldOrd">
      <pc:chgData name="Boomen, Maud van den" userId="S::maud.vanden.boomen@ggze.nl::23ef2d6b-38b8-4e60-99d3-fa0bad9c4320" providerId="AD" clId="Web-{A4DE7955-88B8-4DB0-8886-BE49B3A1916E}" dt="2023-06-30T10:05:55.430" v="552" actId="1076"/>
      <pc:docMkLst>
        <pc:docMk/>
      </pc:docMkLst>
      <pc:sldChg chg="modSp">
        <pc:chgData name="Boomen, Maud van den" userId="S::maud.vanden.boomen@ggze.nl::23ef2d6b-38b8-4e60-99d3-fa0bad9c4320" providerId="AD" clId="Web-{A4DE7955-88B8-4DB0-8886-BE49B3A1916E}" dt="2023-06-30T09:01:17.400" v="0" actId="14100"/>
        <pc:sldMkLst>
          <pc:docMk/>
          <pc:sldMk cId="356662062" sldId="257"/>
        </pc:sldMkLst>
        <pc:spChg chg="mod">
          <ac:chgData name="Boomen, Maud van den" userId="S::maud.vanden.boomen@ggze.nl::23ef2d6b-38b8-4e60-99d3-fa0bad9c4320" providerId="AD" clId="Web-{A4DE7955-88B8-4DB0-8886-BE49B3A1916E}" dt="2023-06-30T09:01:17.400" v="0" actId="14100"/>
          <ac:spMkLst>
            <pc:docMk/>
            <pc:sldMk cId="356662062" sldId="257"/>
            <ac:spMk id="2" creationId="{00000000-0000-0000-0000-000000000000}"/>
          </ac:spMkLst>
        </pc:spChg>
      </pc:sldChg>
      <pc:sldChg chg="ord">
        <pc:chgData name="Boomen, Maud van den" userId="S::maud.vanden.boomen@ggze.nl::23ef2d6b-38b8-4e60-99d3-fa0bad9c4320" providerId="AD" clId="Web-{A4DE7955-88B8-4DB0-8886-BE49B3A1916E}" dt="2023-06-30T09:47:04.926" v="282"/>
        <pc:sldMkLst>
          <pc:docMk/>
          <pc:sldMk cId="3329539963" sldId="264"/>
        </pc:sldMkLst>
      </pc:sldChg>
      <pc:sldChg chg="ord">
        <pc:chgData name="Boomen, Maud van den" userId="S::maud.vanden.boomen@ggze.nl::23ef2d6b-38b8-4e60-99d3-fa0bad9c4320" providerId="AD" clId="Web-{A4DE7955-88B8-4DB0-8886-BE49B3A1916E}" dt="2023-06-30T09:12:29.562" v="110"/>
        <pc:sldMkLst>
          <pc:docMk/>
          <pc:sldMk cId="3595867827" sldId="298"/>
        </pc:sldMkLst>
      </pc:sldChg>
      <pc:sldChg chg="modSp ord">
        <pc:chgData name="Boomen, Maud van den" userId="S::maud.vanden.boomen@ggze.nl::23ef2d6b-38b8-4e60-99d3-fa0bad9c4320" providerId="AD" clId="Web-{A4DE7955-88B8-4DB0-8886-BE49B3A1916E}" dt="2023-06-30T10:05:45.445" v="548" actId="1076"/>
        <pc:sldMkLst>
          <pc:docMk/>
          <pc:sldMk cId="2920392073" sldId="299"/>
        </pc:sldMkLst>
        <pc:spChg chg="mod">
          <ac:chgData name="Boomen, Maud van den" userId="S::maud.vanden.boomen@ggze.nl::23ef2d6b-38b8-4e60-99d3-fa0bad9c4320" providerId="AD" clId="Web-{A4DE7955-88B8-4DB0-8886-BE49B3A1916E}" dt="2023-06-30T09:23:54.334" v="143" actId="20577"/>
          <ac:spMkLst>
            <pc:docMk/>
            <pc:sldMk cId="2920392073" sldId="299"/>
            <ac:spMk id="2" creationId="{610C4E60-375B-A819-AE8A-6BF9AF0DEB11}"/>
          </ac:spMkLst>
        </pc:spChg>
        <pc:spChg chg="mod">
          <ac:chgData name="Boomen, Maud van den" userId="S::maud.vanden.boomen@ggze.nl::23ef2d6b-38b8-4e60-99d3-fa0bad9c4320" providerId="AD" clId="Web-{A4DE7955-88B8-4DB0-8886-BE49B3A1916E}" dt="2023-06-30T10:05:45.445" v="548" actId="1076"/>
          <ac:spMkLst>
            <pc:docMk/>
            <pc:sldMk cId="2920392073" sldId="299"/>
            <ac:spMk id="6" creationId="{086407E6-99FB-3194-CA35-CC7FDAF973B6}"/>
          </ac:spMkLst>
        </pc:spChg>
      </pc:sldChg>
      <pc:sldChg chg="modNotes">
        <pc:chgData name="Boomen, Maud van den" userId="S::maud.vanden.boomen@ggze.nl::23ef2d6b-38b8-4e60-99d3-fa0bad9c4320" providerId="AD" clId="Web-{A4DE7955-88B8-4DB0-8886-BE49B3A1916E}" dt="2023-06-30T09:08:37.226" v="98"/>
        <pc:sldMkLst>
          <pc:docMk/>
          <pc:sldMk cId="3630905903" sldId="304"/>
        </pc:sldMkLst>
      </pc:sldChg>
      <pc:sldChg chg="modSp">
        <pc:chgData name="Boomen, Maud van den" userId="S::maud.vanden.boomen@ggze.nl::23ef2d6b-38b8-4e60-99d3-fa0bad9c4320" providerId="AD" clId="Web-{A4DE7955-88B8-4DB0-8886-BE49B3A1916E}" dt="2023-06-30T09:46:50.488" v="281" actId="20577"/>
        <pc:sldMkLst>
          <pc:docMk/>
          <pc:sldMk cId="3269175689" sldId="306"/>
        </pc:sldMkLst>
        <pc:graphicFrameChg chg="modGraphic">
          <ac:chgData name="Boomen, Maud van den" userId="S::maud.vanden.boomen@ggze.nl::23ef2d6b-38b8-4e60-99d3-fa0bad9c4320" providerId="AD" clId="Web-{A4DE7955-88B8-4DB0-8886-BE49B3A1916E}" dt="2023-06-30T09:46:50.488" v="281" actId="20577"/>
          <ac:graphicFrameMkLst>
            <pc:docMk/>
            <pc:sldMk cId="3269175689" sldId="306"/>
            <ac:graphicFrameMk id="17" creationId="{7A7DCC40-B3EA-5167-0652-771DDC1613D3}"/>
          </ac:graphicFrameMkLst>
        </pc:graphicFrameChg>
      </pc:sldChg>
      <pc:sldChg chg="modSp">
        <pc:chgData name="Boomen, Maud van den" userId="S::maud.vanden.boomen@ggze.nl::23ef2d6b-38b8-4e60-99d3-fa0bad9c4320" providerId="AD" clId="Web-{A4DE7955-88B8-4DB0-8886-BE49B3A1916E}" dt="2023-06-30T09:11:54.686" v="109" actId="1076"/>
        <pc:sldMkLst>
          <pc:docMk/>
          <pc:sldMk cId="1787588869" sldId="307"/>
        </pc:sldMkLst>
        <pc:spChg chg="mod">
          <ac:chgData name="Boomen, Maud van den" userId="S::maud.vanden.boomen@ggze.nl::23ef2d6b-38b8-4e60-99d3-fa0bad9c4320" providerId="AD" clId="Web-{A4DE7955-88B8-4DB0-8886-BE49B3A1916E}" dt="2023-06-30T09:11:54.686" v="109" actId="1076"/>
          <ac:spMkLst>
            <pc:docMk/>
            <pc:sldMk cId="1787588869" sldId="307"/>
            <ac:spMk id="4" creationId="{D0CE6DDA-5154-63AF-B1B3-049342314DE0}"/>
          </ac:spMkLst>
        </pc:spChg>
      </pc:sldChg>
      <pc:sldChg chg="delSp modNotes">
        <pc:chgData name="Boomen, Maud van den" userId="S::maud.vanden.boomen@ggze.nl::23ef2d6b-38b8-4e60-99d3-fa0bad9c4320" providerId="AD" clId="Web-{A4DE7955-88B8-4DB0-8886-BE49B3A1916E}" dt="2023-06-30T09:34:12.526" v="204"/>
        <pc:sldMkLst>
          <pc:docMk/>
          <pc:sldMk cId="4281564647" sldId="308"/>
        </pc:sldMkLst>
        <pc:spChg chg="del">
          <ac:chgData name="Boomen, Maud van den" userId="S::maud.vanden.boomen@ggze.nl::23ef2d6b-38b8-4e60-99d3-fa0bad9c4320" providerId="AD" clId="Web-{A4DE7955-88B8-4DB0-8886-BE49B3A1916E}" dt="2023-06-30T09:34:12.526" v="204"/>
          <ac:spMkLst>
            <pc:docMk/>
            <pc:sldMk cId="4281564647" sldId="308"/>
            <ac:spMk id="6" creationId="{A32CD786-BEAC-1968-ECC9-FBE534667757}"/>
          </ac:spMkLst>
        </pc:spChg>
      </pc:sldChg>
      <pc:sldChg chg="del">
        <pc:chgData name="Boomen, Maud van den" userId="S::maud.vanden.boomen@ggze.nl::23ef2d6b-38b8-4e60-99d3-fa0bad9c4320" providerId="AD" clId="Web-{A4DE7955-88B8-4DB0-8886-BE49B3A1916E}" dt="2023-06-30T09:38:13.378" v="268"/>
        <pc:sldMkLst>
          <pc:docMk/>
          <pc:sldMk cId="1818207830" sldId="309"/>
        </pc:sldMkLst>
      </pc:sldChg>
      <pc:sldChg chg="addSp delSp modSp">
        <pc:chgData name="Boomen, Maud van den" userId="S::maud.vanden.boomen@ggze.nl::23ef2d6b-38b8-4e60-99d3-fa0bad9c4320" providerId="AD" clId="Web-{A4DE7955-88B8-4DB0-8886-BE49B3A1916E}" dt="2023-06-30T10:05:15.976" v="545" actId="1076"/>
        <pc:sldMkLst>
          <pc:docMk/>
          <pc:sldMk cId="4083761479" sldId="312"/>
        </pc:sldMkLst>
        <pc:spChg chg="del">
          <ac:chgData name="Boomen, Maud van den" userId="S::maud.vanden.boomen@ggze.nl::23ef2d6b-38b8-4e60-99d3-fa0bad9c4320" providerId="AD" clId="Web-{A4DE7955-88B8-4DB0-8886-BE49B3A1916E}" dt="2023-06-30T09:59:40.074" v="321"/>
          <ac:spMkLst>
            <pc:docMk/>
            <pc:sldMk cId="4083761479" sldId="312"/>
            <ac:spMk id="3" creationId="{B8C5CA7F-A5E3-AFA2-CF8E-0F753E2C32FA}"/>
          </ac:spMkLst>
        </pc:spChg>
        <pc:spChg chg="add del mod">
          <ac:chgData name="Boomen, Maud van den" userId="S::maud.vanden.boomen@ggze.nl::23ef2d6b-38b8-4e60-99d3-fa0bad9c4320" providerId="AD" clId="Web-{A4DE7955-88B8-4DB0-8886-BE49B3A1916E}" dt="2023-06-30T10:03:56.801" v="517"/>
          <ac:spMkLst>
            <pc:docMk/>
            <pc:sldMk cId="4083761479" sldId="312"/>
            <ac:spMk id="4" creationId="{FF918EB9-A717-BEF6-B1F3-DE37DE91DBC5}"/>
          </ac:spMkLst>
        </pc:spChg>
        <pc:spChg chg="add mod">
          <ac:chgData name="Boomen, Maud van den" userId="S::maud.vanden.boomen@ggze.nl::23ef2d6b-38b8-4e60-99d3-fa0bad9c4320" providerId="AD" clId="Web-{A4DE7955-88B8-4DB0-8886-BE49B3A1916E}" dt="2023-06-30T10:05:15.976" v="545" actId="1076"/>
          <ac:spMkLst>
            <pc:docMk/>
            <pc:sldMk cId="4083761479" sldId="312"/>
            <ac:spMk id="5" creationId="{80EEAE2B-9B21-F817-ABCE-0E00100BCEA8}"/>
          </ac:spMkLst>
        </pc:spChg>
      </pc:sldChg>
      <pc:sldChg chg="addSp delSp modSp mod setBg">
        <pc:chgData name="Boomen, Maud van den" userId="S::maud.vanden.boomen@ggze.nl::23ef2d6b-38b8-4e60-99d3-fa0bad9c4320" providerId="AD" clId="Web-{A4DE7955-88B8-4DB0-8886-BE49B3A1916E}" dt="2023-06-30T09:51:04.777" v="320" actId="1076"/>
        <pc:sldMkLst>
          <pc:docMk/>
          <pc:sldMk cId="1385273496" sldId="313"/>
        </pc:sldMkLst>
        <pc:spChg chg="mod">
          <ac:chgData name="Boomen, Maud van den" userId="S::maud.vanden.boomen@ggze.nl::23ef2d6b-38b8-4e60-99d3-fa0bad9c4320" providerId="AD" clId="Web-{A4DE7955-88B8-4DB0-8886-BE49B3A1916E}" dt="2023-06-30T09:51:04.777" v="320" actId="1076"/>
          <ac:spMkLst>
            <pc:docMk/>
            <pc:sldMk cId="1385273496" sldId="313"/>
            <ac:spMk id="2" creationId="{B651E792-5ECB-66C3-A654-679D3E169DD4}"/>
          </ac:spMkLst>
        </pc:spChg>
        <pc:spChg chg="del">
          <ac:chgData name="Boomen, Maud van den" userId="S::maud.vanden.boomen@ggze.nl::23ef2d6b-38b8-4e60-99d3-fa0bad9c4320" providerId="AD" clId="Web-{A4DE7955-88B8-4DB0-8886-BE49B3A1916E}" dt="2023-06-30T09:49:09.055" v="295"/>
          <ac:spMkLst>
            <pc:docMk/>
            <pc:sldMk cId="1385273496" sldId="313"/>
            <ac:spMk id="6" creationId="{691FD0ED-65F0-8F85-7839-16B33E5742B9}"/>
          </ac:spMkLst>
        </pc:spChg>
        <pc:spChg chg="del">
          <ac:chgData name="Boomen, Maud van den" userId="S::maud.vanden.boomen@ggze.nl::23ef2d6b-38b8-4e60-99d3-fa0bad9c4320" providerId="AD" clId="Web-{A4DE7955-88B8-4DB0-8886-BE49B3A1916E}" dt="2023-06-30T09:49:09.055" v="295"/>
          <ac:spMkLst>
            <pc:docMk/>
            <pc:sldMk cId="1385273496" sldId="313"/>
            <ac:spMk id="8" creationId="{29DC5A77-10C9-4ECF-B7EB-8D917F36A9EE}"/>
          </ac:spMkLst>
        </pc:spChg>
        <pc:spChg chg="del">
          <ac:chgData name="Boomen, Maud van den" userId="S::maud.vanden.boomen@ggze.nl::23ef2d6b-38b8-4e60-99d3-fa0bad9c4320" providerId="AD" clId="Web-{A4DE7955-88B8-4DB0-8886-BE49B3A1916E}" dt="2023-06-30T09:49:09.055" v="295"/>
          <ac:spMkLst>
            <pc:docMk/>
            <pc:sldMk cId="1385273496" sldId="313"/>
            <ac:spMk id="10" creationId="{2FFE28B5-FB16-49A9-B851-3C35FAC0CACB}"/>
          </ac:spMkLst>
        </pc:spChg>
        <pc:spChg chg="del">
          <ac:chgData name="Boomen, Maud van den" userId="S::maud.vanden.boomen@ggze.nl::23ef2d6b-38b8-4e60-99d3-fa0bad9c4320" providerId="AD" clId="Web-{A4DE7955-88B8-4DB0-8886-BE49B3A1916E}" dt="2023-06-30T09:49:09.055" v="295"/>
          <ac:spMkLst>
            <pc:docMk/>
            <pc:sldMk cId="1385273496" sldId="313"/>
            <ac:spMk id="12" creationId="{01014442-855A-4E0F-8D09-C314661A48B9}"/>
          </ac:spMkLst>
        </pc:spChg>
        <pc:spChg chg="del">
          <ac:chgData name="Boomen, Maud van den" userId="S::maud.vanden.boomen@ggze.nl::23ef2d6b-38b8-4e60-99d3-fa0bad9c4320" providerId="AD" clId="Web-{A4DE7955-88B8-4DB0-8886-BE49B3A1916E}" dt="2023-06-30T09:49:09.055" v="295"/>
          <ac:spMkLst>
            <pc:docMk/>
            <pc:sldMk cId="1385273496" sldId="313"/>
            <ac:spMk id="14" creationId="{9B1ABF09-86CF-414E-88A5-2B84CC7232A9}"/>
          </ac:spMkLst>
        </pc:spChg>
        <pc:spChg chg="del">
          <ac:chgData name="Boomen, Maud van den" userId="S::maud.vanden.boomen@ggze.nl::23ef2d6b-38b8-4e60-99d3-fa0bad9c4320" providerId="AD" clId="Web-{A4DE7955-88B8-4DB0-8886-BE49B3A1916E}" dt="2023-06-30T09:49:09.055" v="295"/>
          <ac:spMkLst>
            <pc:docMk/>
            <pc:sldMk cId="1385273496" sldId="313"/>
            <ac:spMk id="16" creationId="{3FE91770-CDBB-4D24-94E5-AD484F36CE87}"/>
          </ac:spMkLst>
        </pc:spChg>
        <pc:graphicFrameChg chg="add modGraphic">
          <ac:chgData name="Boomen, Maud van den" userId="S::maud.vanden.boomen@ggze.nl::23ef2d6b-38b8-4e60-99d3-fa0bad9c4320" providerId="AD" clId="Web-{A4DE7955-88B8-4DB0-8886-BE49B3A1916E}" dt="2023-06-30T09:50:48.433" v="319" actId="20577"/>
          <ac:graphicFrameMkLst>
            <pc:docMk/>
            <pc:sldMk cId="1385273496" sldId="313"/>
            <ac:graphicFrameMk id="18" creationId="{E9C5A084-22E3-C3E9-8E29-7564C639CDF8}"/>
          </ac:graphicFrameMkLst>
        </pc:graphicFrameChg>
      </pc:sldChg>
      <pc:sldChg chg="modNotes">
        <pc:chgData name="Boomen, Maud van den" userId="S::maud.vanden.boomen@ggze.nl::23ef2d6b-38b8-4e60-99d3-fa0bad9c4320" providerId="AD" clId="Web-{A4DE7955-88B8-4DB0-8886-BE49B3A1916E}" dt="2023-06-30T09:48:34.663" v="294"/>
        <pc:sldMkLst>
          <pc:docMk/>
          <pc:sldMk cId="305344278" sldId="315"/>
        </pc:sldMkLst>
      </pc:sldChg>
      <pc:sldChg chg="addSp delSp modSp">
        <pc:chgData name="Boomen, Maud van den" userId="S::maud.vanden.boomen@ggze.nl::23ef2d6b-38b8-4e60-99d3-fa0bad9c4320" providerId="AD" clId="Web-{A4DE7955-88B8-4DB0-8886-BE49B3A1916E}" dt="2023-06-30T09:43:49.826" v="276" actId="20577"/>
        <pc:sldMkLst>
          <pc:docMk/>
          <pc:sldMk cId="1775844643" sldId="316"/>
        </pc:sldMkLst>
        <pc:spChg chg="del">
          <ac:chgData name="Boomen, Maud van den" userId="S::maud.vanden.boomen@ggze.nl::23ef2d6b-38b8-4e60-99d3-fa0bad9c4320" providerId="AD" clId="Web-{A4DE7955-88B8-4DB0-8886-BE49B3A1916E}" dt="2023-06-30T09:42:36.777" v="269"/>
          <ac:spMkLst>
            <pc:docMk/>
            <pc:sldMk cId="1775844643" sldId="316"/>
            <ac:spMk id="27" creationId="{A652E5D6-E378-4614-BCBD-8663DD15B353}"/>
          </ac:spMkLst>
        </pc:spChg>
        <pc:spChg chg="del">
          <ac:chgData name="Boomen, Maud van den" userId="S::maud.vanden.boomen@ggze.nl::23ef2d6b-38b8-4e60-99d3-fa0bad9c4320" providerId="AD" clId="Web-{A4DE7955-88B8-4DB0-8886-BE49B3A1916E}" dt="2023-06-30T09:42:36.777" v="269"/>
          <ac:spMkLst>
            <pc:docMk/>
            <pc:sldMk cId="1775844643" sldId="316"/>
            <ac:spMk id="29" creationId="{3A287AC3-AACF-4ADB-9F73-125E714D93CD}"/>
          </ac:spMkLst>
        </pc:spChg>
        <pc:spChg chg="add">
          <ac:chgData name="Boomen, Maud van den" userId="S::maud.vanden.boomen@ggze.nl::23ef2d6b-38b8-4e60-99d3-fa0bad9c4320" providerId="AD" clId="Web-{A4DE7955-88B8-4DB0-8886-BE49B3A1916E}" dt="2023-06-30T09:42:36.777" v="269"/>
          <ac:spMkLst>
            <pc:docMk/>
            <pc:sldMk cId="1775844643" sldId="316"/>
            <ac:spMk id="34" creationId="{2ABBB681-F4D2-40F2-ACC3-DE0B4B4880EF}"/>
          </ac:spMkLst>
        </pc:spChg>
        <pc:spChg chg="add">
          <ac:chgData name="Boomen, Maud van den" userId="S::maud.vanden.boomen@ggze.nl::23ef2d6b-38b8-4e60-99d3-fa0bad9c4320" providerId="AD" clId="Web-{A4DE7955-88B8-4DB0-8886-BE49B3A1916E}" dt="2023-06-30T09:42:36.777" v="269"/>
          <ac:spMkLst>
            <pc:docMk/>
            <pc:sldMk cId="1775844643" sldId="316"/>
            <ac:spMk id="36" creationId="{09388ED0-1FEF-4E11-B488-BD661D1AC1A6}"/>
          </ac:spMkLst>
        </pc:spChg>
        <pc:graphicFrameChg chg="mod modGraphic">
          <ac:chgData name="Boomen, Maud van den" userId="S::maud.vanden.boomen@ggze.nl::23ef2d6b-38b8-4e60-99d3-fa0bad9c4320" providerId="AD" clId="Web-{A4DE7955-88B8-4DB0-8886-BE49B3A1916E}" dt="2023-06-30T09:43:49.826" v="276" actId="20577"/>
          <ac:graphicFrameMkLst>
            <pc:docMk/>
            <pc:sldMk cId="1775844643" sldId="316"/>
            <ac:graphicFrameMk id="5" creationId="{D897A00F-C072-1CAC-2B95-ED1F36938D4A}"/>
          </ac:graphicFrameMkLst>
        </pc:graphicFrameChg>
      </pc:sldChg>
      <pc:sldChg chg="modSp new">
        <pc:chgData name="Boomen, Maud van den" userId="S::maud.vanden.boomen@ggze.nl::23ef2d6b-38b8-4e60-99d3-fa0bad9c4320" providerId="AD" clId="Web-{A4DE7955-88B8-4DB0-8886-BE49B3A1916E}" dt="2023-06-30T09:17:57.401" v="130" actId="20577"/>
        <pc:sldMkLst>
          <pc:docMk/>
          <pc:sldMk cId="2217041179" sldId="318"/>
        </pc:sldMkLst>
        <pc:spChg chg="mod">
          <ac:chgData name="Boomen, Maud van den" userId="S::maud.vanden.boomen@ggze.nl::23ef2d6b-38b8-4e60-99d3-fa0bad9c4320" providerId="AD" clId="Web-{A4DE7955-88B8-4DB0-8886-BE49B3A1916E}" dt="2023-06-30T09:17:57.401" v="130" actId="20577"/>
          <ac:spMkLst>
            <pc:docMk/>
            <pc:sldMk cId="2217041179" sldId="318"/>
            <ac:spMk id="2" creationId="{D4222B85-5454-5C8E-D845-8F6F2013B06C}"/>
          </ac:spMkLst>
        </pc:spChg>
      </pc:sldChg>
      <pc:sldChg chg="modSp new ord">
        <pc:chgData name="Boomen, Maud van den" userId="S::maud.vanden.boomen@ggze.nl::23ef2d6b-38b8-4e60-99d3-fa0bad9c4320" providerId="AD" clId="Web-{A4DE7955-88B8-4DB0-8886-BE49B3A1916E}" dt="2023-06-30T09:19:40.295" v="133" actId="20577"/>
        <pc:sldMkLst>
          <pc:docMk/>
          <pc:sldMk cId="1939928316" sldId="319"/>
        </pc:sldMkLst>
        <pc:spChg chg="mod">
          <ac:chgData name="Boomen, Maud van den" userId="S::maud.vanden.boomen@ggze.nl::23ef2d6b-38b8-4e60-99d3-fa0bad9c4320" providerId="AD" clId="Web-{A4DE7955-88B8-4DB0-8886-BE49B3A1916E}" dt="2023-06-30T09:19:40.295" v="133" actId="20577"/>
          <ac:spMkLst>
            <pc:docMk/>
            <pc:sldMk cId="1939928316" sldId="319"/>
            <ac:spMk id="2" creationId="{6882DCDA-F9C8-97F6-6F0A-535888B01C2F}"/>
          </ac:spMkLst>
        </pc:spChg>
      </pc:sldChg>
      <pc:sldChg chg="new del">
        <pc:chgData name="Boomen, Maud van den" userId="S::maud.vanden.boomen@ggze.nl::23ef2d6b-38b8-4e60-99d3-fa0bad9c4320" providerId="AD" clId="Web-{A4DE7955-88B8-4DB0-8886-BE49B3A1916E}" dt="2023-06-30T09:23:48.334" v="136"/>
        <pc:sldMkLst>
          <pc:docMk/>
          <pc:sldMk cId="3661538014" sldId="320"/>
        </pc:sldMkLst>
      </pc:sldChg>
      <pc:sldChg chg="modSp add replId">
        <pc:chgData name="Boomen, Maud van den" userId="S::maud.vanden.boomen@ggze.nl::23ef2d6b-38b8-4e60-99d3-fa0bad9c4320" providerId="AD" clId="Web-{A4DE7955-88B8-4DB0-8886-BE49B3A1916E}" dt="2023-06-30T10:05:55.430" v="552" actId="1076"/>
        <pc:sldMkLst>
          <pc:docMk/>
          <pc:sldMk cId="2405388303" sldId="321"/>
        </pc:sldMkLst>
        <pc:spChg chg="mod">
          <ac:chgData name="Boomen, Maud van den" userId="S::maud.vanden.boomen@ggze.nl::23ef2d6b-38b8-4e60-99d3-fa0bad9c4320" providerId="AD" clId="Web-{A4DE7955-88B8-4DB0-8886-BE49B3A1916E}" dt="2023-06-30T09:25:00.649" v="201" actId="20577"/>
          <ac:spMkLst>
            <pc:docMk/>
            <pc:sldMk cId="2405388303" sldId="321"/>
            <ac:spMk id="2" creationId="{610C4E60-375B-A819-AE8A-6BF9AF0DEB11}"/>
          </ac:spMkLst>
        </pc:spChg>
        <pc:spChg chg="mod">
          <ac:chgData name="Boomen, Maud van den" userId="S::maud.vanden.boomen@ggze.nl::23ef2d6b-38b8-4e60-99d3-fa0bad9c4320" providerId="AD" clId="Web-{A4DE7955-88B8-4DB0-8886-BE49B3A1916E}" dt="2023-06-30T10:05:55.430" v="552" actId="1076"/>
          <ac:spMkLst>
            <pc:docMk/>
            <pc:sldMk cId="2405388303" sldId="321"/>
            <ac:spMk id="6" creationId="{086407E6-99FB-3194-CA35-CC7FDAF973B6}"/>
          </ac:spMkLst>
        </pc:spChg>
      </pc:sldChg>
      <pc:sldChg chg="addSp delSp modSp new del">
        <pc:chgData name="Boomen, Maud van den" userId="S::maud.vanden.boomen@ggze.nl::23ef2d6b-38b8-4e60-99d3-fa0bad9c4320" providerId="AD" clId="Web-{A4DE7955-88B8-4DB0-8886-BE49B3A1916E}" dt="2023-06-30T10:04:56.772" v="538"/>
        <pc:sldMkLst>
          <pc:docMk/>
          <pc:sldMk cId="582212711" sldId="322"/>
        </pc:sldMkLst>
        <pc:spChg chg="del">
          <ac:chgData name="Boomen, Maud van den" userId="S::maud.vanden.boomen@ggze.nl::23ef2d6b-38b8-4e60-99d3-fa0bad9c4320" providerId="AD" clId="Web-{A4DE7955-88B8-4DB0-8886-BE49B3A1916E}" dt="2023-06-30T10:01:15.296" v="361"/>
          <ac:spMkLst>
            <pc:docMk/>
            <pc:sldMk cId="582212711" sldId="322"/>
            <ac:spMk id="3" creationId="{2F67DE97-8170-8502-FDD7-C9FEAF002109}"/>
          </ac:spMkLst>
        </pc:spChg>
        <pc:spChg chg="add mod">
          <ac:chgData name="Boomen, Maud van den" userId="S::maud.vanden.boomen@ggze.nl::23ef2d6b-38b8-4e60-99d3-fa0bad9c4320" providerId="AD" clId="Web-{A4DE7955-88B8-4DB0-8886-BE49B3A1916E}" dt="2023-06-30T10:04:51.881" v="537" actId="20577"/>
          <ac:spMkLst>
            <pc:docMk/>
            <pc:sldMk cId="582212711" sldId="322"/>
            <ac:spMk id="4" creationId="{F63F45B4-23B5-6ADD-2C43-3713AB03904D}"/>
          </ac:spMkLst>
        </pc:spChg>
      </pc:sldChg>
      <pc:sldChg chg="new del">
        <pc:chgData name="Boomen, Maud van den" userId="S::maud.vanden.boomen@ggze.nl::23ef2d6b-38b8-4e60-99d3-fa0bad9c4320" providerId="AD" clId="Web-{A4DE7955-88B8-4DB0-8886-BE49B3A1916E}" dt="2023-06-30T09:44:18.123" v="278"/>
        <pc:sldMkLst>
          <pc:docMk/>
          <pc:sldMk cId="1898894939" sldId="322"/>
        </pc:sldMkLst>
      </pc:sldChg>
    </pc:docChg>
  </pc:docChgLst>
  <pc:docChgLst>
    <pc:chgData name="Boomen, Maud van den" userId="S::maud.vanden.boomen@ggze.nl::23ef2d6b-38b8-4e60-99d3-fa0bad9c4320" providerId="AD" clId="Web-{5681653A-EDAE-47E5-8EA3-19DDCF705D94}"/>
    <pc:docChg chg="addSld delSld modSld">
      <pc:chgData name="Boomen, Maud van den" userId="S::maud.vanden.boomen@ggze.nl::23ef2d6b-38b8-4e60-99d3-fa0bad9c4320" providerId="AD" clId="Web-{5681653A-EDAE-47E5-8EA3-19DDCF705D94}" dt="2023-06-09T08:03:48.735" v="44" actId="20577"/>
      <pc:docMkLst>
        <pc:docMk/>
      </pc:docMkLst>
      <pc:sldChg chg="modSp">
        <pc:chgData name="Boomen, Maud van den" userId="S::maud.vanden.boomen@ggze.nl::23ef2d6b-38b8-4e60-99d3-fa0bad9c4320" providerId="AD" clId="Web-{5681653A-EDAE-47E5-8EA3-19DDCF705D94}" dt="2023-06-09T08:02:16.104" v="28" actId="20577"/>
        <pc:sldMkLst>
          <pc:docMk/>
          <pc:sldMk cId="1943590275" sldId="263"/>
        </pc:sldMkLst>
        <pc:spChg chg="mod">
          <ac:chgData name="Boomen, Maud van den" userId="S::maud.vanden.boomen@ggze.nl::23ef2d6b-38b8-4e60-99d3-fa0bad9c4320" providerId="AD" clId="Web-{5681653A-EDAE-47E5-8EA3-19DDCF705D94}" dt="2023-06-09T08:02:16.104" v="28" actId="20577"/>
          <ac:spMkLst>
            <pc:docMk/>
            <pc:sldMk cId="1943590275" sldId="263"/>
            <ac:spMk id="2" creationId="{00000000-0000-0000-0000-000000000000}"/>
          </ac:spMkLst>
        </pc:spChg>
      </pc:sldChg>
      <pc:sldChg chg="modSp">
        <pc:chgData name="Boomen, Maud van den" userId="S::maud.vanden.boomen@ggze.nl::23ef2d6b-38b8-4e60-99d3-fa0bad9c4320" providerId="AD" clId="Web-{5681653A-EDAE-47E5-8EA3-19DDCF705D94}" dt="2023-06-09T07:51:30.472" v="1" actId="20577"/>
        <pc:sldMkLst>
          <pc:docMk/>
          <pc:sldMk cId="1850162699" sldId="271"/>
        </pc:sldMkLst>
        <pc:spChg chg="mod">
          <ac:chgData name="Boomen, Maud van den" userId="S::maud.vanden.boomen@ggze.nl::23ef2d6b-38b8-4e60-99d3-fa0bad9c4320" providerId="AD" clId="Web-{5681653A-EDAE-47E5-8EA3-19DDCF705D94}" dt="2023-06-09T07:51:30.472" v="1" actId="20577"/>
          <ac:spMkLst>
            <pc:docMk/>
            <pc:sldMk cId="1850162699" sldId="271"/>
            <ac:spMk id="2" creationId="{00000000-0000-0000-0000-000000000000}"/>
          </ac:spMkLst>
        </pc:spChg>
      </pc:sldChg>
      <pc:sldChg chg="modSp">
        <pc:chgData name="Boomen, Maud van den" userId="S::maud.vanden.boomen@ggze.nl::23ef2d6b-38b8-4e60-99d3-fa0bad9c4320" providerId="AD" clId="Web-{5681653A-EDAE-47E5-8EA3-19DDCF705D94}" dt="2023-06-09T08:01:07.553" v="21" actId="20577"/>
        <pc:sldMkLst>
          <pc:docMk/>
          <pc:sldMk cId="1519630635" sldId="272"/>
        </pc:sldMkLst>
        <pc:spChg chg="mod">
          <ac:chgData name="Boomen, Maud van den" userId="S::maud.vanden.boomen@ggze.nl::23ef2d6b-38b8-4e60-99d3-fa0bad9c4320" providerId="AD" clId="Web-{5681653A-EDAE-47E5-8EA3-19DDCF705D94}" dt="2023-06-09T08:01:07.553" v="21" actId="20577"/>
          <ac:spMkLst>
            <pc:docMk/>
            <pc:sldMk cId="1519630635" sldId="272"/>
            <ac:spMk id="2" creationId="{00000000-0000-0000-0000-000000000000}"/>
          </ac:spMkLst>
        </pc:spChg>
      </pc:sldChg>
      <pc:sldChg chg="modSp">
        <pc:chgData name="Boomen, Maud van den" userId="S::maud.vanden.boomen@ggze.nl::23ef2d6b-38b8-4e60-99d3-fa0bad9c4320" providerId="AD" clId="Web-{5681653A-EDAE-47E5-8EA3-19DDCF705D94}" dt="2023-06-09T08:03:48.735" v="44" actId="20577"/>
        <pc:sldMkLst>
          <pc:docMk/>
          <pc:sldMk cId="3118970923" sldId="292"/>
        </pc:sldMkLst>
        <pc:spChg chg="mod">
          <ac:chgData name="Boomen, Maud van den" userId="S::maud.vanden.boomen@ggze.nl::23ef2d6b-38b8-4e60-99d3-fa0bad9c4320" providerId="AD" clId="Web-{5681653A-EDAE-47E5-8EA3-19DDCF705D94}" dt="2023-06-09T08:03:48.735" v="44" actId="20577"/>
          <ac:spMkLst>
            <pc:docMk/>
            <pc:sldMk cId="3118970923" sldId="292"/>
            <ac:spMk id="2" creationId="{00000000-0000-0000-0000-000000000000}"/>
          </ac:spMkLst>
        </pc:spChg>
      </pc:sldChg>
      <pc:sldChg chg="modSp">
        <pc:chgData name="Boomen, Maud van den" userId="S::maud.vanden.boomen@ggze.nl::23ef2d6b-38b8-4e60-99d3-fa0bad9c4320" providerId="AD" clId="Web-{5681653A-EDAE-47E5-8EA3-19DDCF705D94}" dt="2023-06-09T08:01:34.133" v="26" actId="20577"/>
        <pc:sldMkLst>
          <pc:docMk/>
          <pc:sldMk cId="3595867827" sldId="298"/>
        </pc:sldMkLst>
        <pc:spChg chg="mod">
          <ac:chgData name="Boomen, Maud van den" userId="S::maud.vanden.boomen@ggze.nl::23ef2d6b-38b8-4e60-99d3-fa0bad9c4320" providerId="AD" clId="Web-{5681653A-EDAE-47E5-8EA3-19DDCF705D94}" dt="2023-06-09T08:01:34.133" v="26" actId="20577"/>
          <ac:spMkLst>
            <pc:docMk/>
            <pc:sldMk cId="3595867827" sldId="298"/>
            <ac:spMk id="3" creationId="{6234B004-FD25-9FA6-C97D-B7F3080904B5}"/>
          </ac:spMkLst>
        </pc:spChg>
      </pc:sldChg>
      <pc:sldChg chg="modSp">
        <pc:chgData name="Boomen, Maud van den" userId="S::maud.vanden.boomen@ggze.nl::23ef2d6b-38b8-4e60-99d3-fa0bad9c4320" providerId="AD" clId="Web-{5681653A-EDAE-47E5-8EA3-19DDCF705D94}" dt="2023-06-09T07:51:26.081" v="0" actId="20577"/>
        <pc:sldMkLst>
          <pc:docMk/>
          <pc:sldMk cId="2920392073" sldId="299"/>
        </pc:sldMkLst>
        <pc:spChg chg="mod">
          <ac:chgData name="Boomen, Maud van den" userId="S::maud.vanden.boomen@ggze.nl::23ef2d6b-38b8-4e60-99d3-fa0bad9c4320" providerId="AD" clId="Web-{5681653A-EDAE-47E5-8EA3-19DDCF705D94}" dt="2023-06-09T07:51:26.081" v="0" actId="20577"/>
          <ac:spMkLst>
            <pc:docMk/>
            <pc:sldMk cId="2920392073" sldId="299"/>
            <ac:spMk id="2" creationId="{610C4E60-375B-A819-AE8A-6BF9AF0DEB11}"/>
          </ac:spMkLst>
        </pc:spChg>
      </pc:sldChg>
      <pc:sldChg chg="modSp">
        <pc:chgData name="Boomen, Maud van den" userId="S::maud.vanden.boomen@ggze.nl::23ef2d6b-38b8-4e60-99d3-fa0bad9c4320" providerId="AD" clId="Web-{5681653A-EDAE-47E5-8EA3-19DDCF705D94}" dt="2023-06-09T08:03:22.686" v="37" actId="20577"/>
        <pc:sldMkLst>
          <pc:docMk/>
          <pc:sldMk cId="693489919" sldId="302"/>
        </pc:sldMkLst>
        <pc:spChg chg="mod">
          <ac:chgData name="Boomen, Maud van den" userId="S::maud.vanden.boomen@ggze.nl::23ef2d6b-38b8-4e60-99d3-fa0bad9c4320" providerId="AD" clId="Web-{5681653A-EDAE-47E5-8EA3-19DDCF705D94}" dt="2023-06-09T08:03:22.686" v="37" actId="20577"/>
          <ac:spMkLst>
            <pc:docMk/>
            <pc:sldMk cId="693489919" sldId="302"/>
            <ac:spMk id="4" creationId="{8514CB95-7AD7-63FA-9E75-B479CF3EA803}"/>
          </ac:spMkLst>
        </pc:spChg>
      </pc:sldChg>
      <pc:sldChg chg="modSp">
        <pc:chgData name="Boomen, Maud van den" userId="S::maud.vanden.boomen@ggze.nl::23ef2d6b-38b8-4e60-99d3-fa0bad9c4320" providerId="AD" clId="Web-{5681653A-EDAE-47E5-8EA3-19DDCF705D94}" dt="2023-06-09T08:03:20.030" v="36" actId="20577"/>
        <pc:sldMkLst>
          <pc:docMk/>
          <pc:sldMk cId="2516861651" sldId="303"/>
        </pc:sldMkLst>
        <pc:spChg chg="mod">
          <ac:chgData name="Boomen, Maud van den" userId="S::maud.vanden.boomen@ggze.nl::23ef2d6b-38b8-4e60-99d3-fa0bad9c4320" providerId="AD" clId="Web-{5681653A-EDAE-47E5-8EA3-19DDCF705D94}" dt="2023-06-09T08:03:20.030" v="36" actId="20577"/>
          <ac:spMkLst>
            <pc:docMk/>
            <pc:sldMk cId="2516861651" sldId="303"/>
            <ac:spMk id="8" creationId="{FC22C607-EAB9-ED37-8E7E-44CC05E082B2}"/>
          </ac:spMkLst>
        </pc:spChg>
      </pc:sldChg>
      <pc:sldChg chg="modSp">
        <pc:chgData name="Boomen, Maud van den" userId="S::maud.vanden.boomen@ggze.nl::23ef2d6b-38b8-4e60-99d3-fa0bad9c4320" providerId="AD" clId="Web-{5681653A-EDAE-47E5-8EA3-19DDCF705D94}" dt="2023-06-09T08:03:14.967" v="34" actId="20577"/>
        <pc:sldMkLst>
          <pc:docMk/>
          <pc:sldMk cId="3630905903" sldId="304"/>
        </pc:sldMkLst>
        <pc:spChg chg="mod">
          <ac:chgData name="Boomen, Maud van den" userId="S::maud.vanden.boomen@ggze.nl::23ef2d6b-38b8-4e60-99d3-fa0bad9c4320" providerId="AD" clId="Web-{5681653A-EDAE-47E5-8EA3-19DDCF705D94}" dt="2023-06-09T08:03:14.967" v="34" actId="20577"/>
          <ac:spMkLst>
            <pc:docMk/>
            <pc:sldMk cId="3630905903" sldId="304"/>
            <ac:spMk id="8" creationId="{952D82EE-501D-E2F9-B976-A51E3ADD9437}"/>
          </ac:spMkLst>
        </pc:spChg>
      </pc:sldChg>
      <pc:sldChg chg="modSp">
        <pc:chgData name="Boomen, Maud van den" userId="S::maud.vanden.boomen@ggze.nl::23ef2d6b-38b8-4e60-99d3-fa0bad9c4320" providerId="AD" clId="Web-{5681653A-EDAE-47E5-8EA3-19DDCF705D94}" dt="2023-06-09T08:03:12.123" v="33" actId="20577"/>
        <pc:sldMkLst>
          <pc:docMk/>
          <pc:sldMk cId="392887943" sldId="305"/>
        </pc:sldMkLst>
        <pc:spChg chg="mod">
          <ac:chgData name="Boomen, Maud van den" userId="S::maud.vanden.boomen@ggze.nl::23ef2d6b-38b8-4e60-99d3-fa0bad9c4320" providerId="AD" clId="Web-{5681653A-EDAE-47E5-8EA3-19DDCF705D94}" dt="2023-06-09T08:03:12.123" v="33" actId="20577"/>
          <ac:spMkLst>
            <pc:docMk/>
            <pc:sldMk cId="392887943" sldId="305"/>
            <ac:spMk id="6" creationId="{E51BB750-03F9-F6C3-0494-33FEFDFE2810}"/>
          </ac:spMkLst>
        </pc:spChg>
      </pc:sldChg>
      <pc:sldChg chg="modSp">
        <pc:chgData name="Boomen, Maud van den" userId="S::maud.vanden.boomen@ggze.nl::23ef2d6b-38b8-4e60-99d3-fa0bad9c4320" providerId="AD" clId="Web-{5681653A-EDAE-47E5-8EA3-19DDCF705D94}" dt="2023-06-09T08:03:40.312" v="42" actId="20577"/>
        <pc:sldMkLst>
          <pc:docMk/>
          <pc:sldMk cId="3269175689" sldId="306"/>
        </pc:sldMkLst>
        <pc:spChg chg="mod">
          <ac:chgData name="Boomen, Maud van den" userId="S::maud.vanden.boomen@ggze.nl::23ef2d6b-38b8-4e60-99d3-fa0bad9c4320" providerId="AD" clId="Web-{5681653A-EDAE-47E5-8EA3-19DDCF705D94}" dt="2023-06-09T08:03:34.140" v="40" actId="20577"/>
          <ac:spMkLst>
            <pc:docMk/>
            <pc:sldMk cId="3269175689" sldId="306"/>
            <ac:spMk id="2" creationId="{E5DF1A91-714E-EFE4-10B9-68F039AC4E48}"/>
          </ac:spMkLst>
        </pc:spChg>
        <pc:spChg chg="mod">
          <ac:chgData name="Boomen, Maud van den" userId="S::maud.vanden.boomen@ggze.nl::23ef2d6b-38b8-4e60-99d3-fa0bad9c4320" providerId="AD" clId="Web-{5681653A-EDAE-47E5-8EA3-19DDCF705D94}" dt="2023-06-09T08:03:40.312" v="42" actId="20577"/>
          <ac:spMkLst>
            <pc:docMk/>
            <pc:sldMk cId="3269175689" sldId="306"/>
            <ac:spMk id="8" creationId="{9ECDE19F-CA23-D57B-1E9E-78A6F54BBB50}"/>
          </ac:spMkLst>
        </pc:spChg>
      </pc:sldChg>
      <pc:sldChg chg="modSp">
        <pc:chgData name="Boomen, Maud van den" userId="S::maud.vanden.boomen@ggze.nl::23ef2d6b-38b8-4e60-99d3-fa0bad9c4320" providerId="AD" clId="Web-{5681653A-EDAE-47E5-8EA3-19DDCF705D94}" dt="2023-06-09T08:01:24.632" v="23" actId="20577"/>
        <pc:sldMkLst>
          <pc:docMk/>
          <pc:sldMk cId="1787588869" sldId="307"/>
        </pc:sldMkLst>
        <pc:spChg chg="mod">
          <ac:chgData name="Boomen, Maud van den" userId="S::maud.vanden.boomen@ggze.nl::23ef2d6b-38b8-4e60-99d3-fa0bad9c4320" providerId="AD" clId="Web-{5681653A-EDAE-47E5-8EA3-19DDCF705D94}" dt="2023-06-09T08:01:24.632" v="23" actId="20577"/>
          <ac:spMkLst>
            <pc:docMk/>
            <pc:sldMk cId="1787588869" sldId="307"/>
            <ac:spMk id="3" creationId="{954456C2-2DB7-0A0A-8FEC-CD6B768606A6}"/>
          </ac:spMkLst>
        </pc:spChg>
      </pc:sldChg>
      <pc:sldChg chg="modSp">
        <pc:chgData name="Boomen, Maud van den" userId="S::maud.vanden.boomen@ggze.nl::23ef2d6b-38b8-4e60-99d3-fa0bad9c4320" providerId="AD" clId="Web-{5681653A-EDAE-47E5-8EA3-19DDCF705D94}" dt="2023-06-09T08:01:15.054" v="22" actId="20577"/>
        <pc:sldMkLst>
          <pc:docMk/>
          <pc:sldMk cId="4281564647" sldId="308"/>
        </pc:sldMkLst>
        <pc:spChg chg="mod">
          <ac:chgData name="Boomen, Maud van den" userId="S::maud.vanden.boomen@ggze.nl::23ef2d6b-38b8-4e60-99d3-fa0bad9c4320" providerId="AD" clId="Web-{5681653A-EDAE-47E5-8EA3-19DDCF705D94}" dt="2023-06-09T08:01:15.054" v="22" actId="20577"/>
          <ac:spMkLst>
            <pc:docMk/>
            <pc:sldMk cId="4281564647" sldId="308"/>
            <ac:spMk id="3" creationId="{559B4580-740A-0469-9281-2368C89D8246}"/>
          </ac:spMkLst>
        </pc:spChg>
      </pc:sldChg>
      <pc:sldChg chg="modSp">
        <pc:chgData name="Boomen, Maud van den" userId="S::maud.vanden.boomen@ggze.nl::23ef2d6b-38b8-4e60-99d3-fa0bad9c4320" providerId="AD" clId="Web-{5681653A-EDAE-47E5-8EA3-19DDCF705D94}" dt="2023-06-09T08:03:26.812" v="39" actId="20577"/>
        <pc:sldMkLst>
          <pc:docMk/>
          <pc:sldMk cId="1818207830" sldId="309"/>
        </pc:sldMkLst>
        <pc:spChg chg="mod">
          <ac:chgData name="Boomen, Maud van den" userId="S::maud.vanden.boomen@ggze.nl::23ef2d6b-38b8-4e60-99d3-fa0bad9c4320" providerId="AD" clId="Web-{5681653A-EDAE-47E5-8EA3-19DDCF705D94}" dt="2023-06-09T08:03:26.812" v="39" actId="20577"/>
          <ac:spMkLst>
            <pc:docMk/>
            <pc:sldMk cId="1818207830" sldId="309"/>
            <ac:spMk id="2" creationId="{4BDF0655-7DF4-B142-6148-7D06EFE0A788}"/>
          </ac:spMkLst>
        </pc:spChg>
      </pc:sldChg>
      <pc:sldChg chg="new del">
        <pc:chgData name="Boomen, Maud van den" userId="S::maud.vanden.boomen@ggze.nl::23ef2d6b-38b8-4e60-99d3-fa0bad9c4320" providerId="AD" clId="Web-{5681653A-EDAE-47E5-8EA3-19DDCF705D94}" dt="2023-06-09T08:01:27.679" v="24"/>
        <pc:sldMkLst>
          <pc:docMk/>
          <pc:sldMk cId="1222384297" sldId="311"/>
        </pc:sldMkLst>
      </pc:sldChg>
    </pc:docChg>
  </pc:docChgLst>
  <pc:docChgLst>
    <pc:chgData name="Huigen, Deanne" userId="S::deanne.huigen@ggze.nl::5c207df3-6c23-488f-a8d6-07125e24f354" providerId="AD" clId="Web-{3F5210B0-24AA-4EC9-8215-844F0524A092}"/>
    <pc:docChg chg="modSld">
      <pc:chgData name="Huigen, Deanne" userId="S::deanne.huigen@ggze.nl::5c207df3-6c23-488f-a8d6-07125e24f354" providerId="AD" clId="Web-{3F5210B0-24AA-4EC9-8215-844F0524A092}" dt="2023-09-08T07:02:30.473" v="2"/>
      <pc:docMkLst>
        <pc:docMk/>
      </pc:docMkLst>
      <pc:sldChg chg="addSp delSp modSp">
        <pc:chgData name="Huigen, Deanne" userId="S::deanne.huigen@ggze.nl::5c207df3-6c23-488f-a8d6-07125e24f354" providerId="AD" clId="Web-{3F5210B0-24AA-4EC9-8215-844F0524A092}" dt="2023-09-08T07:02:30.473" v="2"/>
        <pc:sldMkLst>
          <pc:docMk/>
          <pc:sldMk cId="1355326188" sldId="347"/>
        </pc:sldMkLst>
        <pc:spChg chg="add del mod">
          <ac:chgData name="Huigen, Deanne" userId="S::deanne.huigen@ggze.nl::5c207df3-6c23-488f-a8d6-07125e24f354" providerId="AD" clId="Web-{3F5210B0-24AA-4EC9-8215-844F0524A092}" dt="2023-09-08T07:02:27.895" v="1"/>
          <ac:spMkLst>
            <pc:docMk/>
            <pc:sldMk cId="1355326188" sldId="347"/>
            <ac:spMk id="3" creationId="{2F46DDA0-C669-76FD-8C0C-B805DBEA5820}"/>
          </ac:spMkLst>
        </pc:spChg>
        <pc:spChg chg="del">
          <ac:chgData name="Huigen, Deanne" userId="S::deanne.huigen@ggze.nl::5c207df3-6c23-488f-a8d6-07125e24f354" providerId="AD" clId="Web-{3F5210B0-24AA-4EC9-8215-844F0524A092}" dt="2023-09-08T07:02:30.473" v="2"/>
          <ac:spMkLst>
            <pc:docMk/>
            <pc:sldMk cId="1355326188" sldId="347"/>
            <ac:spMk id="41" creationId="{2ABBB681-F4D2-40F2-ACC3-DE0B4B4880EF}"/>
          </ac:spMkLst>
        </pc:spChg>
        <pc:spChg chg="del">
          <ac:chgData name="Huigen, Deanne" userId="S::deanne.huigen@ggze.nl::5c207df3-6c23-488f-a8d6-07125e24f354" providerId="AD" clId="Web-{3F5210B0-24AA-4EC9-8215-844F0524A092}" dt="2023-09-08T07:02:30.473" v="2"/>
          <ac:spMkLst>
            <pc:docMk/>
            <pc:sldMk cId="1355326188" sldId="347"/>
            <ac:spMk id="43" creationId="{09388ED0-1FEF-4E11-B488-BD661D1AC1A6}"/>
          </ac:spMkLst>
        </pc:spChg>
        <pc:spChg chg="add">
          <ac:chgData name="Huigen, Deanne" userId="S::deanne.huigen@ggze.nl::5c207df3-6c23-488f-a8d6-07125e24f354" providerId="AD" clId="Web-{3F5210B0-24AA-4EC9-8215-844F0524A092}" dt="2023-09-08T07:02:30.473" v="2"/>
          <ac:spMkLst>
            <pc:docMk/>
            <pc:sldMk cId="1355326188" sldId="347"/>
            <ac:spMk id="48" creationId="{2ABBB681-F4D2-40F2-ACC3-DE0B4B4880EF}"/>
          </ac:spMkLst>
        </pc:spChg>
        <pc:spChg chg="add">
          <ac:chgData name="Huigen, Deanne" userId="S::deanne.huigen@ggze.nl::5c207df3-6c23-488f-a8d6-07125e24f354" providerId="AD" clId="Web-{3F5210B0-24AA-4EC9-8215-844F0524A092}" dt="2023-09-08T07:02:30.473" v="2"/>
          <ac:spMkLst>
            <pc:docMk/>
            <pc:sldMk cId="1355326188" sldId="347"/>
            <ac:spMk id="50" creationId="{09388ED0-1FEF-4E11-B488-BD661D1AC1A6}"/>
          </ac:spMkLst>
        </pc:spChg>
        <pc:picChg chg="add mod ord">
          <ac:chgData name="Huigen, Deanne" userId="S::deanne.huigen@ggze.nl::5c207df3-6c23-488f-a8d6-07125e24f354" providerId="AD" clId="Web-{3F5210B0-24AA-4EC9-8215-844F0524A092}" dt="2023-09-08T07:02:30.473" v="2"/>
          <ac:picMkLst>
            <pc:docMk/>
            <pc:sldMk cId="1355326188" sldId="347"/>
            <ac:picMk id="4" creationId="{1DC997BA-D42F-E49D-1F62-8BB26FBF6A68}"/>
          </ac:picMkLst>
        </pc:picChg>
        <pc:picChg chg="del">
          <ac:chgData name="Huigen, Deanne" userId="S::deanne.huigen@ggze.nl::5c207df3-6c23-488f-a8d6-07125e24f354" providerId="AD" clId="Web-{3F5210B0-24AA-4EC9-8215-844F0524A092}" dt="2023-09-08T07:02:26.301" v="0"/>
          <ac:picMkLst>
            <pc:docMk/>
            <pc:sldMk cId="1355326188" sldId="347"/>
            <ac:picMk id="5" creationId="{50EA6EC6-2D19-1398-3C3E-54B635EC7C28}"/>
          </ac:picMkLst>
        </pc:picChg>
      </pc:sldChg>
    </pc:docChg>
  </pc:docChgLst>
  <pc:docChgLst>
    <pc:chgData name="Boomen, Maud van den" userId="S::maud.vanden.boomen@ggze.nl::23ef2d6b-38b8-4e60-99d3-fa0bad9c4320" providerId="AD" clId="Web-{29A0D137-6CC9-4B3D-978C-D3254858EBCC}"/>
    <pc:docChg chg="modSld">
      <pc:chgData name="Boomen, Maud van den" userId="S::maud.vanden.boomen@ggze.nl::23ef2d6b-38b8-4e60-99d3-fa0bad9c4320" providerId="AD" clId="Web-{29A0D137-6CC9-4B3D-978C-D3254858EBCC}" dt="2023-07-05T06:48:36.457" v="8" actId="20577"/>
      <pc:docMkLst>
        <pc:docMk/>
      </pc:docMkLst>
      <pc:sldChg chg="modSp">
        <pc:chgData name="Boomen, Maud van den" userId="S::maud.vanden.boomen@ggze.nl::23ef2d6b-38b8-4e60-99d3-fa0bad9c4320" providerId="AD" clId="Web-{29A0D137-6CC9-4B3D-978C-D3254858EBCC}" dt="2023-07-05T06:48:36.457" v="8" actId="20577"/>
        <pc:sldMkLst>
          <pc:docMk/>
          <pc:sldMk cId="4083761479" sldId="312"/>
        </pc:sldMkLst>
        <pc:spChg chg="mod">
          <ac:chgData name="Boomen, Maud van den" userId="S::maud.vanden.boomen@ggze.nl::23ef2d6b-38b8-4e60-99d3-fa0bad9c4320" providerId="AD" clId="Web-{29A0D137-6CC9-4B3D-978C-D3254858EBCC}" dt="2023-07-05T06:48:36.457" v="8" actId="20577"/>
          <ac:spMkLst>
            <pc:docMk/>
            <pc:sldMk cId="4083761479" sldId="312"/>
            <ac:spMk id="5" creationId="{80EEAE2B-9B21-F817-ABCE-0E00100BCEA8}"/>
          </ac:spMkLst>
        </pc:spChg>
      </pc:sldChg>
    </pc:docChg>
  </pc:docChgLst>
  <pc:docChgLst>
    <pc:chgData name="Huigen, Deanne" userId="S::deanne.huigen@ggze.nl::5c207df3-6c23-488f-a8d6-07125e24f354" providerId="AD" clId="Web-{11A23420-D1D4-46B7-9900-9866C9AFFF43}"/>
    <pc:docChg chg="modSld">
      <pc:chgData name="Huigen, Deanne" userId="S::deanne.huigen@ggze.nl::5c207df3-6c23-488f-a8d6-07125e24f354" providerId="AD" clId="Web-{11A23420-D1D4-46B7-9900-9866C9AFFF43}" dt="2023-06-05T15:01:52.677" v="244" actId="20577"/>
      <pc:docMkLst>
        <pc:docMk/>
      </pc:docMkLst>
      <pc:sldChg chg="modSp">
        <pc:chgData name="Huigen, Deanne" userId="S::deanne.huigen@ggze.nl::5c207df3-6c23-488f-a8d6-07125e24f354" providerId="AD" clId="Web-{11A23420-D1D4-46B7-9900-9866C9AFFF43}" dt="2023-06-05T14:45:06.443" v="14" actId="20577"/>
        <pc:sldMkLst>
          <pc:docMk/>
          <pc:sldMk cId="3284308370" sldId="256"/>
        </pc:sldMkLst>
        <pc:spChg chg="mod">
          <ac:chgData name="Huigen, Deanne" userId="S::deanne.huigen@ggze.nl::5c207df3-6c23-488f-a8d6-07125e24f354" providerId="AD" clId="Web-{11A23420-D1D4-46B7-9900-9866C9AFFF43}" dt="2023-06-05T14:45:02.864" v="12" actId="20577"/>
          <ac:spMkLst>
            <pc:docMk/>
            <pc:sldMk cId="3284308370" sldId="256"/>
            <ac:spMk id="2" creationId="{00000000-0000-0000-0000-000000000000}"/>
          </ac:spMkLst>
        </pc:spChg>
        <pc:spChg chg="mod">
          <ac:chgData name="Huigen, Deanne" userId="S::deanne.huigen@ggze.nl::5c207df3-6c23-488f-a8d6-07125e24f354" providerId="AD" clId="Web-{11A23420-D1D4-46B7-9900-9866C9AFFF43}" dt="2023-06-05T14:45:06.443" v="14" actId="20577"/>
          <ac:spMkLst>
            <pc:docMk/>
            <pc:sldMk cId="3284308370" sldId="256"/>
            <ac:spMk id="3" creationId="{00000000-0000-0000-0000-000000000000}"/>
          </ac:spMkLst>
        </pc:spChg>
      </pc:sldChg>
      <pc:sldChg chg="delSp modSp">
        <pc:chgData name="Huigen, Deanne" userId="S::deanne.huigen@ggze.nl::5c207df3-6c23-488f-a8d6-07125e24f354" providerId="AD" clId="Web-{11A23420-D1D4-46B7-9900-9866C9AFFF43}" dt="2023-06-05T14:58:37.812" v="205" actId="20577"/>
        <pc:sldMkLst>
          <pc:docMk/>
          <pc:sldMk cId="356662062" sldId="257"/>
        </pc:sldMkLst>
        <pc:spChg chg="mod">
          <ac:chgData name="Huigen, Deanne" userId="S::deanne.huigen@ggze.nl::5c207df3-6c23-488f-a8d6-07125e24f354" providerId="AD" clId="Web-{11A23420-D1D4-46B7-9900-9866C9AFFF43}" dt="2023-06-05T14:54:19.929" v="167" actId="1076"/>
          <ac:spMkLst>
            <pc:docMk/>
            <pc:sldMk cId="356662062" sldId="257"/>
            <ac:spMk id="2" creationId="{00000000-0000-0000-0000-000000000000}"/>
          </ac:spMkLst>
        </pc:spChg>
        <pc:spChg chg="mod ord">
          <ac:chgData name="Huigen, Deanne" userId="S::deanne.huigen@ggze.nl::5c207df3-6c23-488f-a8d6-07125e24f354" providerId="AD" clId="Web-{11A23420-D1D4-46B7-9900-9866C9AFFF43}" dt="2023-06-05T14:58:37.812" v="205" actId="20577"/>
          <ac:spMkLst>
            <pc:docMk/>
            <pc:sldMk cId="356662062" sldId="257"/>
            <ac:spMk id="6" creationId="{D40B1B40-8543-707F-DB2C-15BB3C30E0D4}"/>
          </ac:spMkLst>
        </pc:spChg>
        <pc:picChg chg="del">
          <ac:chgData name="Huigen, Deanne" userId="S::deanne.huigen@ggze.nl::5c207df3-6c23-488f-a8d6-07125e24f354" providerId="AD" clId="Web-{11A23420-D1D4-46B7-9900-9866C9AFFF43}" dt="2023-06-05T14:54:29.991" v="168"/>
          <ac:picMkLst>
            <pc:docMk/>
            <pc:sldMk cId="356662062" sldId="257"/>
            <ac:picMk id="5" creationId="{00000000-0000-0000-0000-000000000000}"/>
          </ac:picMkLst>
        </pc:picChg>
      </pc:sldChg>
      <pc:sldChg chg="addSp delSp modSp">
        <pc:chgData name="Huigen, Deanne" userId="S::deanne.huigen@ggze.nl::5c207df3-6c23-488f-a8d6-07125e24f354" providerId="AD" clId="Web-{11A23420-D1D4-46B7-9900-9866C9AFFF43}" dt="2023-06-05T14:59:10.500" v="214" actId="1076"/>
        <pc:sldMkLst>
          <pc:docMk/>
          <pc:sldMk cId="1519630635" sldId="272"/>
        </pc:sldMkLst>
        <pc:spChg chg="add del mod">
          <ac:chgData name="Huigen, Deanne" userId="S::deanne.huigen@ggze.nl::5c207df3-6c23-488f-a8d6-07125e24f354" providerId="AD" clId="Web-{11A23420-D1D4-46B7-9900-9866C9AFFF43}" dt="2023-06-05T14:59:10.500" v="214" actId="1076"/>
          <ac:spMkLst>
            <pc:docMk/>
            <pc:sldMk cId="1519630635" sldId="272"/>
            <ac:spMk id="2" creationId="{00000000-0000-0000-0000-000000000000}"/>
          </ac:spMkLst>
        </pc:spChg>
        <pc:spChg chg="add del mod">
          <ac:chgData name="Huigen, Deanne" userId="S::deanne.huigen@ggze.nl::5c207df3-6c23-488f-a8d6-07125e24f354" providerId="AD" clId="Web-{11A23420-D1D4-46B7-9900-9866C9AFFF43}" dt="2023-06-05T14:51:01.329" v="123"/>
          <ac:spMkLst>
            <pc:docMk/>
            <pc:sldMk cId="1519630635" sldId="272"/>
            <ac:spMk id="4" creationId="{3C0AE76E-C303-FD4C-5FC3-BBFD0AE58686}"/>
          </ac:spMkLst>
        </pc:spChg>
        <pc:picChg chg="mod ord">
          <ac:chgData name="Huigen, Deanne" userId="S::deanne.huigen@ggze.nl::5c207df3-6c23-488f-a8d6-07125e24f354" providerId="AD" clId="Web-{11A23420-D1D4-46B7-9900-9866C9AFFF43}" dt="2023-06-05T14:50:24.296" v="117" actId="1076"/>
          <ac:picMkLst>
            <pc:docMk/>
            <pc:sldMk cId="1519630635" sldId="272"/>
            <ac:picMk id="6" creationId="{00000000-0000-0000-0000-000000000000}"/>
          </ac:picMkLst>
        </pc:picChg>
      </pc:sldChg>
      <pc:sldChg chg="modSp">
        <pc:chgData name="Huigen, Deanne" userId="S::deanne.huigen@ggze.nl::5c207df3-6c23-488f-a8d6-07125e24f354" providerId="AD" clId="Web-{11A23420-D1D4-46B7-9900-9866C9AFFF43}" dt="2023-06-05T15:01:35.880" v="240" actId="20577"/>
        <pc:sldMkLst>
          <pc:docMk/>
          <pc:sldMk cId="3595867827" sldId="298"/>
        </pc:sldMkLst>
        <pc:spChg chg="mod">
          <ac:chgData name="Huigen, Deanne" userId="S::deanne.huigen@ggze.nl::5c207df3-6c23-488f-a8d6-07125e24f354" providerId="AD" clId="Web-{11A23420-D1D4-46B7-9900-9866C9AFFF43}" dt="2023-06-05T15:01:19.723" v="236" actId="20577"/>
          <ac:spMkLst>
            <pc:docMk/>
            <pc:sldMk cId="3595867827" sldId="298"/>
            <ac:spMk id="2" creationId="{2CB0904B-67BF-4727-974E-37EA54B8C08E}"/>
          </ac:spMkLst>
        </pc:spChg>
        <pc:spChg chg="mod">
          <ac:chgData name="Huigen, Deanne" userId="S::deanne.huigen@ggze.nl::5c207df3-6c23-488f-a8d6-07125e24f354" providerId="AD" clId="Web-{11A23420-D1D4-46B7-9900-9866C9AFFF43}" dt="2023-06-05T15:01:35.880" v="240" actId="20577"/>
          <ac:spMkLst>
            <pc:docMk/>
            <pc:sldMk cId="3595867827" sldId="298"/>
            <ac:spMk id="3" creationId="{6234B004-FD25-9FA6-C97D-B7F3080904B5}"/>
          </ac:spMkLst>
        </pc:spChg>
      </pc:sldChg>
      <pc:sldChg chg="modSp">
        <pc:chgData name="Huigen, Deanne" userId="S::deanne.huigen@ggze.nl::5c207df3-6c23-488f-a8d6-07125e24f354" providerId="AD" clId="Web-{11A23420-D1D4-46B7-9900-9866C9AFFF43}" dt="2023-06-05T15:01:52.677" v="244" actId="20577"/>
        <pc:sldMkLst>
          <pc:docMk/>
          <pc:sldMk cId="2920392073" sldId="299"/>
        </pc:sldMkLst>
        <pc:spChg chg="mod">
          <ac:chgData name="Huigen, Deanne" userId="S::deanne.huigen@ggze.nl::5c207df3-6c23-488f-a8d6-07125e24f354" providerId="AD" clId="Web-{11A23420-D1D4-46B7-9900-9866C9AFFF43}" dt="2023-06-05T15:01:52.677" v="244" actId="20577"/>
          <ac:spMkLst>
            <pc:docMk/>
            <pc:sldMk cId="2920392073" sldId="299"/>
            <ac:spMk id="3" creationId="{90371394-4B25-33CC-CA76-19F92442F64C}"/>
          </ac:spMkLst>
        </pc:spChg>
      </pc:sldChg>
      <pc:sldChg chg="addSp delSp modSp">
        <pc:chgData name="Huigen, Deanne" userId="S::deanne.huigen@ggze.nl::5c207df3-6c23-488f-a8d6-07125e24f354" providerId="AD" clId="Web-{11A23420-D1D4-46B7-9900-9866C9AFFF43}" dt="2023-06-05T14:53:10.630" v="152" actId="20577"/>
        <pc:sldMkLst>
          <pc:docMk/>
          <pc:sldMk cId="3036402338" sldId="301"/>
        </pc:sldMkLst>
        <pc:spChg chg="add del mod">
          <ac:chgData name="Huigen, Deanne" userId="S::deanne.huigen@ggze.nl::5c207df3-6c23-488f-a8d6-07125e24f354" providerId="AD" clId="Web-{11A23420-D1D4-46B7-9900-9866C9AFFF43}" dt="2023-06-05T14:53:10.630" v="152" actId="20577"/>
          <ac:spMkLst>
            <pc:docMk/>
            <pc:sldMk cId="3036402338" sldId="301"/>
            <ac:spMk id="2" creationId="{7CD3FF74-B29D-D052-4C56-E4628DA9C86F}"/>
          </ac:spMkLst>
        </pc:spChg>
        <pc:spChg chg="add del mod">
          <ac:chgData name="Huigen, Deanne" userId="S::deanne.huigen@ggze.nl::5c207df3-6c23-488f-a8d6-07125e24f354" providerId="AD" clId="Web-{11A23420-D1D4-46B7-9900-9866C9AFFF43}" dt="2023-06-05T14:52:56.379" v="146"/>
          <ac:spMkLst>
            <pc:docMk/>
            <pc:sldMk cId="3036402338" sldId="301"/>
            <ac:spMk id="5" creationId="{5320BBD6-6B1D-A703-A23E-E32705E29074}"/>
          </ac:spMkLst>
        </pc:spChg>
        <pc:picChg chg="mod">
          <ac:chgData name="Huigen, Deanne" userId="S::deanne.huigen@ggze.nl::5c207df3-6c23-488f-a8d6-07125e24f354" providerId="AD" clId="Web-{11A23420-D1D4-46B7-9900-9866C9AFFF43}" dt="2023-06-05T14:52:53.723" v="145" actId="14100"/>
          <ac:picMkLst>
            <pc:docMk/>
            <pc:sldMk cId="3036402338" sldId="301"/>
            <ac:picMk id="4" creationId="{D33A4E4E-E09D-2112-950C-D358BA24D80A}"/>
          </ac:picMkLst>
        </pc:picChg>
      </pc:sldChg>
      <pc:sldChg chg="modSp">
        <pc:chgData name="Huigen, Deanne" userId="S::deanne.huigen@ggze.nl::5c207df3-6c23-488f-a8d6-07125e24f354" providerId="AD" clId="Web-{11A23420-D1D4-46B7-9900-9866C9AFFF43}" dt="2023-06-05T14:59:24.876" v="215" actId="20577"/>
        <pc:sldMkLst>
          <pc:docMk/>
          <pc:sldMk cId="1787588869" sldId="307"/>
        </pc:sldMkLst>
        <pc:spChg chg="mod">
          <ac:chgData name="Huigen, Deanne" userId="S::deanne.huigen@ggze.nl::5c207df3-6c23-488f-a8d6-07125e24f354" providerId="AD" clId="Web-{11A23420-D1D4-46B7-9900-9866C9AFFF43}" dt="2023-06-05T14:57:35.810" v="197" actId="20577"/>
          <ac:spMkLst>
            <pc:docMk/>
            <pc:sldMk cId="1787588869" sldId="307"/>
            <ac:spMk id="2" creationId="{A8EB9276-5014-61BE-4B52-8BFD15C2E4C2}"/>
          </ac:spMkLst>
        </pc:spChg>
        <pc:spChg chg="mod">
          <ac:chgData name="Huigen, Deanne" userId="S::deanne.huigen@ggze.nl::5c207df3-6c23-488f-a8d6-07125e24f354" providerId="AD" clId="Web-{11A23420-D1D4-46B7-9900-9866C9AFFF43}" dt="2023-06-05T14:59:24.876" v="215" actId="20577"/>
          <ac:spMkLst>
            <pc:docMk/>
            <pc:sldMk cId="1787588869" sldId="307"/>
            <ac:spMk id="3" creationId="{954456C2-2DB7-0A0A-8FEC-CD6B768606A6}"/>
          </ac:spMkLst>
        </pc:spChg>
      </pc:sldChg>
      <pc:sldChg chg="modSp">
        <pc:chgData name="Huigen, Deanne" userId="S::deanne.huigen@ggze.nl::5c207df3-6c23-488f-a8d6-07125e24f354" providerId="AD" clId="Web-{11A23420-D1D4-46B7-9900-9866C9AFFF43}" dt="2023-06-05T15:01:07.051" v="235" actId="1076"/>
        <pc:sldMkLst>
          <pc:docMk/>
          <pc:sldMk cId="4281564647" sldId="308"/>
        </pc:sldMkLst>
        <pc:spChg chg="mod">
          <ac:chgData name="Huigen, Deanne" userId="S::deanne.huigen@ggze.nl::5c207df3-6c23-488f-a8d6-07125e24f354" providerId="AD" clId="Web-{11A23420-D1D4-46B7-9900-9866C9AFFF43}" dt="2023-06-05T15:00:23.768" v="227" actId="1076"/>
          <ac:spMkLst>
            <pc:docMk/>
            <pc:sldMk cId="4281564647" sldId="308"/>
            <ac:spMk id="2" creationId="{84218FFC-320F-2E84-8A2F-8260754BF315}"/>
          </ac:spMkLst>
        </pc:spChg>
        <pc:spChg chg="mod">
          <ac:chgData name="Huigen, Deanne" userId="S::deanne.huigen@ggze.nl::5c207df3-6c23-488f-a8d6-07125e24f354" providerId="AD" clId="Web-{11A23420-D1D4-46B7-9900-9866C9AFFF43}" dt="2023-06-05T15:01:07.051" v="235" actId="1076"/>
          <ac:spMkLst>
            <pc:docMk/>
            <pc:sldMk cId="4281564647" sldId="308"/>
            <ac:spMk id="3" creationId="{559B4580-740A-0469-9281-2368C89D8246}"/>
          </ac:spMkLst>
        </pc:spChg>
      </pc:sldChg>
      <pc:sldChg chg="modSp">
        <pc:chgData name="Huigen, Deanne" userId="S::deanne.huigen@ggze.nl::5c207df3-6c23-488f-a8d6-07125e24f354" providerId="AD" clId="Web-{11A23420-D1D4-46B7-9900-9866C9AFFF43}" dt="2023-06-05T14:58:45.578" v="207" actId="20577"/>
        <pc:sldMkLst>
          <pc:docMk/>
          <pc:sldMk cId="2529713571" sldId="310"/>
        </pc:sldMkLst>
        <pc:spChg chg="mod">
          <ac:chgData name="Huigen, Deanne" userId="S::deanne.huigen@ggze.nl::5c207df3-6c23-488f-a8d6-07125e24f354" providerId="AD" clId="Web-{11A23420-D1D4-46B7-9900-9866C9AFFF43}" dt="2023-06-05T14:46:56.009" v="84" actId="20577"/>
          <ac:spMkLst>
            <pc:docMk/>
            <pc:sldMk cId="2529713571" sldId="310"/>
            <ac:spMk id="2" creationId="{91011371-BF39-FB1F-433F-3B83E411263D}"/>
          </ac:spMkLst>
        </pc:spChg>
        <pc:spChg chg="mod">
          <ac:chgData name="Huigen, Deanne" userId="S::deanne.huigen@ggze.nl::5c207df3-6c23-488f-a8d6-07125e24f354" providerId="AD" clId="Web-{11A23420-D1D4-46B7-9900-9866C9AFFF43}" dt="2023-06-05T14:58:45.578" v="207" actId="20577"/>
          <ac:spMkLst>
            <pc:docMk/>
            <pc:sldMk cId="2529713571" sldId="310"/>
            <ac:spMk id="3" creationId="{DD06BF4E-82C1-1CB0-6B62-C65C8125A04A}"/>
          </ac:spMkLst>
        </pc:spChg>
      </pc:sldChg>
    </pc:docChg>
  </pc:docChgLst>
  <pc:docChgLst>
    <pc:chgData name="Boomen, Maud van den" userId="S::maud.vanden.boomen@ggze.nl::23ef2d6b-38b8-4e60-99d3-fa0bad9c4320" providerId="AD" clId="Web-{BB1C86B9-B4D4-41AD-A30A-7A0EBFA66CDA}"/>
    <pc:docChg chg="delSld modSld">
      <pc:chgData name="Boomen, Maud van den" userId="S::maud.vanden.boomen@ggze.nl::23ef2d6b-38b8-4e60-99d3-fa0bad9c4320" providerId="AD" clId="Web-{BB1C86B9-B4D4-41AD-A30A-7A0EBFA66CDA}" dt="2023-05-31T08:01:44.039" v="153"/>
      <pc:docMkLst>
        <pc:docMk/>
      </pc:docMkLst>
      <pc:sldChg chg="delSp del">
        <pc:chgData name="Boomen, Maud van den" userId="S::maud.vanden.boomen@ggze.nl::23ef2d6b-38b8-4e60-99d3-fa0bad9c4320" providerId="AD" clId="Web-{BB1C86B9-B4D4-41AD-A30A-7A0EBFA66CDA}" dt="2023-05-31T08:01:44.039" v="153"/>
        <pc:sldMkLst>
          <pc:docMk/>
          <pc:sldMk cId="3821642632" sldId="260"/>
        </pc:sldMkLst>
        <pc:picChg chg="del">
          <ac:chgData name="Boomen, Maud van den" userId="S::maud.vanden.boomen@ggze.nl::23ef2d6b-38b8-4e60-99d3-fa0bad9c4320" providerId="AD" clId="Web-{BB1C86B9-B4D4-41AD-A30A-7A0EBFA66CDA}" dt="2023-05-31T08:01:37.648" v="152"/>
          <ac:picMkLst>
            <pc:docMk/>
            <pc:sldMk cId="3821642632" sldId="260"/>
            <ac:picMk id="4" creationId="{00000000-0000-0000-0000-000000000000}"/>
          </ac:picMkLst>
        </pc:picChg>
      </pc:sldChg>
      <pc:sldChg chg="modSp">
        <pc:chgData name="Boomen, Maud van den" userId="S::maud.vanden.boomen@ggze.nl::23ef2d6b-38b8-4e60-99d3-fa0bad9c4320" providerId="AD" clId="Web-{BB1C86B9-B4D4-41AD-A30A-7A0EBFA66CDA}" dt="2023-05-31T08:01:00.007" v="151" actId="20577"/>
        <pc:sldMkLst>
          <pc:docMk/>
          <pc:sldMk cId="3269175689" sldId="306"/>
        </pc:sldMkLst>
        <pc:spChg chg="mod">
          <ac:chgData name="Boomen, Maud van den" userId="S::maud.vanden.boomen@ggze.nl::23ef2d6b-38b8-4e60-99d3-fa0bad9c4320" providerId="AD" clId="Web-{BB1C86B9-B4D4-41AD-A30A-7A0EBFA66CDA}" dt="2023-05-31T08:01:00.007" v="151" actId="20577"/>
          <ac:spMkLst>
            <pc:docMk/>
            <pc:sldMk cId="3269175689" sldId="306"/>
            <ac:spMk id="3" creationId="{43505748-1605-E5FB-D832-9DE9E7CF3783}"/>
          </ac:spMkLst>
        </pc:spChg>
      </pc:sldChg>
      <pc:sldChg chg="modSp modNotes">
        <pc:chgData name="Boomen, Maud van den" userId="S::maud.vanden.boomen@ggze.nl::23ef2d6b-38b8-4e60-99d3-fa0bad9c4320" providerId="AD" clId="Web-{BB1C86B9-B4D4-41AD-A30A-7A0EBFA66CDA}" dt="2023-05-31T07:59:29.209" v="150" actId="20577"/>
        <pc:sldMkLst>
          <pc:docMk/>
          <pc:sldMk cId="2529713571" sldId="310"/>
        </pc:sldMkLst>
        <pc:spChg chg="mod">
          <ac:chgData name="Boomen, Maud van den" userId="S::maud.vanden.boomen@ggze.nl::23ef2d6b-38b8-4e60-99d3-fa0bad9c4320" providerId="AD" clId="Web-{BB1C86B9-B4D4-41AD-A30A-7A0EBFA66CDA}" dt="2023-05-31T07:59:29.209" v="150" actId="20577"/>
          <ac:spMkLst>
            <pc:docMk/>
            <pc:sldMk cId="2529713571" sldId="310"/>
            <ac:spMk id="3" creationId="{DD06BF4E-82C1-1CB0-6B62-C65C8125A04A}"/>
          </ac:spMkLst>
        </pc:spChg>
      </pc:sldChg>
    </pc:docChg>
  </pc:docChgLst>
  <pc:docChgLst>
    <pc:chgData name="Boomen, Maud van den" userId="S::maud.vanden.boomen@ggze.nl::23ef2d6b-38b8-4e60-99d3-fa0bad9c4320" providerId="AD" clId="Web-{E1EE835C-D0E5-42F5-AF1D-15E277D837B1}"/>
    <pc:docChg chg="modSld">
      <pc:chgData name="Boomen, Maud van den" userId="S::maud.vanden.boomen@ggze.nl::23ef2d6b-38b8-4e60-99d3-fa0bad9c4320" providerId="AD" clId="Web-{E1EE835C-D0E5-42F5-AF1D-15E277D837B1}" dt="2023-07-20T08:51:28.116" v="0" actId="14100"/>
      <pc:docMkLst>
        <pc:docMk/>
      </pc:docMkLst>
      <pc:sldChg chg="modSp">
        <pc:chgData name="Boomen, Maud van den" userId="S::maud.vanden.boomen@ggze.nl::23ef2d6b-38b8-4e60-99d3-fa0bad9c4320" providerId="AD" clId="Web-{E1EE835C-D0E5-42F5-AF1D-15E277D837B1}" dt="2023-07-20T08:51:28.116" v="0" actId="14100"/>
        <pc:sldMkLst>
          <pc:docMk/>
          <pc:sldMk cId="1519630635" sldId="272"/>
        </pc:sldMkLst>
        <pc:picChg chg="mod">
          <ac:chgData name="Boomen, Maud van den" userId="S::maud.vanden.boomen@ggze.nl::23ef2d6b-38b8-4e60-99d3-fa0bad9c4320" providerId="AD" clId="Web-{E1EE835C-D0E5-42F5-AF1D-15E277D837B1}" dt="2023-07-20T08:51:28.116" v="0" actId="14100"/>
          <ac:picMkLst>
            <pc:docMk/>
            <pc:sldMk cId="1519630635" sldId="272"/>
            <ac:picMk id="9" creationId="{00000000-0000-0000-0000-000000000000}"/>
          </ac:picMkLst>
        </pc:picChg>
      </pc:sldChg>
    </pc:docChg>
  </pc:docChgLst>
  <pc:docChgLst>
    <pc:chgData name="Huigen, Deanne" userId="S::deanne.huigen@ggze.nl::5c207df3-6c23-488f-a8d6-07125e24f354" providerId="AD" clId="Web-{4B3DE382-FE3D-429F-AB5E-5E2F38905A8B}"/>
    <pc:docChg chg="modSld">
      <pc:chgData name="Huigen, Deanne" userId="S::deanne.huigen@ggze.nl::5c207df3-6c23-488f-a8d6-07125e24f354" providerId="AD" clId="Web-{4B3DE382-FE3D-429F-AB5E-5E2F38905A8B}" dt="2023-09-11T10:52:21.850" v="9" actId="20577"/>
      <pc:docMkLst>
        <pc:docMk/>
      </pc:docMkLst>
      <pc:sldChg chg="modSp">
        <pc:chgData name="Huigen, Deanne" userId="S::deanne.huigen@ggze.nl::5c207df3-6c23-488f-a8d6-07125e24f354" providerId="AD" clId="Web-{4B3DE382-FE3D-429F-AB5E-5E2F38905A8B}" dt="2023-09-11T10:50:52.050" v="3" actId="20577"/>
        <pc:sldMkLst>
          <pc:docMk/>
          <pc:sldMk cId="2189415431" sldId="322"/>
        </pc:sldMkLst>
        <pc:spChg chg="mod">
          <ac:chgData name="Huigen, Deanne" userId="S::deanne.huigen@ggze.nl::5c207df3-6c23-488f-a8d6-07125e24f354" providerId="AD" clId="Web-{4B3DE382-FE3D-429F-AB5E-5E2F38905A8B}" dt="2023-09-11T10:50:52.050" v="3" actId="20577"/>
          <ac:spMkLst>
            <pc:docMk/>
            <pc:sldMk cId="2189415431" sldId="322"/>
            <ac:spMk id="12" creationId="{D4F38262-6DB7-A7F5-A6B3-F32C0F5AE393}"/>
          </ac:spMkLst>
        </pc:spChg>
      </pc:sldChg>
      <pc:sldChg chg="modSp">
        <pc:chgData name="Huigen, Deanne" userId="S::deanne.huigen@ggze.nl::5c207df3-6c23-488f-a8d6-07125e24f354" providerId="AD" clId="Web-{4B3DE382-FE3D-429F-AB5E-5E2F38905A8B}" dt="2023-09-11T10:52:21.850" v="9" actId="20577"/>
        <pc:sldMkLst>
          <pc:docMk/>
          <pc:sldMk cId="238642404" sldId="336"/>
        </pc:sldMkLst>
        <pc:spChg chg="mod">
          <ac:chgData name="Huigen, Deanne" userId="S::deanne.huigen@ggze.nl::5c207df3-6c23-488f-a8d6-07125e24f354" providerId="AD" clId="Web-{4B3DE382-FE3D-429F-AB5E-5E2F38905A8B}" dt="2023-09-11T10:52:21.850" v="9" actId="20577"/>
          <ac:spMkLst>
            <pc:docMk/>
            <pc:sldMk cId="238642404" sldId="336"/>
            <ac:spMk id="7" creationId="{779FAD0E-B2B4-FC3A-918B-2073ECE98CF2}"/>
          </ac:spMkLst>
        </pc:spChg>
      </pc:sldChg>
    </pc:docChg>
  </pc:docChgLst>
  <pc:docChgLst>
    <pc:chgData name="Huigen, Deanne" userId="S::deanne.huigen@ggze.nl::5c207df3-6c23-488f-a8d6-07125e24f354" providerId="AD" clId="Web-{7BA84A33-190A-492F-9343-6E5E4B754EA1}"/>
    <pc:docChg chg="modSld">
      <pc:chgData name="Huigen, Deanne" userId="S::deanne.huigen@ggze.nl::5c207df3-6c23-488f-a8d6-07125e24f354" providerId="AD" clId="Web-{7BA84A33-190A-492F-9343-6E5E4B754EA1}" dt="2023-06-30T09:06:43.395" v="52" actId="20577"/>
      <pc:docMkLst>
        <pc:docMk/>
      </pc:docMkLst>
      <pc:sldChg chg="addSp modSp modNotes">
        <pc:chgData name="Huigen, Deanne" userId="S::deanne.huigen@ggze.nl::5c207df3-6c23-488f-a8d6-07125e24f354" providerId="AD" clId="Web-{7BA84A33-190A-492F-9343-6E5E4B754EA1}" dt="2023-06-30T09:04:18.385" v="10"/>
        <pc:sldMkLst>
          <pc:docMk/>
          <pc:sldMk cId="3595867827" sldId="298"/>
        </pc:sldMkLst>
        <pc:picChg chg="add mod">
          <ac:chgData name="Huigen, Deanne" userId="S::deanne.huigen@ggze.nl::5c207df3-6c23-488f-a8d6-07125e24f354" providerId="AD" clId="Web-{7BA84A33-190A-492F-9343-6E5E4B754EA1}" dt="2023-06-30T09:03:31.413" v="8" actId="1076"/>
          <ac:picMkLst>
            <pc:docMk/>
            <pc:sldMk cId="3595867827" sldId="298"/>
            <ac:picMk id="7" creationId="{25441D7D-D0C6-ECE3-C72B-8566799E9F79}"/>
          </ac:picMkLst>
        </pc:picChg>
      </pc:sldChg>
      <pc:sldChg chg="addSp modSp modNotes">
        <pc:chgData name="Huigen, Deanne" userId="S::deanne.huigen@ggze.nl::5c207df3-6c23-488f-a8d6-07125e24f354" providerId="AD" clId="Web-{7BA84A33-190A-492F-9343-6E5E4B754EA1}" dt="2023-06-30T09:05:47.782" v="15"/>
        <pc:sldMkLst>
          <pc:docMk/>
          <pc:sldMk cId="3630905903" sldId="304"/>
        </pc:sldMkLst>
        <pc:picChg chg="add mod">
          <ac:chgData name="Huigen, Deanne" userId="S::deanne.huigen@ggze.nl::5c207df3-6c23-488f-a8d6-07125e24f354" providerId="AD" clId="Web-{7BA84A33-190A-492F-9343-6E5E4B754EA1}" dt="2023-06-30T09:02:38.019" v="3" actId="1076"/>
          <ac:picMkLst>
            <pc:docMk/>
            <pc:sldMk cId="3630905903" sldId="304"/>
            <ac:picMk id="3" creationId="{1122A2CC-E1BB-9871-487D-4CEE5F5354F6}"/>
          </ac:picMkLst>
        </pc:picChg>
      </pc:sldChg>
      <pc:sldChg chg="modSp modNotes">
        <pc:chgData name="Huigen, Deanne" userId="S::deanne.huigen@ggze.nl::5c207df3-6c23-488f-a8d6-07125e24f354" providerId="AD" clId="Web-{7BA84A33-190A-492F-9343-6E5E4B754EA1}" dt="2023-06-30T09:06:43.395" v="52" actId="20577"/>
        <pc:sldMkLst>
          <pc:docMk/>
          <pc:sldMk cId="4083761479" sldId="312"/>
        </pc:sldMkLst>
        <pc:spChg chg="mod">
          <ac:chgData name="Huigen, Deanne" userId="S::deanne.huigen@ggze.nl::5c207df3-6c23-488f-a8d6-07125e24f354" providerId="AD" clId="Web-{7BA84A33-190A-492F-9343-6E5E4B754EA1}" dt="2023-06-30T09:06:43.395" v="52" actId="20577"/>
          <ac:spMkLst>
            <pc:docMk/>
            <pc:sldMk cId="4083761479" sldId="312"/>
            <ac:spMk id="3" creationId="{B8C5CA7F-A5E3-AFA2-CF8E-0F753E2C32FA}"/>
          </ac:spMkLst>
        </pc:spChg>
      </pc:sldChg>
    </pc:docChg>
  </pc:docChgLst>
  <pc:docChgLst>
    <pc:chgData name="Boomen, Maud van den" userId="S::maud.vanden.boomen@ggze.nl::23ef2d6b-38b8-4e60-99d3-fa0bad9c4320" providerId="AD" clId="Web-{25E3CD2F-592A-448C-89B0-4255333569C6}"/>
    <pc:docChg chg="modSld">
      <pc:chgData name="Boomen, Maud van den" userId="S::maud.vanden.boomen@ggze.nl::23ef2d6b-38b8-4e60-99d3-fa0bad9c4320" providerId="AD" clId="Web-{25E3CD2F-592A-448C-89B0-4255333569C6}" dt="2023-06-21T07:46:19.641" v="71" actId="20577"/>
      <pc:docMkLst>
        <pc:docMk/>
      </pc:docMkLst>
      <pc:sldChg chg="modSp">
        <pc:chgData name="Boomen, Maud van den" userId="S::maud.vanden.boomen@ggze.nl::23ef2d6b-38b8-4e60-99d3-fa0bad9c4320" providerId="AD" clId="Web-{25E3CD2F-592A-448C-89B0-4255333569C6}" dt="2023-06-21T07:46:19.641" v="71" actId="20577"/>
        <pc:sldMkLst>
          <pc:docMk/>
          <pc:sldMk cId="1818207830" sldId="309"/>
        </pc:sldMkLst>
        <pc:spChg chg="mod">
          <ac:chgData name="Boomen, Maud van den" userId="S::maud.vanden.boomen@ggze.nl::23ef2d6b-38b8-4e60-99d3-fa0bad9c4320" providerId="AD" clId="Web-{25E3CD2F-592A-448C-89B0-4255333569C6}" dt="2023-06-21T07:46:19.641" v="71" actId="20577"/>
          <ac:spMkLst>
            <pc:docMk/>
            <pc:sldMk cId="1818207830" sldId="309"/>
            <ac:spMk id="6" creationId="{5F5A7A6E-4C74-3575-D50C-369CAFB6FE93}"/>
          </ac:spMkLst>
        </pc:spChg>
      </pc:sldChg>
    </pc:docChg>
  </pc:docChgLst>
  <pc:docChgLst>
    <pc:chgData name="Huigen, Deanne" userId="S::deanne.huigen@ggze.nl::5c207df3-6c23-488f-a8d6-07125e24f354" providerId="AD" clId="Web-{07BED54F-48A4-4DFA-BD4E-B0A649DA32D5}"/>
    <pc:docChg chg="addSld delSld modSld">
      <pc:chgData name="Huigen, Deanne" userId="S::deanne.huigen@ggze.nl::5c207df3-6c23-488f-a8d6-07125e24f354" providerId="AD" clId="Web-{07BED54F-48A4-4DFA-BD4E-B0A649DA32D5}" dt="2023-09-04T13:47:50.903" v="791"/>
      <pc:docMkLst>
        <pc:docMk/>
      </pc:docMkLst>
      <pc:sldChg chg="modSp">
        <pc:chgData name="Huigen, Deanne" userId="S::deanne.huigen@ggze.nl::5c207df3-6c23-488f-a8d6-07125e24f354" providerId="AD" clId="Web-{07BED54F-48A4-4DFA-BD4E-B0A649DA32D5}" dt="2023-09-04T12:41:36.138" v="4" actId="20577"/>
        <pc:sldMkLst>
          <pc:docMk/>
          <pc:sldMk cId="3284308370" sldId="256"/>
        </pc:sldMkLst>
        <pc:spChg chg="mod">
          <ac:chgData name="Huigen, Deanne" userId="S::deanne.huigen@ggze.nl::5c207df3-6c23-488f-a8d6-07125e24f354" providerId="AD" clId="Web-{07BED54F-48A4-4DFA-BD4E-B0A649DA32D5}" dt="2023-09-04T12:41:36.138" v="4" actId="20577"/>
          <ac:spMkLst>
            <pc:docMk/>
            <pc:sldMk cId="3284308370" sldId="256"/>
            <ac:spMk id="2" creationId="{00000000-0000-0000-0000-000000000000}"/>
          </ac:spMkLst>
        </pc:spChg>
      </pc:sldChg>
      <pc:sldChg chg="addSp delSp modSp del">
        <pc:chgData name="Huigen, Deanne" userId="S::deanne.huigen@ggze.nl::5c207df3-6c23-488f-a8d6-07125e24f354" providerId="AD" clId="Web-{07BED54F-48A4-4DFA-BD4E-B0A649DA32D5}" dt="2023-09-04T13:27:16.187" v="494"/>
        <pc:sldMkLst>
          <pc:docMk/>
          <pc:sldMk cId="356662062" sldId="257"/>
        </pc:sldMkLst>
        <pc:spChg chg="mod">
          <ac:chgData name="Huigen, Deanne" userId="S::deanne.huigen@ggze.nl::5c207df3-6c23-488f-a8d6-07125e24f354" providerId="AD" clId="Web-{07BED54F-48A4-4DFA-BD4E-B0A649DA32D5}" dt="2023-09-04T13:23:24.304" v="462" actId="1076"/>
          <ac:spMkLst>
            <pc:docMk/>
            <pc:sldMk cId="356662062" sldId="257"/>
            <ac:spMk id="3" creationId="{D064FFEC-3A42-DAF8-5366-F46320B03286}"/>
          </ac:spMkLst>
        </pc:spChg>
        <pc:picChg chg="del">
          <ac:chgData name="Huigen, Deanne" userId="S::deanne.huigen@ggze.nl::5c207df3-6c23-488f-a8d6-07125e24f354" providerId="AD" clId="Web-{07BED54F-48A4-4DFA-BD4E-B0A649DA32D5}" dt="2023-09-04T12:51:20.783" v="71"/>
          <ac:picMkLst>
            <pc:docMk/>
            <pc:sldMk cId="356662062" sldId="257"/>
            <ac:picMk id="5" creationId="{F54C16FC-862C-C45F-C45F-FF50270BB898}"/>
          </ac:picMkLst>
        </pc:picChg>
        <pc:picChg chg="del mod">
          <ac:chgData name="Huigen, Deanne" userId="S::deanne.huigen@ggze.nl::5c207df3-6c23-488f-a8d6-07125e24f354" providerId="AD" clId="Web-{07BED54F-48A4-4DFA-BD4E-B0A649DA32D5}" dt="2023-09-04T13:26:09.935" v="478"/>
          <ac:picMkLst>
            <pc:docMk/>
            <pc:sldMk cId="356662062" sldId="257"/>
            <ac:picMk id="6" creationId="{1B5FEE7D-4040-5E47-28FB-711453048BDD}"/>
          </ac:picMkLst>
        </pc:picChg>
        <pc:picChg chg="add">
          <ac:chgData name="Huigen, Deanne" userId="S::deanne.huigen@ggze.nl::5c207df3-6c23-488f-a8d6-07125e24f354" providerId="AD" clId="Web-{07BED54F-48A4-4DFA-BD4E-B0A649DA32D5}" dt="2023-09-04T12:51:21.080" v="72"/>
          <ac:picMkLst>
            <pc:docMk/>
            <pc:sldMk cId="356662062" sldId="257"/>
            <ac:picMk id="7" creationId="{645A9CB2-B97E-7977-A6EF-E54F0CA33550}"/>
          </ac:picMkLst>
        </pc:picChg>
        <pc:picChg chg="del mod">
          <ac:chgData name="Huigen, Deanne" userId="S::deanne.huigen@ggze.nl::5c207df3-6c23-488f-a8d6-07125e24f354" providerId="AD" clId="Web-{07BED54F-48A4-4DFA-BD4E-B0A649DA32D5}" dt="2023-09-04T13:25:51.309" v="475"/>
          <ac:picMkLst>
            <pc:docMk/>
            <pc:sldMk cId="356662062" sldId="257"/>
            <ac:picMk id="8" creationId="{1E91D82C-6C3A-D8CE-328D-0C3699BB4D4A}"/>
          </ac:picMkLst>
        </pc:picChg>
      </pc:sldChg>
      <pc:sldChg chg="delSp modSp">
        <pc:chgData name="Huigen, Deanne" userId="S::deanne.huigen@ggze.nl::5c207df3-6c23-488f-a8d6-07125e24f354" providerId="AD" clId="Web-{07BED54F-48A4-4DFA-BD4E-B0A649DA32D5}" dt="2023-09-04T13:41:10.467" v="701" actId="20577"/>
        <pc:sldMkLst>
          <pc:docMk/>
          <pc:sldMk cId="1850162699" sldId="271"/>
        </pc:sldMkLst>
        <pc:spChg chg="mod">
          <ac:chgData name="Huigen, Deanne" userId="S::deanne.huigen@ggze.nl::5c207df3-6c23-488f-a8d6-07125e24f354" providerId="AD" clId="Web-{07BED54F-48A4-4DFA-BD4E-B0A649DA32D5}" dt="2023-09-04T13:41:10.467" v="701" actId="20577"/>
          <ac:spMkLst>
            <pc:docMk/>
            <pc:sldMk cId="1850162699" sldId="271"/>
            <ac:spMk id="2" creationId="{00000000-0000-0000-0000-000000000000}"/>
          </ac:spMkLst>
        </pc:spChg>
        <pc:picChg chg="del">
          <ac:chgData name="Huigen, Deanne" userId="S::deanne.huigen@ggze.nl::5c207df3-6c23-488f-a8d6-07125e24f354" providerId="AD" clId="Web-{07BED54F-48A4-4DFA-BD4E-B0A649DA32D5}" dt="2023-09-04T12:52:06.660" v="89"/>
          <ac:picMkLst>
            <pc:docMk/>
            <pc:sldMk cId="1850162699" sldId="271"/>
            <ac:picMk id="5" creationId="{774D71E5-3978-B9B8-ADFE-CB42B4FDC9D3}"/>
          </ac:picMkLst>
        </pc:picChg>
        <pc:picChg chg="del">
          <ac:chgData name="Huigen, Deanne" userId="S::deanne.huigen@ggze.nl::5c207df3-6c23-488f-a8d6-07125e24f354" providerId="AD" clId="Web-{07BED54F-48A4-4DFA-BD4E-B0A649DA32D5}" dt="2023-09-04T12:52:11.082" v="90"/>
          <ac:picMkLst>
            <pc:docMk/>
            <pc:sldMk cId="1850162699" sldId="271"/>
            <ac:picMk id="7" creationId="{0F3D8BC3-158A-EF5C-8C07-7A8336EADC56}"/>
          </ac:picMkLst>
        </pc:picChg>
      </pc:sldChg>
      <pc:sldChg chg="addSp delSp modSp">
        <pc:chgData name="Huigen, Deanne" userId="S::deanne.huigen@ggze.nl::5c207df3-6c23-488f-a8d6-07125e24f354" providerId="AD" clId="Web-{07BED54F-48A4-4DFA-BD4E-B0A649DA32D5}" dt="2023-09-04T12:53:34.647" v="119" actId="20577"/>
        <pc:sldMkLst>
          <pc:docMk/>
          <pc:sldMk cId="1519630635" sldId="272"/>
        </pc:sldMkLst>
        <pc:spChg chg="mod">
          <ac:chgData name="Huigen, Deanne" userId="S::deanne.huigen@ggze.nl::5c207df3-6c23-488f-a8d6-07125e24f354" providerId="AD" clId="Web-{07BED54F-48A4-4DFA-BD4E-B0A649DA32D5}" dt="2023-09-04T12:53:34.647" v="119" actId="20577"/>
          <ac:spMkLst>
            <pc:docMk/>
            <pc:sldMk cId="1519630635" sldId="272"/>
            <ac:spMk id="2" creationId="{00000000-0000-0000-0000-000000000000}"/>
          </ac:spMkLst>
        </pc:spChg>
        <pc:picChg chg="del">
          <ac:chgData name="Huigen, Deanne" userId="S::deanne.huigen@ggze.nl::5c207df3-6c23-488f-a8d6-07125e24f354" providerId="AD" clId="Web-{07BED54F-48A4-4DFA-BD4E-B0A649DA32D5}" dt="2023-09-04T12:50:52.845" v="53"/>
          <ac:picMkLst>
            <pc:docMk/>
            <pc:sldMk cId="1519630635" sldId="272"/>
            <ac:picMk id="4" creationId="{98C8F3CC-916F-E51B-4805-B53E33F6A7A2}"/>
          </ac:picMkLst>
        </pc:picChg>
        <pc:picChg chg="add">
          <ac:chgData name="Huigen, Deanne" userId="S::deanne.huigen@ggze.nl::5c207df3-6c23-488f-a8d6-07125e24f354" providerId="AD" clId="Web-{07BED54F-48A4-4DFA-BD4E-B0A649DA32D5}" dt="2023-09-04T12:50:53.298" v="54"/>
          <ac:picMkLst>
            <pc:docMk/>
            <pc:sldMk cId="1519630635" sldId="272"/>
            <ac:picMk id="5" creationId="{6F1BFB12-1620-632B-4580-E511AE03A01D}"/>
          </ac:picMkLst>
        </pc:picChg>
        <pc:picChg chg="ord">
          <ac:chgData name="Huigen, Deanne" userId="S::deanne.huigen@ggze.nl::5c207df3-6c23-488f-a8d6-07125e24f354" providerId="AD" clId="Web-{07BED54F-48A4-4DFA-BD4E-B0A649DA32D5}" dt="2023-09-04T12:45:33.802" v="26"/>
          <ac:picMkLst>
            <pc:docMk/>
            <pc:sldMk cId="1519630635" sldId="272"/>
            <ac:picMk id="6" creationId="{00000000-0000-0000-0000-000000000000}"/>
          </ac:picMkLst>
        </pc:picChg>
      </pc:sldChg>
      <pc:sldChg chg="addSp">
        <pc:chgData name="Huigen, Deanne" userId="S::deanne.huigen@ggze.nl::5c207df3-6c23-488f-a8d6-07125e24f354" providerId="AD" clId="Web-{07BED54F-48A4-4DFA-BD4E-B0A649DA32D5}" dt="2023-09-04T12:52:53.693" v="113"/>
        <pc:sldMkLst>
          <pc:docMk/>
          <pc:sldMk cId="3118970923" sldId="292"/>
        </pc:sldMkLst>
        <pc:picChg chg="add">
          <ac:chgData name="Huigen, Deanne" userId="S::deanne.huigen@ggze.nl::5c207df3-6c23-488f-a8d6-07125e24f354" providerId="AD" clId="Web-{07BED54F-48A4-4DFA-BD4E-B0A649DA32D5}" dt="2023-09-04T12:52:53.693" v="113"/>
          <ac:picMkLst>
            <pc:docMk/>
            <pc:sldMk cId="3118970923" sldId="292"/>
            <ac:picMk id="7" creationId="{B10DBA5D-487C-E0E3-78D9-2963BB522BD8}"/>
          </ac:picMkLst>
        </pc:picChg>
      </pc:sldChg>
      <pc:sldChg chg="addSp delSp modSp del">
        <pc:chgData name="Huigen, Deanne" userId="S::deanne.huigen@ggze.nl::5c207df3-6c23-488f-a8d6-07125e24f354" providerId="AD" clId="Web-{07BED54F-48A4-4DFA-BD4E-B0A649DA32D5}" dt="2023-09-04T13:32:09.041" v="595"/>
        <pc:sldMkLst>
          <pc:docMk/>
          <pc:sldMk cId="3595867827" sldId="298"/>
        </pc:sldMkLst>
        <pc:spChg chg="mod">
          <ac:chgData name="Huigen, Deanne" userId="S::deanne.huigen@ggze.nl::5c207df3-6c23-488f-a8d6-07125e24f354" providerId="AD" clId="Web-{07BED54F-48A4-4DFA-BD4E-B0A649DA32D5}" dt="2023-09-04T13:23:55.024" v="465" actId="1076"/>
          <ac:spMkLst>
            <pc:docMk/>
            <pc:sldMk cId="3595867827" sldId="298"/>
            <ac:spMk id="3" creationId="{DE62C5A3-51C1-DD8F-A8BD-A600EE47572A}"/>
          </ac:spMkLst>
        </pc:spChg>
        <pc:spChg chg="del mod">
          <ac:chgData name="Huigen, Deanne" userId="S::deanne.huigen@ggze.nl::5c207df3-6c23-488f-a8d6-07125e24f354" providerId="AD" clId="Web-{07BED54F-48A4-4DFA-BD4E-B0A649DA32D5}" dt="2023-09-04T13:28:27.159" v="501"/>
          <ac:spMkLst>
            <pc:docMk/>
            <pc:sldMk cId="3595867827" sldId="298"/>
            <ac:spMk id="6" creationId="{4FF2A344-BECC-5F8B-AB88-44471ED09A35}"/>
          </ac:spMkLst>
        </pc:spChg>
        <pc:spChg chg="add del mod">
          <ac:chgData name="Huigen, Deanne" userId="S::deanne.huigen@ggze.nl::5c207df3-6c23-488f-a8d6-07125e24f354" providerId="AD" clId="Web-{07BED54F-48A4-4DFA-BD4E-B0A649DA32D5}" dt="2023-09-04T13:29:01.301" v="508"/>
          <ac:spMkLst>
            <pc:docMk/>
            <pc:sldMk cId="3595867827" sldId="298"/>
            <ac:spMk id="13" creationId="{EED33E80-7472-1D8C-D4D5-3FFE21D2B5F1}"/>
          </ac:spMkLst>
        </pc:spChg>
        <pc:spChg chg="add mod">
          <ac:chgData name="Huigen, Deanne" userId="S::deanne.huigen@ggze.nl::5c207df3-6c23-488f-a8d6-07125e24f354" providerId="AD" clId="Web-{07BED54F-48A4-4DFA-BD4E-B0A649DA32D5}" dt="2023-09-04T13:29:01.301" v="508"/>
          <ac:spMkLst>
            <pc:docMk/>
            <pc:sldMk cId="3595867827" sldId="298"/>
            <ac:spMk id="15" creationId="{E9274D4A-FDED-4C0B-404A-2B09712679E4}"/>
          </ac:spMkLst>
        </pc:spChg>
        <pc:picChg chg="del">
          <ac:chgData name="Huigen, Deanne" userId="S::deanne.huigen@ggze.nl::5c207df3-6c23-488f-a8d6-07125e24f354" providerId="AD" clId="Web-{07BED54F-48A4-4DFA-BD4E-B0A649DA32D5}" dt="2023-09-04T13:27:31.469" v="496"/>
          <ac:picMkLst>
            <pc:docMk/>
            <pc:sldMk cId="3595867827" sldId="298"/>
            <ac:picMk id="5" creationId="{B437FAA2-86EC-A28E-266B-14073871A41E}"/>
          </ac:picMkLst>
        </pc:picChg>
        <pc:picChg chg="add">
          <ac:chgData name="Huigen, Deanne" userId="S::deanne.huigen@ggze.nl::5c207df3-6c23-488f-a8d6-07125e24f354" providerId="AD" clId="Web-{07BED54F-48A4-4DFA-BD4E-B0A649DA32D5}" dt="2023-09-04T12:51:31.065" v="74"/>
          <ac:picMkLst>
            <pc:docMk/>
            <pc:sldMk cId="3595867827" sldId="298"/>
            <ac:picMk id="8" creationId="{80EB5144-2407-EB4D-3760-BF7CFD6229A5}"/>
          </ac:picMkLst>
        </pc:picChg>
        <pc:picChg chg="del">
          <ac:chgData name="Huigen, Deanne" userId="S::deanne.huigen@ggze.nl::5c207df3-6c23-488f-a8d6-07125e24f354" providerId="AD" clId="Web-{07BED54F-48A4-4DFA-BD4E-B0A649DA32D5}" dt="2023-09-04T12:51:30.737" v="73"/>
          <ac:picMkLst>
            <pc:docMk/>
            <pc:sldMk cId="3595867827" sldId="298"/>
            <ac:picMk id="10" creationId="{8D4D7A0B-548F-FA79-3D90-CBB466BD997B}"/>
          </ac:picMkLst>
        </pc:picChg>
        <pc:picChg chg="add del mod">
          <ac:chgData name="Huigen, Deanne" userId="S::deanne.huigen@ggze.nl::5c207df3-6c23-488f-a8d6-07125e24f354" providerId="AD" clId="Web-{07BED54F-48A4-4DFA-BD4E-B0A649DA32D5}" dt="2023-09-04T13:28:36.409" v="503"/>
          <ac:picMkLst>
            <pc:docMk/>
            <pc:sldMk cId="3595867827" sldId="298"/>
            <ac:picMk id="11" creationId="{D8B714F0-948A-B33F-BDFD-431309DE7751}"/>
          </ac:picMkLst>
        </pc:picChg>
      </pc:sldChg>
      <pc:sldChg chg="addSp delSp modSp">
        <pc:chgData name="Huigen, Deanne" userId="S::deanne.huigen@ggze.nl::5c207df3-6c23-488f-a8d6-07125e24f354" providerId="AD" clId="Web-{07BED54F-48A4-4DFA-BD4E-B0A649DA32D5}" dt="2023-09-04T13:40:43.513" v="694" actId="1076"/>
        <pc:sldMkLst>
          <pc:docMk/>
          <pc:sldMk cId="2920392073" sldId="299"/>
        </pc:sldMkLst>
        <pc:spChg chg="mod">
          <ac:chgData name="Huigen, Deanne" userId="S::deanne.huigen@ggze.nl::5c207df3-6c23-488f-a8d6-07125e24f354" providerId="AD" clId="Web-{07BED54F-48A4-4DFA-BD4E-B0A649DA32D5}" dt="2023-09-04T13:40:34.762" v="693" actId="1076"/>
          <ac:spMkLst>
            <pc:docMk/>
            <pc:sldMk cId="2920392073" sldId="299"/>
            <ac:spMk id="2" creationId="{610C4E60-375B-A819-AE8A-6BF9AF0DEB11}"/>
          </ac:spMkLst>
        </pc:spChg>
        <pc:spChg chg="del mod">
          <ac:chgData name="Huigen, Deanne" userId="S::deanne.huigen@ggze.nl::5c207df3-6c23-488f-a8d6-07125e24f354" providerId="AD" clId="Web-{07BED54F-48A4-4DFA-BD4E-B0A649DA32D5}" dt="2023-09-04T13:40:23.903" v="691"/>
          <ac:spMkLst>
            <pc:docMk/>
            <pc:sldMk cId="2920392073" sldId="299"/>
            <ac:spMk id="6" creationId="{086407E6-99FB-3194-CA35-CC7FDAF973B6}"/>
          </ac:spMkLst>
        </pc:spChg>
        <pc:spChg chg="add del mod">
          <ac:chgData name="Huigen, Deanne" userId="S::deanne.huigen@ggze.nl::5c207df3-6c23-488f-a8d6-07125e24f354" providerId="AD" clId="Web-{07BED54F-48A4-4DFA-BD4E-B0A649DA32D5}" dt="2023-09-04T13:35:12.657" v="624"/>
          <ac:spMkLst>
            <pc:docMk/>
            <pc:sldMk cId="2920392073" sldId="299"/>
            <ac:spMk id="7" creationId="{7C10933F-C7B8-6D63-1C21-41F93A6411BB}"/>
          </ac:spMkLst>
        </pc:spChg>
        <pc:spChg chg="add mod">
          <ac:chgData name="Huigen, Deanne" userId="S::deanne.huigen@ggze.nl::5c207df3-6c23-488f-a8d6-07125e24f354" providerId="AD" clId="Web-{07BED54F-48A4-4DFA-BD4E-B0A649DA32D5}" dt="2023-09-04T13:40:43.513" v="694" actId="1076"/>
          <ac:spMkLst>
            <pc:docMk/>
            <pc:sldMk cId="2920392073" sldId="299"/>
            <ac:spMk id="9" creationId="{50D99763-929A-2BD0-734C-62F178C40B37}"/>
          </ac:spMkLst>
        </pc:spChg>
        <pc:picChg chg="del">
          <ac:chgData name="Huigen, Deanne" userId="S::deanne.huigen@ggze.nl::5c207df3-6c23-488f-a8d6-07125e24f354" providerId="AD" clId="Web-{07BED54F-48A4-4DFA-BD4E-B0A649DA32D5}" dt="2023-09-04T12:51:54.581" v="82"/>
          <ac:picMkLst>
            <pc:docMk/>
            <pc:sldMk cId="2920392073" sldId="299"/>
            <ac:picMk id="4" creationId="{1787C7A8-3505-AFCA-CCA6-7F72FA52B65B}"/>
          </ac:picMkLst>
        </pc:picChg>
        <pc:picChg chg="add">
          <ac:chgData name="Huigen, Deanne" userId="S::deanne.huigen@ggze.nl::5c207df3-6c23-488f-a8d6-07125e24f354" providerId="AD" clId="Web-{07BED54F-48A4-4DFA-BD4E-B0A649DA32D5}" dt="2023-09-04T12:51:54.863" v="83"/>
          <ac:picMkLst>
            <pc:docMk/>
            <pc:sldMk cId="2920392073" sldId="299"/>
            <ac:picMk id="5" creationId="{2ED33CE7-2D02-F8A8-A63B-93FDC1C89D06}"/>
          </ac:picMkLst>
        </pc:picChg>
      </pc:sldChg>
      <pc:sldChg chg="addSp delSp modSp">
        <pc:chgData name="Huigen, Deanne" userId="S::deanne.huigen@ggze.nl::5c207df3-6c23-488f-a8d6-07125e24f354" providerId="AD" clId="Web-{07BED54F-48A4-4DFA-BD4E-B0A649DA32D5}" dt="2023-09-04T13:33:30.919" v="601" actId="1076"/>
        <pc:sldMkLst>
          <pc:docMk/>
          <pc:sldMk cId="3036402338" sldId="301"/>
        </pc:sldMkLst>
        <pc:spChg chg="mod">
          <ac:chgData name="Huigen, Deanne" userId="S::deanne.huigen@ggze.nl::5c207df3-6c23-488f-a8d6-07125e24f354" providerId="AD" clId="Web-{07BED54F-48A4-4DFA-BD4E-B0A649DA32D5}" dt="2023-09-04T13:33:30.919" v="601" actId="1076"/>
          <ac:spMkLst>
            <pc:docMk/>
            <pc:sldMk cId="3036402338" sldId="301"/>
            <ac:spMk id="2" creationId="{7CD3FF74-B29D-D052-4C56-E4628DA9C86F}"/>
          </ac:spMkLst>
        </pc:spChg>
        <pc:picChg chg="del">
          <ac:chgData name="Huigen, Deanne" userId="S::deanne.huigen@ggze.nl::5c207df3-6c23-488f-a8d6-07125e24f354" providerId="AD" clId="Web-{07BED54F-48A4-4DFA-BD4E-B0A649DA32D5}" dt="2023-09-04T12:51:39.753" v="77"/>
          <ac:picMkLst>
            <pc:docMk/>
            <pc:sldMk cId="3036402338" sldId="301"/>
            <ac:picMk id="4" creationId="{872D2C27-AD0E-E763-99C1-65ADC74F2704}"/>
          </ac:picMkLst>
        </pc:picChg>
        <pc:picChg chg="add">
          <ac:chgData name="Huigen, Deanne" userId="S::deanne.huigen@ggze.nl::5c207df3-6c23-488f-a8d6-07125e24f354" providerId="AD" clId="Web-{07BED54F-48A4-4DFA-BD4E-B0A649DA32D5}" dt="2023-09-04T12:51:39.972" v="78"/>
          <ac:picMkLst>
            <pc:docMk/>
            <pc:sldMk cId="3036402338" sldId="301"/>
            <ac:picMk id="5" creationId="{BE0A8004-8A53-BFF5-7FA6-40645DFB6280}"/>
          </ac:picMkLst>
        </pc:picChg>
      </pc:sldChg>
      <pc:sldChg chg="addSp delSp modSp">
        <pc:chgData name="Huigen, Deanne" userId="S::deanne.huigen@ggze.nl::5c207df3-6c23-488f-a8d6-07125e24f354" providerId="AD" clId="Web-{07BED54F-48A4-4DFA-BD4E-B0A649DA32D5}" dt="2023-09-04T13:46:41.025" v="776" actId="1076"/>
        <pc:sldMkLst>
          <pc:docMk/>
          <pc:sldMk cId="693489919" sldId="302"/>
        </pc:sldMkLst>
        <pc:spChg chg="mod">
          <ac:chgData name="Huigen, Deanne" userId="S::deanne.huigen@ggze.nl::5c207df3-6c23-488f-a8d6-07125e24f354" providerId="AD" clId="Web-{07BED54F-48A4-4DFA-BD4E-B0A649DA32D5}" dt="2023-09-04T13:46:33.337" v="773" actId="1076"/>
          <ac:spMkLst>
            <pc:docMk/>
            <pc:sldMk cId="693489919" sldId="302"/>
            <ac:spMk id="2" creationId="{53BDA820-EB86-0A17-D421-20D580E02EBD}"/>
          </ac:spMkLst>
        </pc:spChg>
        <pc:picChg chg="del">
          <ac:chgData name="Huigen, Deanne" userId="S::deanne.huigen@ggze.nl::5c207df3-6c23-488f-a8d6-07125e24f354" providerId="AD" clId="Web-{07BED54F-48A4-4DFA-BD4E-B0A649DA32D5}" dt="2023-09-04T12:52:22.473" v="95"/>
          <ac:picMkLst>
            <pc:docMk/>
            <pc:sldMk cId="693489919" sldId="302"/>
            <ac:picMk id="5" creationId="{C04E0EF1-1DD5-E729-30F3-BDBFC3D13AC2}"/>
          </ac:picMkLst>
        </pc:picChg>
        <pc:picChg chg="add">
          <ac:chgData name="Huigen, Deanne" userId="S::deanne.huigen@ggze.nl::5c207df3-6c23-488f-a8d6-07125e24f354" providerId="AD" clId="Web-{07BED54F-48A4-4DFA-BD4E-B0A649DA32D5}" dt="2023-09-04T12:52:22.848" v="96"/>
          <ac:picMkLst>
            <pc:docMk/>
            <pc:sldMk cId="693489919" sldId="302"/>
            <ac:picMk id="8" creationId="{CF489B20-9C54-E23B-17C0-C471F25257CB}"/>
          </ac:picMkLst>
        </pc:picChg>
        <pc:picChg chg="add mod">
          <ac:chgData name="Huigen, Deanne" userId="S::deanne.huigen@ggze.nl::5c207df3-6c23-488f-a8d6-07125e24f354" providerId="AD" clId="Web-{07BED54F-48A4-4DFA-BD4E-B0A649DA32D5}" dt="2023-09-04T13:46:41.025" v="776" actId="1076"/>
          <ac:picMkLst>
            <pc:docMk/>
            <pc:sldMk cId="693489919" sldId="302"/>
            <ac:picMk id="10" creationId="{A72325F0-462B-7773-1A0A-C1DFE820C5FF}"/>
          </ac:picMkLst>
        </pc:picChg>
      </pc:sldChg>
      <pc:sldChg chg="addSp delSp">
        <pc:chgData name="Huigen, Deanne" userId="S::deanne.huigen@ggze.nl::5c207df3-6c23-488f-a8d6-07125e24f354" providerId="AD" clId="Web-{07BED54F-48A4-4DFA-BD4E-B0A649DA32D5}" dt="2023-09-04T12:52:26.286" v="98"/>
        <pc:sldMkLst>
          <pc:docMk/>
          <pc:sldMk cId="2516861651" sldId="303"/>
        </pc:sldMkLst>
        <pc:picChg chg="del">
          <ac:chgData name="Huigen, Deanne" userId="S::deanne.huigen@ggze.nl::5c207df3-6c23-488f-a8d6-07125e24f354" providerId="AD" clId="Web-{07BED54F-48A4-4DFA-BD4E-B0A649DA32D5}" dt="2023-09-04T12:52:25.833" v="97"/>
          <ac:picMkLst>
            <pc:docMk/>
            <pc:sldMk cId="2516861651" sldId="303"/>
            <ac:picMk id="5" creationId="{FA157B35-1CF6-E048-BC3B-1FD9C8DC3EE7}"/>
          </ac:picMkLst>
        </pc:picChg>
        <pc:picChg chg="add">
          <ac:chgData name="Huigen, Deanne" userId="S::deanne.huigen@ggze.nl::5c207df3-6c23-488f-a8d6-07125e24f354" providerId="AD" clId="Web-{07BED54F-48A4-4DFA-BD4E-B0A649DA32D5}" dt="2023-09-04T12:52:26.286" v="98"/>
          <ac:picMkLst>
            <pc:docMk/>
            <pc:sldMk cId="2516861651" sldId="303"/>
            <ac:picMk id="7" creationId="{D5394ABA-3C3C-D2F9-584B-983930BC4085}"/>
          </ac:picMkLst>
        </pc:picChg>
      </pc:sldChg>
      <pc:sldChg chg="addSp delSp">
        <pc:chgData name="Huigen, Deanne" userId="S::deanne.huigen@ggze.nl::5c207df3-6c23-488f-a8d6-07125e24f354" providerId="AD" clId="Web-{07BED54F-48A4-4DFA-BD4E-B0A649DA32D5}" dt="2023-09-04T12:52:29.067" v="100"/>
        <pc:sldMkLst>
          <pc:docMk/>
          <pc:sldMk cId="3630905903" sldId="304"/>
        </pc:sldMkLst>
        <pc:picChg chg="del">
          <ac:chgData name="Huigen, Deanne" userId="S::deanne.huigen@ggze.nl::5c207df3-6c23-488f-a8d6-07125e24f354" providerId="AD" clId="Web-{07BED54F-48A4-4DFA-BD4E-B0A649DA32D5}" dt="2023-09-04T12:52:28.770" v="99"/>
          <ac:picMkLst>
            <pc:docMk/>
            <pc:sldMk cId="3630905903" sldId="304"/>
            <ac:picMk id="7" creationId="{7D8685B0-39D0-4A2C-C0B8-5624AC8B16A6}"/>
          </ac:picMkLst>
        </pc:picChg>
        <pc:picChg chg="add">
          <ac:chgData name="Huigen, Deanne" userId="S::deanne.huigen@ggze.nl::5c207df3-6c23-488f-a8d6-07125e24f354" providerId="AD" clId="Web-{07BED54F-48A4-4DFA-BD4E-B0A649DA32D5}" dt="2023-09-04T12:52:29.067" v="100"/>
          <ac:picMkLst>
            <pc:docMk/>
            <pc:sldMk cId="3630905903" sldId="304"/>
            <ac:picMk id="9" creationId="{148983EB-E27D-55FF-4E01-95698BB09E1D}"/>
          </ac:picMkLst>
        </pc:picChg>
      </pc:sldChg>
      <pc:sldChg chg="addSp delSp">
        <pc:chgData name="Huigen, Deanne" userId="S::deanne.huigen@ggze.nl::5c207df3-6c23-488f-a8d6-07125e24f354" providerId="AD" clId="Web-{07BED54F-48A4-4DFA-BD4E-B0A649DA32D5}" dt="2023-09-04T12:52:32.348" v="102"/>
        <pc:sldMkLst>
          <pc:docMk/>
          <pc:sldMk cId="392887943" sldId="305"/>
        </pc:sldMkLst>
        <pc:picChg chg="del">
          <ac:chgData name="Huigen, Deanne" userId="S::deanne.huigen@ggze.nl::5c207df3-6c23-488f-a8d6-07125e24f354" providerId="AD" clId="Web-{07BED54F-48A4-4DFA-BD4E-B0A649DA32D5}" dt="2023-09-04T12:52:32.020" v="101"/>
          <ac:picMkLst>
            <pc:docMk/>
            <pc:sldMk cId="392887943" sldId="305"/>
            <ac:picMk id="5" creationId="{6686BADD-227F-2A8B-90BD-AD5207BD2A9F}"/>
          </ac:picMkLst>
        </pc:picChg>
        <pc:picChg chg="add">
          <ac:chgData name="Huigen, Deanne" userId="S::deanne.huigen@ggze.nl::5c207df3-6c23-488f-a8d6-07125e24f354" providerId="AD" clId="Web-{07BED54F-48A4-4DFA-BD4E-B0A649DA32D5}" dt="2023-09-04T12:52:32.348" v="102"/>
          <ac:picMkLst>
            <pc:docMk/>
            <pc:sldMk cId="392887943" sldId="305"/>
            <ac:picMk id="8" creationId="{6EDDF209-7CC0-1C22-E590-9924F8F8A557}"/>
          </ac:picMkLst>
        </pc:picChg>
      </pc:sldChg>
      <pc:sldChg chg="addSp delSp modSp">
        <pc:chgData name="Huigen, Deanne" userId="S::deanne.huigen@ggze.nl::5c207df3-6c23-488f-a8d6-07125e24f354" providerId="AD" clId="Web-{07BED54F-48A4-4DFA-BD4E-B0A649DA32D5}" dt="2023-09-04T13:22:38.568" v="451" actId="20577"/>
        <pc:sldMkLst>
          <pc:docMk/>
          <pc:sldMk cId="1787588869" sldId="307"/>
        </pc:sldMkLst>
        <pc:spChg chg="mod">
          <ac:chgData name="Huigen, Deanne" userId="S::deanne.huigen@ggze.nl::5c207df3-6c23-488f-a8d6-07125e24f354" providerId="AD" clId="Web-{07BED54F-48A4-4DFA-BD4E-B0A649DA32D5}" dt="2023-09-04T13:19:41.875" v="384" actId="1076"/>
          <ac:spMkLst>
            <pc:docMk/>
            <pc:sldMk cId="1787588869" sldId="307"/>
            <ac:spMk id="2" creationId="{A8EB9276-5014-61BE-4B52-8BFD15C2E4C2}"/>
          </ac:spMkLst>
        </pc:spChg>
        <pc:spChg chg="mod">
          <ac:chgData name="Huigen, Deanne" userId="S::deanne.huigen@ggze.nl::5c207df3-6c23-488f-a8d6-07125e24f354" providerId="AD" clId="Web-{07BED54F-48A4-4DFA-BD4E-B0A649DA32D5}" dt="2023-09-04T13:22:38.568" v="451" actId="20577"/>
          <ac:spMkLst>
            <pc:docMk/>
            <pc:sldMk cId="1787588869" sldId="307"/>
            <ac:spMk id="4" creationId="{D0CE6DDA-5154-63AF-B1B3-049342314DE0}"/>
          </ac:spMkLst>
        </pc:spChg>
        <pc:picChg chg="add">
          <ac:chgData name="Huigen, Deanne" userId="S::deanne.huigen@ggze.nl::5c207df3-6c23-488f-a8d6-07125e24f354" providerId="AD" clId="Web-{07BED54F-48A4-4DFA-BD4E-B0A649DA32D5}" dt="2023-09-04T12:51:15.439" v="68"/>
          <ac:picMkLst>
            <pc:docMk/>
            <pc:sldMk cId="1787588869" sldId="307"/>
            <ac:picMk id="5" creationId="{64B02C2C-B0C0-B764-6467-D2B37D7B0ACE}"/>
          </ac:picMkLst>
        </pc:picChg>
        <pc:picChg chg="del">
          <ac:chgData name="Huigen, Deanne" userId="S::deanne.huigen@ggze.nl::5c207df3-6c23-488f-a8d6-07125e24f354" providerId="AD" clId="Web-{07BED54F-48A4-4DFA-BD4E-B0A649DA32D5}" dt="2023-09-04T12:51:15.033" v="67"/>
          <ac:picMkLst>
            <pc:docMk/>
            <pc:sldMk cId="1787588869" sldId="307"/>
            <ac:picMk id="7" creationId="{ECF66A00-7B37-F790-A4E1-ABFBD0A09EE9}"/>
          </ac:picMkLst>
        </pc:picChg>
        <pc:picChg chg="mod">
          <ac:chgData name="Huigen, Deanne" userId="S::deanne.huigen@ggze.nl::5c207df3-6c23-488f-a8d6-07125e24f354" providerId="AD" clId="Web-{07BED54F-48A4-4DFA-BD4E-B0A649DA32D5}" dt="2023-09-04T13:20:00.610" v="388"/>
          <ac:picMkLst>
            <pc:docMk/>
            <pc:sldMk cId="1787588869" sldId="307"/>
            <ac:picMk id="9" creationId="{FD449C07-A40E-1656-35B3-CA284693B9B6}"/>
          </ac:picMkLst>
        </pc:picChg>
      </pc:sldChg>
      <pc:sldChg chg="addSp delSp modSp">
        <pc:chgData name="Huigen, Deanne" userId="S::deanne.huigen@ggze.nl::5c207df3-6c23-488f-a8d6-07125e24f354" providerId="AD" clId="Web-{07BED54F-48A4-4DFA-BD4E-B0A649DA32D5}" dt="2023-09-04T13:34:19.140" v="608" actId="1076"/>
        <pc:sldMkLst>
          <pc:docMk/>
          <pc:sldMk cId="4281564647" sldId="308"/>
        </pc:sldMkLst>
        <pc:spChg chg="mod">
          <ac:chgData name="Huigen, Deanne" userId="S::deanne.huigen@ggze.nl::5c207df3-6c23-488f-a8d6-07125e24f354" providerId="AD" clId="Web-{07BED54F-48A4-4DFA-BD4E-B0A649DA32D5}" dt="2023-09-04T13:34:19.140" v="608" actId="1076"/>
          <ac:spMkLst>
            <pc:docMk/>
            <pc:sldMk cId="4281564647" sldId="308"/>
            <ac:spMk id="3" creationId="{5BA6CAE4-50FA-4BAF-9EEC-C14CE9A2C351}"/>
          </ac:spMkLst>
        </pc:spChg>
        <pc:picChg chg="del">
          <ac:chgData name="Huigen, Deanne" userId="S::deanne.huigen@ggze.nl::5c207df3-6c23-488f-a8d6-07125e24f354" providerId="AD" clId="Web-{07BED54F-48A4-4DFA-BD4E-B0A649DA32D5}" dt="2023-09-04T12:51:46.003" v="79"/>
          <ac:picMkLst>
            <pc:docMk/>
            <pc:sldMk cId="4281564647" sldId="308"/>
            <ac:picMk id="6" creationId="{0D1B949B-919E-C3EB-18C6-23938FC4E913}"/>
          </ac:picMkLst>
        </pc:picChg>
        <pc:picChg chg="add del">
          <ac:chgData name="Huigen, Deanne" userId="S::deanne.huigen@ggze.nl::5c207df3-6c23-488f-a8d6-07125e24f354" providerId="AD" clId="Web-{07BED54F-48A4-4DFA-BD4E-B0A649DA32D5}" dt="2023-09-04T12:51:52.238" v="81"/>
          <ac:picMkLst>
            <pc:docMk/>
            <pc:sldMk cId="4281564647" sldId="308"/>
            <ac:picMk id="7" creationId="{CCED55C3-78E5-1DC5-1573-CBD3FF15B4C5}"/>
          </ac:picMkLst>
        </pc:picChg>
      </pc:sldChg>
      <pc:sldChg chg="addSp delSp modSp">
        <pc:chgData name="Huigen, Deanne" userId="S::deanne.huigen@ggze.nl::5c207df3-6c23-488f-a8d6-07125e24f354" providerId="AD" clId="Web-{07BED54F-48A4-4DFA-BD4E-B0A649DA32D5}" dt="2023-09-04T12:50:44.985" v="52"/>
        <pc:sldMkLst>
          <pc:docMk/>
          <pc:sldMk cId="97850678" sldId="311"/>
        </pc:sldMkLst>
        <pc:spChg chg="mod">
          <ac:chgData name="Huigen, Deanne" userId="S::deanne.huigen@ggze.nl::5c207df3-6c23-488f-a8d6-07125e24f354" providerId="AD" clId="Web-{07BED54F-48A4-4DFA-BD4E-B0A649DA32D5}" dt="2023-09-04T12:43:40.673" v="21" actId="20577"/>
          <ac:spMkLst>
            <pc:docMk/>
            <pc:sldMk cId="97850678" sldId="311"/>
            <ac:spMk id="2" creationId="{40EA1AC8-D131-4E71-5F9F-5C03ACB34CE5}"/>
          </ac:spMkLst>
        </pc:spChg>
        <pc:picChg chg="del">
          <ac:chgData name="Huigen, Deanne" userId="S::deanne.huigen@ggze.nl::5c207df3-6c23-488f-a8d6-07125e24f354" providerId="AD" clId="Web-{07BED54F-48A4-4DFA-BD4E-B0A649DA32D5}" dt="2023-09-04T12:50:44.486" v="51"/>
          <ac:picMkLst>
            <pc:docMk/>
            <pc:sldMk cId="97850678" sldId="311"/>
            <ac:picMk id="4" creationId="{7D0DE41E-4598-1E3C-E976-227CB78C607E}"/>
          </ac:picMkLst>
        </pc:picChg>
        <pc:picChg chg="add">
          <ac:chgData name="Huigen, Deanne" userId="S::deanne.huigen@ggze.nl::5c207df3-6c23-488f-a8d6-07125e24f354" providerId="AD" clId="Web-{07BED54F-48A4-4DFA-BD4E-B0A649DA32D5}" dt="2023-09-04T12:50:44.985" v="52"/>
          <ac:picMkLst>
            <pc:docMk/>
            <pc:sldMk cId="97850678" sldId="311"/>
            <ac:picMk id="6" creationId="{179B6552-252E-29CF-11A1-4E6928C82894}"/>
          </ac:picMkLst>
        </pc:picChg>
      </pc:sldChg>
      <pc:sldChg chg="addSp delSp">
        <pc:chgData name="Huigen, Deanne" userId="S::deanne.huigen@ggze.nl::5c207df3-6c23-488f-a8d6-07125e24f354" providerId="AD" clId="Web-{07BED54F-48A4-4DFA-BD4E-B0A649DA32D5}" dt="2023-09-04T12:52:35.661" v="104"/>
        <pc:sldMkLst>
          <pc:docMk/>
          <pc:sldMk cId="1385273496" sldId="313"/>
        </pc:sldMkLst>
        <pc:picChg chg="del">
          <ac:chgData name="Huigen, Deanne" userId="S::deanne.huigen@ggze.nl::5c207df3-6c23-488f-a8d6-07125e24f354" providerId="AD" clId="Web-{07BED54F-48A4-4DFA-BD4E-B0A649DA32D5}" dt="2023-09-04T12:52:35.270" v="103"/>
          <ac:picMkLst>
            <pc:docMk/>
            <pc:sldMk cId="1385273496" sldId="313"/>
            <ac:picMk id="28" creationId="{FA8DCD97-893E-D431-FB7A-A81137D57F82}"/>
          </ac:picMkLst>
        </pc:picChg>
        <pc:picChg chg="add">
          <ac:chgData name="Huigen, Deanne" userId="S::deanne.huigen@ggze.nl::5c207df3-6c23-488f-a8d6-07125e24f354" providerId="AD" clId="Web-{07BED54F-48A4-4DFA-BD4E-B0A649DA32D5}" dt="2023-09-04T12:52:35.661" v="104"/>
          <ac:picMkLst>
            <pc:docMk/>
            <pc:sldMk cId="1385273496" sldId="313"/>
            <ac:picMk id="42" creationId="{FABC26A5-C58F-2F4E-E4F3-EE89D2776B1F}"/>
          </ac:picMkLst>
        </pc:picChg>
      </pc:sldChg>
      <pc:sldChg chg="addSp delSp modSp">
        <pc:chgData name="Huigen, Deanne" userId="S::deanne.huigen@ggze.nl::5c207df3-6c23-488f-a8d6-07125e24f354" providerId="AD" clId="Web-{07BED54F-48A4-4DFA-BD4E-B0A649DA32D5}" dt="2023-09-04T13:40:56.091" v="698"/>
        <pc:sldMkLst>
          <pc:docMk/>
          <pc:sldMk cId="2189415431" sldId="322"/>
        </pc:sldMkLst>
        <pc:spChg chg="mod">
          <ac:chgData name="Huigen, Deanne" userId="S::deanne.huigen@ggze.nl::5c207df3-6c23-488f-a8d6-07125e24f354" providerId="AD" clId="Web-{07BED54F-48A4-4DFA-BD4E-B0A649DA32D5}" dt="2023-09-04T13:40:52.466" v="695" actId="1076"/>
          <ac:spMkLst>
            <pc:docMk/>
            <pc:sldMk cId="2189415431" sldId="322"/>
            <ac:spMk id="2" creationId="{610C4E60-375B-A819-AE8A-6BF9AF0DEB11}"/>
          </ac:spMkLst>
        </pc:spChg>
        <pc:spChg chg="del">
          <ac:chgData name="Huigen, Deanne" userId="S::deanne.huigen@ggze.nl::5c207df3-6c23-488f-a8d6-07125e24f354" providerId="AD" clId="Web-{07BED54F-48A4-4DFA-BD4E-B0A649DA32D5}" dt="2023-09-04T12:51:57.785" v="84"/>
          <ac:spMkLst>
            <pc:docMk/>
            <pc:sldMk cId="2189415431" sldId="322"/>
            <ac:spMk id="3" creationId="{390E1F7B-93AB-9DCF-5F49-17FC8A27A978}"/>
          </ac:spMkLst>
        </pc:spChg>
        <pc:spChg chg="add del mod">
          <ac:chgData name="Huigen, Deanne" userId="S::deanne.huigen@ggze.nl::5c207df3-6c23-488f-a8d6-07125e24f354" providerId="AD" clId="Web-{07BED54F-48A4-4DFA-BD4E-B0A649DA32D5}" dt="2023-09-04T13:40:56.091" v="698"/>
          <ac:spMkLst>
            <pc:docMk/>
            <pc:sldMk cId="2189415431" sldId="322"/>
            <ac:spMk id="10" creationId="{C1945D8A-0090-781F-18EC-231069E0C319}"/>
          </ac:spMkLst>
        </pc:spChg>
        <pc:spChg chg="add mod">
          <ac:chgData name="Huigen, Deanne" userId="S::deanne.huigen@ggze.nl::5c207df3-6c23-488f-a8d6-07125e24f354" providerId="AD" clId="Web-{07BED54F-48A4-4DFA-BD4E-B0A649DA32D5}" dt="2023-09-04T13:40:56.091" v="698"/>
          <ac:spMkLst>
            <pc:docMk/>
            <pc:sldMk cId="2189415431" sldId="322"/>
            <ac:spMk id="12" creationId="{D4F38262-6DB7-A7F5-A6B3-F32C0F5AE393}"/>
          </ac:spMkLst>
        </pc:spChg>
        <pc:picChg chg="del">
          <ac:chgData name="Huigen, Deanne" userId="S::deanne.huigen@ggze.nl::5c207df3-6c23-488f-a8d6-07125e24f354" providerId="AD" clId="Web-{07BED54F-48A4-4DFA-BD4E-B0A649DA32D5}" dt="2023-09-04T12:52:00.863" v="87"/>
          <ac:picMkLst>
            <pc:docMk/>
            <pc:sldMk cId="2189415431" sldId="322"/>
            <ac:picMk id="4" creationId="{1787C7A8-3505-AFCA-CCA6-7F72FA52B65B}"/>
          </ac:picMkLst>
        </pc:picChg>
        <pc:picChg chg="add del">
          <ac:chgData name="Huigen, Deanne" userId="S::deanne.huigen@ggze.nl::5c207df3-6c23-488f-a8d6-07125e24f354" providerId="AD" clId="Web-{07BED54F-48A4-4DFA-BD4E-B0A649DA32D5}" dt="2023-09-04T12:51:59.535" v="86"/>
          <ac:picMkLst>
            <pc:docMk/>
            <pc:sldMk cId="2189415431" sldId="322"/>
            <ac:picMk id="6" creationId="{4E959B00-94BD-5A93-486F-4F6F90CD82C9}"/>
          </ac:picMkLst>
        </pc:picChg>
        <pc:picChg chg="add">
          <ac:chgData name="Huigen, Deanne" userId="S::deanne.huigen@ggze.nl::5c207df3-6c23-488f-a8d6-07125e24f354" providerId="AD" clId="Web-{07BED54F-48A4-4DFA-BD4E-B0A649DA32D5}" dt="2023-09-04T12:52:01.066" v="88"/>
          <ac:picMkLst>
            <pc:docMk/>
            <pc:sldMk cId="2189415431" sldId="322"/>
            <ac:picMk id="8" creationId="{BEB4415B-4955-FBCF-CEEF-3600296ED92B}"/>
          </ac:picMkLst>
        </pc:picChg>
      </pc:sldChg>
      <pc:sldChg chg="addSp delSp modSp">
        <pc:chgData name="Huigen, Deanne" userId="S::deanne.huigen@ggze.nl::5c207df3-6c23-488f-a8d6-07125e24f354" providerId="AD" clId="Web-{07BED54F-48A4-4DFA-BD4E-B0A649DA32D5}" dt="2023-09-04T13:32:52.793" v="600"/>
        <pc:sldMkLst>
          <pc:docMk/>
          <pc:sldMk cId="2572070096" sldId="323"/>
        </pc:sldMkLst>
        <pc:spChg chg="add del mod">
          <ac:chgData name="Huigen, Deanne" userId="S::deanne.huigen@ggze.nl::5c207df3-6c23-488f-a8d6-07125e24f354" providerId="AD" clId="Web-{07BED54F-48A4-4DFA-BD4E-B0A649DA32D5}" dt="2023-09-04T13:32:52.793" v="600"/>
          <ac:spMkLst>
            <pc:docMk/>
            <pc:sldMk cId="2572070096" sldId="323"/>
            <ac:spMk id="6" creationId="{5837B1AA-0495-6FAC-D3F5-48BE98AFC997}"/>
          </ac:spMkLst>
        </pc:spChg>
        <pc:spChg chg="del mod">
          <ac:chgData name="Huigen, Deanne" userId="S::deanne.huigen@ggze.nl::5c207df3-6c23-488f-a8d6-07125e24f354" providerId="AD" clId="Web-{07BED54F-48A4-4DFA-BD4E-B0A649DA32D5}" dt="2023-09-04T13:32:31.339" v="598"/>
          <ac:spMkLst>
            <pc:docMk/>
            <pc:sldMk cId="2572070096" sldId="323"/>
            <ac:spMk id="22" creationId="{E6FBAF42-9473-1FF7-18F2-1274235741E5}"/>
          </ac:spMkLst>
        </pc:spChg>
        <pc:spChg chg="del">
          <ac:chgData name="Huigen, Deanne" userId="S::deanne.huigen@ggze.nl::5c207df3-6c23-488f-a8d6-07125e24f354" providerId="AD" clId="Web-{07BED54F-48A4-4DFA-BD4E-B0A649DA32D5}" dt="2023-09-04T13:32:52.793" v="600"/>
          <ac:spMkLst>
            <pc:docMk/>
            <pc:sldMk cId="2572070096" sldId="323"/>
            <ac:spMk id="25" creationId="{A35CBD63-8F8F-47DC-9CE7-159E6161D872}"/>
          </ac:spMkLst>
        </pc:spChg>
        <pc:spChg chg="del">
          <ac:chgData name="Huigen, Deanne" userId="S::deanne.huigen@ggze.nl::5c207df3-6c23-488f-a8d6-07125e24f354" providerId="AD" clId="Web-{07BED54F-48A4-4DFA-BD4E-B0A649DA32D5}" dt="2023-09-04T13:32:52.793" v="600"/>
          <ac:spMkLst>
            <pc:docMk/>
            <pc:sldMk cId="2572070096" sldId="323"/>
            <ac:spMk id="27" creationId="{CA0E3486-FD49-4921-B4F4-E5BB5C88AC79}"/>
          </ac:spMkLst>
        </pc:spChg>
        <pc:spChg chg="del">
          <ac:chgData name="Huigen, Deanne" userId="S::deanne.huigen@ggze.nl::5c207df3-6c23-488f-a8d6-07125e24f354" providerId="AD" clId="Web-{07BED54F-48A4-4DFA-BD4E-B0A649DA32D5}" dt="2023-09-04T13:32:52.793" v="600"/>
          <ac:spMkLst>
            <pc:docMk/>
            <pc:sldMk cId="2572070096" sldId="323"/>
            <ac:spMk id="29" creationId="{83B4A72C-2924-4CE2-8674-7E02E182ED6D}"/>
          </ac:spMkLst>
        </pc:spChg>
        <pc:spChg chg="add">
          <ac:chgData name="Huigen, Deanne" userId="S::deanne.huigen@ggze.nl::5c207df3-6c23-488f-a8d6-07125e24f354" providerId="AD" clId="Web-{07BED54F-48A4-4DFA-BD4E-B0A649DA32D5}" dt="2023-09-04T13:32:52.793" v="600"/>
          <ac:spMkLst>
            <pc:docMk/>
            <pc:sldMk cId="2572070096" sldId="323"/>
            <ac:spMk id="34" creationId="{F754C990-9493-43C5-A08F-2B9A55F7DF0A}"/>
          </ac:spMkLst>
        </pc:spChg>
        <pc:spChg chg="add">
          <ac:chgData name="Huigen, Deanne" userId="S::deanne.huigen@ggze.nl::5c207df3-6c23-488f-a8d6-07125e24f354" providerId="AD" clId="Web-{07BED54F-48A4-4DFA-BD4E-B0A649DA32D5}" dt="2023-09-04T13:32:52.793" v="600"/>
          <ac:spMkLst>
            <pc:docMk/>
            <pc:sldMk cId="2572070096" sldId="323"/>
            <ac:spMk id="36" creationId="{B176A2F0-4868-448D-8624-668A960A0E45}"/>
          </ac:spMkLst>
        </pc:spChg>
        <pc:picChg chg="del">
          <ac:chgData name="Huigen, Deanne" userId="S::deanne.huigen@ggze.nl::5c207df3-6c23-488f-a8d6-07125e24f354" providerId="AD" clId="Web-{07BED54F-48A4-4DFA-BD4E-B0A649DA32D5}" dt="2023-09-04T12:51:34.143" v="75"/>
          <ac:picMkLst>
            <pc:docMk/>
            <pc:sldMk cId="2572070096" sldId="323"/>
            <ac:picMk id="3" creationId="{B547A871-538D-B48F-72C0-221BB677B0D6}"/>
          </ac:picMkLst>
        </pc:picChg>
        <pc:picChg chg="add del">
          <ac:chgData name="Huigen, Deanne" userId="S::deanne.huigen@ggze.nl::5c207df3-6c23-488f-a8d6-07125e24f354" providerId="AD" clId="Web-{07BED54F-48A4-4DFA-BD4E-B0A649DA32D5}" dt="2023-09-04T13:32:44.449" v="599"/>
          <ac:picMkLst>
            <pc:docMk/>
            <pc:sldMk cId="2572070096" sldId="323"/>
            <ac:picMk id="4" creationId="{067EF07E-81F3-E275-9D91-41E85A286688}"/>
          </ac:picMkLst>
        </pc:picChg>
        <pc:picChg chg="mod">
          <ac:chgData name="Huigen, Deanne" userId="S::deanne.huigen@ggze.nl::5c207df3-6c23-488f-a8d6-07125e24f354" providerId="AD" clId="Web-{07BED54F-48A4-4DFA-BD4E-B0A649DA32D5}" dt="2023-09-04T13:32:52.793" v="600"/>
          <ac:picMkLst>
            <pc:docMk/>
            <pc:sldMk cId="2572070096" sldId="323"/>
            <ac:picMk id="7" creationId="{731788B0-9650-D731-1DAF-75D0C631F29E}"/>
          </ac:picMkLst>
        </pc:picChg>
      </pc:sldChg>
      <pc:sldChg chg="addSp delSp">
        <pc:chgData name="Huigen, Deanne" userId="S::deanne.huigen@ggze.nl::5c207df3-6c23-488f-a8d6-07125e24f354" providerId="AD" clId="Web-{07BED54F-48A4-4DFA-BD4E-B0A649DA32D5}" dt="2023-09-04T12:52:48.740" v="111"/>
        <pc:sldMkLst>
          <pc:docMk/>
          <pc:sldMk cId="3935155231" sldId="324"/>
        </pc:sldMkLst>
        <pc:picChg chg="add">
          <ac:chgData name="Huigen, Deanne" userId="S::deanne.huigen@ggze.nl::5c207df3-6c23-488f-a8d6-07125e24f354" providerId="AD" clId="Web-{07BED54F-48A4-4DFA-BD4E-B0A649DA32D5}" dt="2023-09-04T12:52:48.740" v="111"/>
          <ac:picMkLst>
            <pc:docMk/>
            <pc:sldMk cId="3935155231" sldId="324"/>
            <ac:picMk id="5" creationId="{12A35869-EFEF-9471-0674-815775036A48}"/>
          </ac:picMkLst>
        </pc:picChg>
        <pc:picChg chg="del">
          <ac:chgData name="Huigen, Deanne" userId="S::deanne.huigen@ggze.nl::5c207df3-6c23-488f-a8d6-07125e24f354" providerId="AD" clId="Web-{07BED54F-48A4-4DFA-BD4E-B0A649DA32D5}" dt="2023-09-04T12:52:48.411" v="110"/>
          <ac:picMkLst>
            <pc:docMk/>
            <pc:sldMk cId="3935155231" sldId="324"/>
            <ac:picMk id="37" creationId="{6E25AF28-D832-1DC6-2DED-2573FCABA1D9}"/>
          </ac:picMkLst>
        </pc:picChg>
      </pc:sldChg>
      <pc:sldChg chg="addSp delSp modSp">
        <pc:chgData name="Huigen, Deanne" userId="S::deanne.huigen@ggze.nl::5c207df3-6c23-488f-a8d6-07125e24f354" providerId="AD" clId="Web-{07BED54F-48A4-4DFA-BD4E-B0A649DA32D5}" dt="2023-09-04T13:21:43.069" v="421" actId="20577"/>
        <pc:sldMkLst>
          <pc:docMk/>
          <pc:sldMk cId="440709461" sldId="325"/>
        </pc:sldMkLst>
        <pc:spChg chg="mod">
          <ac:chgData name="Huigen, Deanne" userId="S::deanne.huigen@ggze.nl::5c207df3-6c23-488f-a8d6-07125e24f354" providerId="AD" clId="Web-{07BED54F-48A4-4DFA-BD4E-B0A649DA32D5}" dt="2023-09-04T13:08:28.476" v="306" actId="1076"/>
          <ac:spMkLst>
            <pc:docMk/>
            <pc:sldMk cId="440709461" sldId="325"/>
            <ac:spMk id="2" creationId="{AC9B8DF8-4209-94B1-FA7B-69C79BC580DF}"/>
          </ac:spMkLst>
        </pc:spChg>
        <pc:spChg chg="mod">
          <ac:chgData name="Huigen, Deanne" userId="S::deanne.huigen@ggze.nl::5c207df3-6c23-488f-a8d6-07125e24f354" providerId="AD" clId="Web-{07BED54F-48A4-4DFA-BD4E-B0A649DA32D5}" dt="2023-09-04T13:21:43.069" v="421" actId="20577"/>
          <ac:spMkLst>
            <pc:docMk/>
            <pc:sldMk cId="440709461" sldId="325"/>
            <ac:spMk id="3" creationId="{AF14FB60-D331-F4DA-B594-2BB4A82DC140}"/>
          </ac:spMkLst>
        </pc:spChg>
        <pc:picChg chg="del">
          <ac:chgData name="Huigen, Deanne" userId="S::deanne.huigen@ggze.nl::5c207df3-6c23-488f-a8d6-07125e24f354" providerId="AD" clId="Web-{07BED54F-48A4-4DFA-BD4E-B0A649DA32D5}" dt="2023-09-04T12:50:57.001" v="55"/>
          <ac:picMkLst>
            <pc:docMk/>
            <pc:sldMk cId="440709461" sldId="325"/>
            <ac:picMk id="5" creationId="{99889594-D054-E9D2-B8DD-D4F405564302}"/>
          </ac:picMkLst>
        </pc:picChg>
        <pc:picChg chg="add">
          <ac:chgData name="Huigen, Deanne" userId="S::deanne.huigen@ggze.nl::5c207df3-6c23-488f-a8d6-07125e24f354" providerId="AD" clId="Web-{07BED54F-48A4-4DFA-BD4E-B0A649DA32D5}" dt="2023-09-04T12:50:57.392" v="56"/>
          <ac:picMkLst>
            <pc:docMk/>
            <pc:sldMk cId="440709461" sldId="325"/>
            <ac:picMk id="6" creationId="{9C8B8FE5-6A4D-E59A-5BC6-2815533E4CAE}"/>
          </ac:picMkLst>
        </pc:picChg>
      </pc:sldChg>
      <pc:sldChg chg="addSp delSp modSp">
        <pc:chgData name="Huigen, Deanne" userId="S::deanne.huigen@ggze.nl::5c207df3-6c23-488f-a8d6-07125e24f354" providerId="AD" clId="Web-{07BED54F-48A4-4DFA-BD4E-B0A649DA32D5}" dt="2023-09-04T13:21:35.707" v="418" actId="20577"/>
        <pc:sldMkLst>
          <pc:docMk/>
          <pc:sldMk cId="3609283025" sldId="326"/>
        </pc:sldMkLst>
        <pc:spChg chg="mod">
          <ac:chgData name="Huigen, Deanne" userId="S::deanne.huigen@ggze.nl::5c207df3-6c23-488f-a8d6-07125e24f354" providerId="AD" clId="Web-{07BED54F-48A4-4DFA-BD4E-B0A649DA32D5}" dt="2023-09-04T13:02:59.230" v="202" actId="20577"/>
          <ac:spMkLst>
            <pc:docMk/>
            <pc:sldMk cId="3609283025" sldId="326"/>
            <ac:spMk id="2" creationId="{16E0C762-602C-CD6E-73A3-08FEF49ADB85}"/>
          </ac:spMkLst>
        </pc:spChg>
        <pc:spChg chg="mod">
          <ac:chgData name="Huigen, Deanne" userId="S::deanne.huigen@ggze.nl::5c207df3-6c23-488f-a8d6-07125e24f354" providerId="AD" clId="Web-{07BED54F-48A4-4DFA-BD4E-B0A649DA32D5}" dt="2023-09-04T13:21:35.707" v="418" actId="20577"/>
          <ac:spMkLst>
            <pc:docMk/>
            <pc:sldMk cId="3609283025" sldId="326"/>
            <ac:spMk id="3" creationId="{8364A2B7-7921-3CE1-FC19-282475E597E9}"/>
          </ac:spMkLst>
        </pc:spChg>
        <pc:picChg chg="mod">
          <ac:chgData name="Huigen, Deanne" userId="S::deanne.huigen@ggze.nl::5c207df3-6c23-488f-a8d6-07125e24f354" providerId="AD" clId="Web-{07BED54F-48A4-4DFA-BD4E-B0A649DA32D5}" dt="2023-09-04T13:02:24.510" v="198" actId="14100"/>
          <ac:picMkLst>
            <pc:docMk/>
            <pc:sldMk cId="3609283025" sldId="326"/>
            <ac:picMk id="4" creationId="{70B738E5-530C-E52F-7649-9E6CDC680C44}"/>
          </ac:picMkLst>
        </pc:picChg>
        <pc:picChg chg="del">
          <ac:chgData name="Huigen, Deanne" userId="S::deanne.huigen@ggze.nl::5c207df3-6c23-488f-a8d6-07125e24f354" providerId="AD" clId="Web-{07BED54F-48A4-4DFA-BD4E-B0A649DA32D5}" dt="2023-09-04T12:51:07.424" v="59"/>
          <ac:picMkLst>
            <pc:docMk/>
            <pc:sldMk cId="3609283025" sldId="326"/>
            <ac:picMk id="5" creationId="{804442FC-A0E9-03C3-07CE-6B03597DF88E}"/>
          </ac:picMkLst>
        </pc:picChg>
        <pc:picChg chg="add">
          <ac:chgData name="Huigen, Deanne" userId="S::deanne.huigen@ggze.nl::5c207df3-6c23-488f-a8d6-07125e24f354" providerId="AD" clId="Web-{07BED54F-48A4-4DFA-BD4E-B0A649DA32D5}" dt="2023-09-04T12:51:07.580" v="60"/>
          <ac:picMkLst>
            <pc:docMk/>
            <pc:sldMk cId="3609283025" sldId="326"/>
            <ac:picMk id="7" creationId="{83CB293A-C065-AE8F-2784-C44C116CC9CC}"/>
          </ac:picMkLst>
        </pc:picChg>
      </pc:sldChg>
      <pc:sldChg chg="addSp delSp modSp">
        <pc:chgData name="Huigen, Deanne" userId="S::deanne.huigen@ggze.nl::5c207df3-6c23-488f-a8d6-07125e24f354" providerId="AD" clId="Web-{07BED54F-48A4-4DFA-BD4E-B0A649DA32D5}" dt="2023-09-04T13:21:18.425" v="414" actId="20577"/>
        <pc:sldMkLst>
          <pc:docMk/>
          <pc:sldMk cId="1369663367" sldId="327"/>
        </pc:sldMkLst>
        <pc:spChg chg="mod">
          <ac:chgData name="Huigen, Deanne" userId="S::deanne.huigen@ggze.nl::5c207df3-6c23-488f-a8d6-07125e24f354" providerId="AD" clId="Web-{07BED54F-48A4-4DFA-BD4E-B0A649DA32D5}" dt="2023-09-04T13:18:05.418" v="360" actId="1076"/>
          <ac:spMkLst>
            <pc:docMk/>
            <pc:sldMk cId="1369663367" sldId="327"/>
            <ac:spMk id="2" creationId="{26DF4C01-C8BB-1ACF-1ED4-E07E43F44DEF}"/>
          </ac:spMkLst>
        </pc:spChg>
        <pc:spChg chg="mod">
          <ac:chgData name="Huigen, Deanne" userId="S::deanne.huigen@ggze.nl::5c207df3-6c23-488f-a8d6-07125e24f354" providerId="AD" clId="Web-{07BED54F-48A4-4DFA-BD4E-B0A649DA32D5}" dt="2023-09-04T13:21:18.425" v="414" actId="20577"/>
          <ac:spMkLst>
            <pc:docMk/>
            <pc:sldMk cId="1369663367" sldId="327"/>
            <ac:spMk id="3" creationId="{7F23DDA3-3D78-B0DB-6FBF-EB8A318FDD32}"/>
          </ac:spMkLst>
        </pc:spChg>
        <pc:picChg chg="mod">
          <ac:chgData name="Huigen, Deanne" userId="S::deanne.huigen@ggze.nl::5c207df3-6c23-488f-a8d6-07125e24f354" providerId="AD" clId="Web-{07BED54F-48A4-4DFA-BD4E-B0A649DA32D5}" dt="2023-09-04T13:18:02.121" v="359" actId="1076"/>
          <ac:picMkLst>
            <pc:docMk/>
            <pc:sldMk cId="1369663367" sldId="327"/>
            <ac:picMk id="4" creationId="{D498C342-8DF5-FF27-69F4-FB56CDADC4A1}"/>
          </ac:picMkLst>
        </pc:picChg>
        <pc:picChg chg="del">
          <ac:chgData name="Huigen, Deanne" userId="S::deanne.huigen@ggze.nl::5c207df3-6c23-488f-a8d6-07125e24f354" providerId="AD" clId="Web-{07BED54F-48A4-4DFA-BD4E-B0A649DA32D5}" dt="2023-09-04T13:18:11.512" v="361"/>
          <ac:picMkLst>
            <pc:docMk/>
            <pc:sldMk cId="1369663367" sldId="327"/>
            <ac:picMk id="5" creationId="{7F48FCB8-849E-19E4-EDED-86A2A76ECBA1}"/>
          </ac:picMkLst>
        </pc:picChg>
        <pc:picChg chg="del">
          <ac:chgData name="Huigen, Deanne" userId="S::deanne.huigen@ggze.nl::5c207df3-6c23-488f-a8d6-07125e24f354" providerId="AD" clId="Web-{07BED54F-48A4-4DFA-BD4E-B0A649DA32D5}" dt="2023-09-04T12:51:12.096" v="65"/>
          <ac:picMkLst>
            <pc:docMk/>
            <pc:sldMk cId="1369663367" sldId="327"/>
            <ac:picMk id="6" creationId="{CBB6A944-6B73-DDE9-2C6C-C62EDB6F1FF4}"/>
          </ac:picMkLst>
        </pc:picChg>
        <pc:picChg chg="add">
          <ac:chgData name="Huigen, Deanne" userId="S::deanne.huigen@ggze.nl::5c207df3-6c23-488f-a8d6-07125e24f354" providerId="AD" clId="Web-{07BED54F-48A4-4DFA-BD4E-B0A649DA32D5}" dt="2023-09-04T12:51:13.033" v="66"/>
          <ac:picMkLst>
            <pc:docMk/>
            <pc:sldMk cId="1369663367" sldId="327"/>
            <ac:picMk id="8" creationId="{FE467460-AA9A-A79A-EA03-4D60C3F35AF0}"/>
          </ac:picMkLst>
        </pc:picChg>
      </pc:sldChg>
      <pc:sldChg chg="addSp delSp modSp del">
        <pc:chgData name="Huigen, Deanne" userId="S::deanne.huigen@ggze.nl::5c207df3-6c23-488f-a8d6-07125e24f354" providerId="AD" clId="Web-{07BED54F-48A4-4DFA-BD4E-B0A649DA32D5}" dt="2023-09-04T13:44:29.864" v="744"/>
        <pc:sldMkLst>
          <pc:docMk/>
          <pc:sldMk cId="2631925980" sldId="328"/>
        </pc:sldMkLst>
        <pc:picChg chg="add">
          <ac:chgData name="Huigen, Deanne" userId="S::deanne.huigen@ggze.nl::5c207df3-6c23-488f-a8d6-07125e24f354" providerId="AD" clId="Web-{07BED54F-48A4-4DFA-BD4E-B0A649DA32D5}" dt="2023-09-04T12:52:16.082" v="92"/>
          <ac:picMkLst>
            <pc:docMk/>
            <pc:sldMk cId="2631925980" sldId="328"/>
            <ac:picMk id="4" creationId="{7FED23B3-F2AD-695C-ADD6-C81FE857964A}"/>
          </ac:picMkLst>
        </pc:picChg>
        <pc:picChg chg="del">
          <ac:chgData name="Huigen, Deanne" userId="S::deanne.huigen@ggze.nl::5c207df3-6c23-488f-a8d6-07125e24f354" providerId="AD" clId="Web-{07BED54F-48A4-4DFA-BD4E-B0A649DA32D5}" dt="2023-09-04T13:42:33.626" v="716"/>
          <ac:picMkLst>
            <pc:docMk/>
            <pc:sldMk cId="2631925980" sldId="328"/>
            <ac:picMk id="5" creationId="{819931E9-D80E-04C1-2F0A-35C466F21A51}"/>
          </ac:picMkLst>
        </pc:picChg>
        <pc:picChg chg="del">
          <ac:chgData name="Huigen, Deanne" userId="S::deanne.huigen@ggze.nl::5c207df3-6c23-488f-a8d6-07125e24f354" providerId="AD" clId="Web-{07BED54F-48A4-4DFA-BD4E-B0A649DA32D5}" dt="2023-09-04T13:43:10.752" v="727"/>
          <ac:picMkLst>
            <pc:docMk/>
            <pc:sldMk cId="2631925980" sldId="328"/>
            <ac:picMk id="8" creationId="{E2DC004C-0FE2-7F80-D294-AA2C50C8A679}"/>
          </ac:picMkLst>
        </pc:picChg>
        <pc:picChg chg="del mod">
          <ac:chgData name="Huigen, Deanne" userId="S::deanne.huigen@ggze.nl::5c207df3-6c23-488f-a8d6-07125e24f354" providerId="AD" clId="Web-{07BED54F-48A4-4DFA-BD4E-B0A649DA32D5}" dt="2023-09-04T13:43:03.143" v="724"/>
          <ac:picMkLst>
            <pc:docMk/>
            <pc:sldMk cId="2631925980" sldId="328"/>
            <ac:picMk id="11" creationId="{A36A62EB-1BA4-9095-5EEA-8C10DE4D7634}"/>
          </ac:picMkLst>
        </pc:picChg>
        <pc:picChg chg="del">
          <ac:chgData name="Huigen, Deanne" userId="S::deanne.huigen@ggze.nl::5c207df3-6c23-488f-a8d6-07125e24f354" providerId="AD" clId="Web-{07BED54F-48A4-4DFA-BD4E-B0A649DA32D5}" dt="2023-09-04T12:52:15.723" v="91"/>
          <ac:picMkLst>
            <pc:docMk/>
            <pc:sldMk cId="2631925980" sldId="328"/>
            <ac:picMk id="12" creationId="{FAFA31B4-C0E7-EFC8-52F9-CCAC6A9EF029}"/>
          </ac:picMkLst>
        </pc:picChg>
      </pc:sldChg>
      <pc:sldChg chg="addSp delSp modSp">
        <pc:chgData name="Huigen, Deanne" userId="S::deanne.huigen@ggze.nl::5c207df3-6c23-488f-a8d6-07125e24f354" providerId="AD" clId="Web-{07BED54F-48A4-4DFA-BD4E-B0A649DA32D5}" dt="2023-09-04T12:54:12.586" v="123" actId="20577"/>
        <pc:sldMkLst>
          <pc:docMk/>
          <pc:sldMk cId="215685449" sldId="329"/>
        </pc:sldMkLst>
        <pc:spChg chg="mod">
          <ac:chgData name="Huigen, Deanne" userId="S::deanne.huigen@ggze.nl::5c207df3-6c23-488f-a8d6-07125e24f354" providerId="AD" clId="Web-{07BED54F-48A4-4DFA-BD4E-B0A649DA32D5}" dt="2023-09-04T12:54:12.586" v="123" actId="20577"/>
          <ac:spMkLst>
            <pc:docMk/>
            <pc:sldMk cId="215685449" sldId="329"/>
            <ac:spMk id="2" creationId="{6FCE3B95-D91E-B8B6-B59A-DD27F3554155}"/>
          </ac:spMkLst>
        </pc:spChg>
        <pc:picChg chg="del">
          <ac:chgData name="Huigen, Deanne" userId="S::deanne.huigen@ggze.nl::5c207df3-6c23-488f-a8d6-07125e24f354" providerId="AD" clId="Web-{07BED54F-48A4-4DFA-BD4E-B0A649DA32D5}" dt="2023-09-04T12:40:49.027" v="0"/>
          <ac:picMkLst>
            <pc:docMk/>
            <pc:sldMk cId="215685449" sldId="329"/>
            <ac:picMk id="5" creationId="{DF652D9A-1E5E-5937-0B03-F283E189B774}"/>
          </ac:picMkLst>
        </pc:picChg>
        <pc:picChg chg="add del">
          <ac:chgData name="Huigen, Deanne" userId="S::deanne.huigen@ggze.nl::5c207df3-6c23-488f-a8d6-07125e24f354" providerId="AD" clId="Web-{07BED54F-48A4-4DFA-BD4E-B0A649DA32D5}" dt="2023-09-04T12:49:53.187" v="44"/>
          <ac:picMkLst>
            <pc:docMk/>
            <pc:sldMk cId="215685449" sldId="329"/>
            <ac:picMk id="7" creationId="{8E1C9A42-8EE0-6FE7-B35E-752B524A5A9F}"/>
          </ac:picMkLst>
        </pc:picChg>
        <pc:picChg chg="add del mod">
          <ac:chgData name="Huigen, Deanne" userId="S::deanne.huigen@ggze.nl::5c207df3-6c23-488f-a8d6-07125e24f354" providerId="AD" clId="Web-{07BED54F-48A4-4DFA-BD4E-B0A649DA32D5}" dt="2023-09-04T12:46:33.492" v="28"/>
          <ac:picMkLst>
            <pc:docMk/>
            <pc:sldMk cId="215685449" sldId="329"/>
            <ac:picMk id="8" creationId="{08C28213-8C2E-B80F-791E-FD8FA22FBC1D}"/>
          </ac:picMkLst>
        </pc:picChg>
        <pc:picChg chg="add del mod">
          <ac:chgData name="Huigen, Deanne" userId="S::deanne.huigen@ggze.nl::5c207df3-6c23-488f-a8d6-07125e24f354" providerId="AD" clId="Web-{07BED54F-48A4-4DFA-BD4E-B0A649DA32D5}" dt="2023-09-04T12:46:44.664" v="30"/>
          <ac:picMkLst>
            <pc:docMk/>
            <pc:sldMk cId="215685449" sldId="329"/>
            <ac:picMk id="9" creationId="{5701E177-0C8A-C35A-16D6-E9A5CFF7F404}"/>
          </ac:picMkLst>
        </pc:picChg>
        <pc:picChg chg="add del mod">
          <ac:chgData name="Huigen, Deanne" userId="S::deanne.huigen@ggze.nl::5c207df3-6c23-488f-a8d6-07125e24f354" providerId="AD" clId="Web-{07BED54F-48A4-4DFA-BD4E-B0A649DA32D5}" dt="2023-09-04T12:46:58.790" v="32"/>
          <ac:picMkLst>
            <pc:docMk/>
            <pc:sldMk cId="215685449" sldId="329"/>
            <ac:picMk id="10" creationId="{7EDDC28D-3DC1-3471-629F-2365B3EB886E}"/>
          </ac:picMkLst>
        </pc:picChg>
        <pc:picChg chg="add del mod">
          <ac:chgData name="Huigen, Deanne" userId="S::deanne.huigen@ggze.nl::5c207df3-6c23-488f-a8d6-07125e24f354" providerId="AD" clId="Web-{07BED54F-48A4-4DFA-BD4E-B0A649DA32D5}" dt="2023-09-04T12:47:33.182" v="40"/>
          <ac:picMkLst>
            <pc:docMk/>
            <pc:sldMk cId="215685449" sldId="329"/>
            <ac:picMk id="11" creationId="{F8AF812A-6465-54BB-0EC5-4D9A5A0FD854}"/>
          </ac:picMkLst>
        </pc:picChg>
        <pc:picChg chg="add del mod">
          <ac:chgData name="Huigen, Deanne" userId="S::deanne.huigen@ggze.nl::5c207df3-6c23-488f-a8d6-07125e24f354" providerId="AD" clId="Web-{07BED54F-48A4-4DFA-BD4E-B0A649DA32D5}" dt="2023-09-04T12:47:31.822" v="39"/>
          <ac:picMkLst>
            <pc:docMk/>
            <pc:sldMk cId="215685449" sldId="329"/>
            <ac:picMk id="12" creationId="{F5340531-8909-3E12-7057-688244234A47}"/>
          </ac:picMkLst>
        </pc:picChg>
        <pc:picChg chg="add del mod">
          <ac:chgData name="Huigen, Deanne" userId="S::deanne.huigen@ggze.nl::5c207df3-6c23-488f-a8d6-07125e24f354" providerId="AD" clId="Web-{07BED54F-48A4-4DFA-BD4E-B0A649DA32D5}" dt="2023-09-04T12:47:29.994" v="37"/>
          <ac:picMkLst>
            <pc:docMk/>
            <pc:sldMk cId="215685449" sldId="329"/>
            <ac:picMk id="13" creationId="{6A6B0BA1-6370-E04F-FDCC-5D77C2F1A3F2}"/>
          </ac:picMkLst>
        </pc:picChg>
        <pc:picChg chg="add mod">
          <ac:chgData name="Huigen, Deanne" userId="S::deanne.huigen@ggze.nl::5c207df3-6c23-488f-a8d6-07125e24f354" providerId="AD" clId="Web-{07BED54F-48A4-4DFA-BD4E-B0A649DA32D5}" dt="2023-09-04T12:50:37.813" v="50" actId="14100"/>
          <ac:picMkLst>
            <pc:docMk/>
            <pc:sldMk cId="215685449" sldId="329"/>
            <ac:picMk id="14" creationId="{F840B324-DFC6-184E-829D-9D9FA5308C4B}"/>
          </ac:picMkLst>
        </pc:picChg>
      </pc:sldChg>
      <pc:sldChg chg="addSp delSp del">
        <pc:chgData name="Huigen, Deanne" userId="S::deanne.huigen@ggze.nl::5c207df3-6c23-488f-a8d6-07125e24f354" providerId="AD" clId="Web-{07BED54F-48A4-4DFA-BD4E-B0A649DA32D5}" dt="2023-09-04T13:46:45.588" v="777"/>
        <pc:sldMkLst>
          <pc:docMk/>
          <pc:sldMk cId="2408156695" sldId="330"/>
        </pc:sldMkLst>
        <pc:picChg chg="del">
          <ac:chgData name="Huigen, Deanne" userId="S::deanne.huigen@ggze.nl::5c207df3-6c23-488f-a8d6-07125e24f354" providerId="AD" clId="Web-{07BED54F-48A4-4DFA-BD4E-B0A649DA32D5}" dt="2023-09-04T12:52:19.176" v="93"/>
          <ac:picMkLst>
            <pc:docMk/>
            <pc:sldMk cId="2408156695" sldId="330"/>
            <ac:picMk id="5" creationId="{00000000-0000-0000-0000-000000000000}"/>
          </ac:picMkLst>
        </pc:picChg>
        <pc:picChg chg="add">
          <ac:chgData name="Huigen, Deanne" userId="S::deanne.huigen@ggze.nl::5c207df3-6c23-488f-a8d6-07125e24f354" providerId="AD" clId="Web-{07BED54F-48A4-4DFA-BD4E-B0A649DA32D5}" dt="2023-09-04T12:52:19.535" v="94"/>
          <ac:picMkLst>
            <pc:docMk/>
            <pc:sldMk cId="2408156695" sldId="330"/>
            <ac:picMk id="6" creationId="{9641B749-9C5B-6EF7-CD80-43CBFA39EF4E}"/>
          </ac:picMkLst>
        </pc:picChg>
        <pc:picChg chg="del">
          <ac:chgData name="Huigen, Deanne" userId="S::deanne.huigen@ggze.nl::5c207df3-6c23-488f-a8d6-07125e24f354" providerId="AD" clId="Web-{07BED54F-48A4-4DFA-BD4E-B0A649DA32D5}" dt="2023-09-04T13:45:24.944" v="758"/>
          <ac:picMkLst>
            <pc:docMk/>
            <pc:sldMk cId="2408156695" sldId="330"/>
            <ac:picMk id="7" creationId="{9AF81A96-14AE-545D-C1D4-B4EDC3CC7E7B}"/>
          </ac:picMkLst>
        </pc:picChg>
      </pc:sldChg>
      <pc:sldChg chg="addSp delSp modSp">
        <pc:chgData name="Huigen, Deanne" userId="S::deanne.huigen@ggze.nl::5c207df3-6c23-488f-a8d6-07125e24f354" providerId="AD" clId="Web-{07BED54F-48A4-4DFA-BD4E-B0A649DA32D5}" dt="2023-09-04T13:26:46.515" v="487" actId="1076"/>
        <pc:sldMkLst>
          <pc:docMk/>
          <pc:sldMk cId="1287460672" sldId="331"/>
        </pc:sldMkLst>
        <pc:spChg chg="mod">
          <ac:chgData name="Huigen, Deanne" userId="S::deanne.huigen@ggze.nl::5c207df3-6c23-488f-a8d6-07125e24f354" providerId="AD" clId="Web-{07BED54F-48A4-4DFA-BD4E-B0A649DA32D5}" dt="2023-09-04T13:26:46.515" v="487" actId="1076"/>
          <ac:spMkLst>
            <pc:docMk/>
            <pc:sldMk cId="1287460672" sldId="331"/>
            <ac:spMk id="2" creationId="{186CC1E3-F13F-F53A-3C44-308BA872ED5C}"/>
          </ac:spMkLst>
        </pc:spChg>
        <pc:spChg chg="mod">
          <ac:chgData name="Huigen, Deanne" userId="S::deanne.huigen@ggze.nl::5c207df3-6c23-488f-a8d6-07125e24f354" providerId="AD" clId="Web-{07BED54F-48A4-4DFA-BD4E-B0A649DA32D5}" dt="2023-09-04T13:21:26.222" v="415" actId="20577"/>
          <ac:spMkLst>
            <pc:docMk/>
            <pc:sldMk cId="1287460672" sldId="331"/>
            <ac:spMk id="3" creationId="{D7E1987F-CC7D-3E2F-E465-8850D92BE39B}"/>
          </ac:spMkLst>
        </pc:spChg>
        <pc:picChg chg="del mod">
          <ac:chgData name="Huigen, Deanne" userId="S::deanne.huigen@ggze.nl::5c207df3-6c23-488f-a8d6-07125e24f354" providerId="AD" clId="Web-{07BED54F-48A4-4DFA-BD4E-B0A649DA32D5}" dt="2023-09-04T13:10:56.575" v="325"/>
          <ac:picMkLst>
            <pc:docMk/>
            <pc:sldMk cId="1287460672" sldId="331"/>
            <ac:picMk id="5" creationId="{F722A8D6-DBA3-0F05-A193-E4A0BEF8ACF9}"/>
          </ac:picMkLst>
        </pc:picChg>
        <pc:picChg chg="add">
          <ac:chgData name="Huigen, Deanne" userId="S::deanne.huigen@ggze.nl::5c207df3-6c23-488f-a8d6-07125e24f354" providerId="AD" clId="Web-{07BED54F-48A4-4DFA-BD4E-B0A649DA32D5}" dt="2023-09-04T12:51:10.580" v="64"/>
          <ac:picMkLst>
            <pc:docMk/>
            <pc:sldMk cId="1287460672" sldId="331"/>
            <ac:picMk id="6" creationId="{0F14BC98-96A1-ECB3-8574-A8F6901CFACA}"/>
          </ac:picMkLst>
        </pc:picChg>
        <pc:picChg chg="del">
          <ac:chgData name="Huigen, Deanne" userId="S::deanne.huigen@ggze.nl::5c207df3-6c23-488f-a8d6-07125e24f354" providerId="AD" clId="Web-{07BED54F-48A4-4DFA-BD4E-B0A649DA32D5}" dt="2023-09-04T12:51:10.392" v="63"/>
          <ac:picMkLst>
            <pc:docMk/>
            <pc:sldMk cId="1287460672" sldId="331"/>
            <ac:picMk id="7" creationId="{4130A633-A6F4-1B2D-B522-2F62CBDAE76B}"/>
          </ac:picMkLst>
        </pc:picChg>
        <pc:picChg chg="add mod">
          <ac:chgData name="Huigen, Deanne" userId="S::deanne.huigen@ggze.nl::5c207df3-6c23-488f-a8d6-07125e24f354" providerId="AD" clId="Web-{07BED54F-48A4-4DFA-BD4E-B0A649DA32D5}" dt="2023-09-04T13:26:41.499" v="486" actId="1076"/>
          <ac:picMkLst>
            <pc:docMk/>
            <pc:sldMk cId="1287460672" sldId="331"/>
            <ac:picMk id="8" creationId="{929DB0A3-035D-3228-FD2B-FF173A5BD1A4}"/>
          </ac:picMkLst>
        </pc:picChg>
      </pc:sldChg>
      <pc:sldChg chg="addSp delSp modSp">
        <pc:chgData name="Huigen, Deanne" userId="S::deanne.huigen@ggze.nl::5c207df3-6c23-488f-a8d6-07125e24f354" providerId="AD" clId="Web-{07BED54F-48A4-4DFA-BD4E-B0A649DA32D5}" dt="2023-09-04T13:22:50.069" v="455" actId="20577"/>
        <pc:sldMkLst>
          <pc:docMk/>
          <pc:sldMk cId="2876639507" sldId="332"/>
        </pc:sldMkLst>
        <pc:spChg chg="mod">
          <ac:chgData name="Huigen, Deanne" userId="S::deanne.huigen@ggze.nl::5c207df3-6c23-488f-a8d6-07125e24f354" providerId="AD" clId="Web-{07BED54F-48A4-4DFA-BD4E-B0A649DA32D5}" dt="2023-09-04T13:22:21.771" v="442" actId="14100"/>
          <ac:spMkLst>
            <pc:docMk/>
            <pc:sldMk cId="2876639507" sldId="332"/>
            <ac:spMk id="2" creationId="{DB7EED9F-203C-F06F-ADEA-F70AAFC66420}"/>
          </ac:spMkLst>
        </pc:spChg>
        <pc:spChg chg="mod">
          <ac:chgData name="Huigen, Deanne" userId="S::deanne.huigen@ggze.nl::5c207df3-6c23-488f-a8d6-07125e24f354" providerId="AD" clId="Web-{07BED54F-48A4-4DFA-BD4E-B0A649DA32D5}" dt="2023-09-04T13:22:50.069" v="455" actId="20577"/>
          <ac:spMkLst>
            <pc:docMk/>
            <pc:sldMk cId="2876639507" sldId="332"/>
            <ac:spMk id="6" creationId="{C890EFB6-6B60-5C9D-0DBB-AF8A5C6A274F}"/>
          </ac:spMkLst>
        </pc:spChg>
        <pc:picChg chg="add">
          <ac:chgData name="Huigen, Deanne" userId="S::deanne.huigen@ggze.nl::5c207df3-6c23-488f-a8d6-07125e24f354" providerId="AD" clId="Web-{07BED54F-48A4-4DFA-BD4E-B0A649DA32D5}" dt="2023-09-04T12:51:18.455" v="70"/>
          <ac:picMkLst>
            <pc:docMk/>
            <pc:sldMk cId="2876639507" sldId="332"/>
            <ac:picMk id="4" creationId="{A7D052CA-B623-692C-5A59-F0BB33AF600B}"/>
          </ac:picMkLst>
        </pc:picChg>
        <pc:picChg chg="del">
          <ac:chgData name="Huigen, Deanne" userId="S::deanne.huigen@ggze.nl::5c207df3-6c23-488f-a8d6-07125e24f354" providerId="AD" clId="Web-{07BED54F-48A4-4DFA-BD4E-B0A649DA32D5}" dt="2023-09-04T12:51:18.377" v="69"/>
          <ac:picMkLst>
            <pc:docMk/>
            <pc:sldMk cId="2876639507" sldId="332"/>
            <ac:picMk id="9" creationId="{AE707E60-5FDC-3347-55A9-9250D15AF8B3}"/>
          </ac:picMkLst>
        </pc:picChg>
      </pc:sldChg>
      <pc:sldChg chg="addSp delSp modSp">
        <pc:chgData name="Huigen, Deanne" userId="S::deanne.huigen@ggze.nl::5c207df3-6c23-488f-a8d6-07125e24f354" providerId="AD" clId="Web-{07BED54F-48A4-4DFA-BD4E-B0A649DA32D5}" dt="2023-09-04T13:27:07.843" v="493" actId="1076"/>
        <pc:sldMkLst>
          <pc:docMk/>
          <pc:sldMk cId="1628862965" sldId="333"/>
        </pc:sldMkLst>
        <pc:spChg chg="mod">
          <ac:chgData name="Huigen, Deanne" userId="S::deanne.huigen@ggze.nl::5c207df3-6c23-488f-a8d6-07125e24f354" providerId="AD" clId="Web-{07BED54F-48A4-4DFA-BD4E-B0A649DA32D5}" dt="2023-09-04T13:27:07.843" v="493" actId="1076"/>
          <ac:spMkLst>
            <pc:docMk/>
            <pc:sldMk cId="1628862965" sldId="333"/>
            <ac:spMk id="2" creationId="{CD01F2BA-5CE7-E0D6-BF10-FD53AB96845A}"/>
          </ac:spMkLst>
        </pc:spChg>
        <pc:spChg chg="mod">
          <ac:chgData name="Huigen, Deanne" userId="S::deanne.huigen@ggze.nl::5c207df3-6c23-488f-a8d6-07125e24f354" providerId="AD" clId="Web-{07BED54F-48A4-4DFA-BD4E-B0A649DA32D5}" dt="2023-09-04T13:21:31.254" v="417" actId="20577"/>
          <ac:spMkLst>
            <pc:docMk/>
            <pc:sldMk cId="1628862965" sldId="333"/>
            <ac:spMk id="3" creationId="{4D79F679-6AE4-1A7B-4988-0889649D6EC3}"/>
          </ac:spMkLst>
        </pc:spChg>
        <pc:picChg chg="mod">
          <ac:chgData name="Huigen, Deanne" userId="S::deanne.huigen@ggze.nl::5c207df3-6c23-488f-a8d6-07125e24f354" providerId="AD" clId="Web-{07BED54F-48A4-4DFA-BD4E-B0A649DA32D5}" dt="2023-09-04T13:27:05.421" v="492" actId="1076"/>
          <ac:picMkLst>
            <pc:docMk/>
            <pc:sldMk cId="1628862965" sldId="333"/>
            <ac:picMk id="4" creationId="{6DFBB69C-642D-00D2-5398-F101B9ABB5A1}"/>
          </ac:picMkLst>
        </pc:picChg>
        <pc:picChg chg="del">
          <ac:chgData name="Huigen, Deanne" userId="S::deanne.huigen@ggze.nl::5c207df3-6c23-488f-a8d6-07125e24f354" providerId="AD" clId="Web-{07BED54F-48A4-4DFA-BD4E-B0A649DA32D5}" dt="2023-09-04T12:51:08.564" v="61"/>
          <ac:picMkLst>
            <pc:docMk/>
            <pc:sldMk cId="1628862965" sldId="333"/>
            <ac:picMk id="5" creationId="{68412F51-DCA0-6A82-5E7B-12B26A0F707A}"/>
          </ac:picMkLst>
        </pc:picChg>
        <pc:picChg chg="add">
          <ac:chgData name="Huigen, Deanne" userId="S::deanne.huigen@ggze.nl::5c207df3-6c23-488f-a8d6-07125e24f354" providerId="AD" clId="Web-{07BED54F-48A4-4DFA-BD4E-B0A649DA32D5}" dt="2023-09-04T12:51:08.674" v="62"/>
          <ac:picMkLst>
            <pc:docMk/>
            <pc:sldMk cId="1628862965" sldId="333"/>
            <ac:picMk id="7" creationId="{892569D8-0BC7-B764-7C30-DE7B7BAFC6DB}"/>
          </ac:picMkLst>
        </pc:picChg>
      </pc:sldChg>
      <pc:sldChg chg="addSp delSp modSp">
        <pc:chgData name="Huigen, Deanne" userId="S::deanne.huigen@ggze.nl::5c207df3-6c23-488f-a8d6-07125e24f354" providerId="AD" clId="Web-{07BED54F-48A4-4DFA-BD4E-B0A649DA32D5}" dt="2023-09-04T13:21:39.285" v="419" actId="20577"/>
        <pc:sldMkLst>
          <pc:docMk/>
          <pc:sldMk cId="1863688400" sldId="334"/>
        </pc:sldMkLst>
        <pc:spChg chg="mod">
          <ac:chgData name="Huigen, Deanne" userId="S::deanne.huigen@ggze.nl::5c207df3-6c23-488f-a8d6-07125e24f354" providerId="AD" clId="Web-{07BED54F-48A4-4DFA-BD4E-B0A649DA32D5}" dt="2023-09-04T13:08:23.335" v="305" actId="1076"/>
          <ac:spMkLst>
            <pc:docMk/>
            <pc:sldMk cId="1863688400" sldId="334"/>
            <ac:spMk id="2" creationId="{C97C328F-FA5E-0939-17F5-5A239DE09613}"/>
          </ac:spMkLst>
        </pc:spChg>
        <pc:spChg chg="mod">
          <ac:chgData name="Huigen, Deanne" userId="S::deanne.huigen@ggze.nl::5c207df3-6c23-488f-a8d6-07125e24f354" providerId="AD" clId="Web-{07BED54F-48A4-4DFA-BD4E-B0A649DA32D5}" dt="2023-09-04T13:21:39.285" v="419" actId="20577"/>
          <ac:spMkLst>
            <pc:docMk/>
            <pc:sldMk cId="1863688400" sldId="334"/>
            <ac:spMk id="3" creationId="{9132961F-1661-10F0-9F82-A79C0965BE34}"/>
          </ac:spMkLst>
        </pc:spChg>
        <pc:picChg chg="mod">
          <ac:chgData name="Huigen, Deanne" userId="S::deanne.huigen@ggze.nl::5c207df3-6c23-488f-a8d6-07125e24f354" providerId="AD" clId="Web-{07BED54F-48A4-4DFA-BD4E-B0A649DA32D5}" dt="2023-09-04T13:01:09.164" v="189" actId="1076"/>
          <ac:picMkLst>
            <pc:docMk/>
            <pc:sldMk cId="1863688400" sldId="334"/>
            <ac:picMk id="4" creationId="{6915036C-6442-47E3-65EE-75CAF8527588}"/>
          </ac:picMkLst>
        </pc:picChg>
        <pc:picChg chg="del">
          <ac:chgData name="Huigen, Deanne" userId="S::deanne.huigen@ggze.nl::5c207df3-6c23-488f-a8d6-07125e24f354" providerId="AD" clId="Web-{07BED54F-48A4-4DFA-BD4E-B0A649DA32D5}" dt="2023-09-04T12:51:03.017" v="57"/>
          <ac:picMkLst>
            <pc:docMk/>
            <pc:sldMk cId="1863688400" sldId="334"/>
            <ac:picMk id="5" creationId="{E5BD5348-3EF3-7291-C46A-C380873347DE}"/>
          </ac:picMkLst>
        </pc:picChg>
        <pc:picChg chg="add">
          <ac:chgData name="Huigen, Deanne" userId="S::deanne.huigen@ggze.nl::5c207df3-6c23-488f-a8d6-07125e24f354" providerId="AD" clId="Web-{07BED54F-48A4-4DFA-BD4E-B0A649DA32D5}" dt="2023-09-04T12:51:03.236" v="58"/>
          <ac:picMkLst>
            <pc:docMk/>
            <pc:sldMk cId="1863688400" sldId="334"/>
            <ac:picMk id="7" creationId="{EE4F7140-861B-4BEE-BA82-C2B8AA94DDD1}"/>
          </ac:picMkLst>
        </pc:picChg>
      </pc:sldChg>
      <pc:sldChg chg="addSp delSp">
        <pc:chgData name="Huigen, Deanne" userId="S::deanne.huigen@ggze.nl::5c207df3-6c23-488f-a8d6-07125e24f354" providerId="AD" clId="Web-{07BED54F-48A4-4DFA-BD4E-B0A649DA32D5}" dt="2023-09-04T12:52:45.833" v="109"/>
        <pc:sldMkLst>
          <pc:docMk/>
          <pc:sldMk cId="1721606391" sldId="335"/>
        </pc:sldMkLst>
        <pc:picChg chg="del">
          <ac:chgData name="Huigen, Deanne" userId="S::deanne.huigen@ggze.nl::5c207df3-6c23-488f-a8d6-07125e24f354" providerId="AD" clId="Web-{07BED54F-48A4-4DFA-BD4E-B0A649DA32D5}" dt="2023-09-04T12:52:45.474" v="108"/>
          <ac:picMkLst>
            <pc:docMk/>
            <pc:sldMk cId="1721606391" sldId="335"/>
            <ac:picMk id="5" creationId="{975841C7-DDD7-F3A6-7492-CF576B194D9D}"/>
          </ac:picMkLst>
        </pc:picChg>
        <pc:picChg chg="add">
          <ac:chgData name="Huigen, Deanne" userId="S::deanne.huigen@ggze.nl::5c207df3-6c23-488f-a8d6-07125e24f354" providerId="AD" clId="Web-{07BED54F-48A4-4DFA-BD4E-B0A649DA32D5}" dt="2023-09-04T12:52:45.833" v="109"/>
          <ac:picMkLst>
            <pc:docMk/>
            <pc:sldMk cId="1721606391" sldId="335"/>
            <ac:picMk id="7" creationId="{84CB5519-CB5E-344A-E0BF-A5833CBED609}"/>
          </ac:picMkLst>
        </pc:picChg>
      </pc:sldChg>
      <pc:sldChg chg="addSp">
        <pc:chgData name="Huigen, Deanne" userId="S::deanne.huigen@ggze.nl::5c207df3-6c23-488f-a8d6-07125e24f354" providerId="AD" clId="Web-{07BED54F-48A4-4DFA-BD4E-B0A649DA32D5}" dt="2023-09-04T12:52:38.099" v="105"/>
        <pc:sldMkLst>
          <pc:docMk/>
          <pc:sldMk cId="238642404" sldId="336"/>
        </pc:sldMkLst>
        <pc:picChg chg="add">
          <ac:chgData name="Huigen, Deanne" userId="S::deanne.huigen@ggze.nl::5c207df3-6c23-488f-a8d6-07125e24f354" providerId="AD" clId="Web-{07BED54F-48A4-4DFA-BD4E-B0A649DA32D5}" dt="2023-09-04T12:52:38.099" v="105"/>
          <ac:picMkLst>
            <pc:docMk/>
            <pc:sldMk cId="238642404" sldId="336"/>
            <ac:picMk id="6" creationId="{E8FD94D0-5544-3197-D27F-028FD3E46DD5}"/>
          </ac:picMkLst>
        </pc:picChg>
      </pc:sldChg>
      <pc:sldChg chg="addSp">
        <pc:chgData name="Huigen, Deanne" userId="S::deanne.huigen@ggze.nl::5c207df3-6c23-488f-a8d6-07125e24f354" providerId="AD" clId="Web-{07BED54F-48A4-4DFA-BD4E-B0A649DA32D5}" dt="2023-09-04T12:52:40.114" v="106"/>
        <pc:sldMkLst>
          <pc:docMk/>
          <pc:sldMk cId="3033155909" sldId="337"/>
        </pc:sldMkLst>
        <pc:picChg chg="add">
          <ac:chgData name="Huigen, Deanne" userId="S::deanne.huigen@ggze.nl::5c207df3-6c23-488f-a8d6-07125e24f354" providerId="AD" clId="Web-{07BED54F-48A4-4DFA-BD4E-B0A649DA32D5}" dt="2023-09-04T12:52:40.114" v="106"/>
          <ac:picMkLst>
            <pc:docMk/>
            <pc:sldMk cId="3033155909" sldId="337"/>
            <ac:picMk id="5" creationId="{62CEE17F-8F52-9409-75C6-CD5823D3C62D}"/>
          </ac:picMkLst>
        </pc:picChg>
      </pc:sldChg>
      <pc:sldChg chg="addSp">
        <pc:chgData name="Huigen, Deanne" userId="S::deanne.huigen@ggze.nl::5c207df3-6c23-488f-a8d6-07125e24f354" providerId="AD" clId="Web-{07BED54F-48A4-4DFA-BD4E-B0A649DA32D5}" dt="2023-09-04T12:52:41.927" v="107"/>
        <pc:sldMkLst>
          <pc:docMk/>
          <pc:sldMk cId="1961481855" sldId="338"/>
        </pc:sldMkLst>
        <pc:picChg chg="add">
          <ac:chgData name="Huigen, Deanne" userId="S::deanne.huigen@ggze.nl::5c207df3-6c23-488f-a8d6-07125e24f354" providerId="AD" clId="Web-{07BED54F-48A4-4DFA-BD4E-B0A649DA32D5}" dt="2023-09-04T12:52:41.927" v="107"/>
          <ac:picMkLst>
            <pc:docMk/>
            <pc:sldMk cId="1961481855" sldId="338"/>
            <ac:picMk id="6" creationId="{C389CA07-41CB-066B-BF12-0BAB253AE78E}"/>
          </ac:picMkLst>
        </pc:picChg>
      </pc:sldChg>
      <pc:sldChg chg="addSp">
        <pc:chgData name="Huigen, Deanne" userId="S::deanne.huigen@ggze.nl::5c207df3-6c23-488f-a8d6-07125e24f354" providerId="AD" clId="Web-{07BED54F-48A4-4DFA-BD4E-B0A649DA32D5}" dt="2023-09-04T12:52:51.287" v="112"/>
        <pc:sldMkLst>
          <pc:docMk/>
          <pc:sldMk cId="2518942308" sldId="339"/>
        </pc:sldMkLst>
        <pc:picChg chg="add">
          <ac:chgData name="Huigen, Deanne" userId="S::deanne.huigen@ggze.nl::5c207df3-6c23-488f-a8d6-07125e24f354" providerId="AD" clId="Web-{07BED54F-48A4-4DFA-BD4E-B0A649DA32D5}" dt="2023-09-04T12:52:51.287" v="112"/>
          <ac:picMkLst>
            <pc:docMk/>
            <pc:sldMk cId="2518942308" sldId="339"/>
            <ac:picMk id="7" creationId="{939CB1D9-F4F1-7470-C479-B2C2C0917A7E}"/>
          </ac:picMkLst>
        </pc:picChg>
      </pc:sldChg>
      <pc:sldChg chg="addSp">
        <pc:chgData name="Huigen, Deanne" userId="S::deanne.huigen@ggze.nl::5c207df3-6c23-488f-a8d6-07125e24f354" providerId="AD" clId="Web-{07BED54F-48A4-4DFA-BD4E-B0A649DA32D5}" dt="2023-09-04T12:52:55.615" v="114"/>
        <pc:sldMkLst>
          <pc:docMk/>
          <pc:sldMk cId="926987598" sldId="340"/>
        </pc:sldMkLst>
        <pc:picChg chg="add">
          <ac:chgData name="Huigen, Deanne" userId="S::deanne.huigen@ggze.nl::5c207df3-6c23-488f-a8d6-07125e24f354" providerId="AD" clId="Web-{07BED54F-48A4-4DFA-BD4E-B0A649DA32D5}" dt="2023-09-04T12:52:55.615" v="114"/>
          <ac:picMkLst>
            <pc:docMk/>
            <pc:sldMk cId="926987598" sldId="340"/>
            <ac:picMk id="7" creationId="{384800A0-3989-117E-2A4E-E766B267997C}"/>
          </ac:picMkLst>
        </pc:picChg>
      </pc:sldChg>
      <pc:sldChg chg="addSp delSp modSp new mod setBg">
        <pc:chgData name="Huigen, Deanne" userId="S::deanne.huigen@ggze.nl::5c207df3-6c23-488f-a8d6-07125e24f354" providerId="AD" clId="Web-{07BED54F-48A4-4DFA-BD4E-B0A649DA32D5}" dt="2023-09-04T13:14:23.910" v="353"/>
        <pc:sldMkLst>
          <pc:docMk/>
          <pc:sldMk cId="2560807773" sldId="341"/>
        </pc:sldMkLst>
        <pc:spChg chg="del">
          <ac:chgData name="Huigen, Deanne" userId="S::deanne.huigen@ggze.nl::5c207df3-6c23-488f-a8d6-07125e24f354" providerId="AD" clId="Web-{07BED54F-48A4-4DFA-BD4E-B0A649DA32D5}" dt="2023-09-04T13:12:48.501" v="333"/>
          <ac:spMkLst>
            <pc:docMk/>
            <pc:sldMk cId="2560807773" sldId="341"/>
            <ac:spMk id="2" creationId="{4093EF2A-7B9F-FB54-DA69-4EEF7010DD34}"/>
          </ac:spMkLst>
        </pc:spChg>
        <pc:spChg chg="del">
          <ac:chgData name="Huigen, Deanne" userId="S::deanne.huigen@ggze.nl::5c207df3-6c23-488f-a8d6-07125e24f354" providerId="AD" clId="Web-{07BED54F-48A4-4DFA-BD4E-B0A649DA32D5}" dt="2023-09-04T13:10:58.778" v="326"/>
          <ac:spMkLst>
            <pc:docMk/>
            <pc:sldMk cId="2560807773" sldId="341"/>
            <ac:spMk id="3" creationId="{C6B00C99-C817-DB18-B610-5A4A1AC3039D}"/>
          </ac:spMkLst>
        </pc:spChg>
        <pc:spChg chg="add del mod">
          <ac:chgData name="Huigen, Deanne" userId="S::deanne.huigen@ggze.nl::5c207df3-6c23-488f-a8d6-07125e24f354" providerId="AD" clId="Web-{07BED54F-48A4-4DFA-BD4E-B0A649DA32D5}" dt="2023-09-04T13:12:44.235" v="332"/>
          <ac:spMkLst>
            <pc:docMk/>
            <pc:sldMk cId="2560807773" sldId="341"/>
            <ac:spMk id="7" creationId="{B34501C2-7893-8EE3-DCD1-C92136801FF4}"/>
          </ac:spMkLst>
        </pc:spChg>
        <pc:spChg chg="add del">
          <ac:chgData name="Huigen, Deanne" userId="S::deanne.huigen@ggze.nl::5c207df3-6c23-488f-a8d6-07125e24f354" providerId="AD" clId="Web-{07BED54F-48A4-4DFA-BD4E-B0A649DA32D5}" dt="2023-09-04T13:13:53.534" v="346"/>
          <ac:spMkLst>
            <pc:docMk/>
            <pc:sldMk cId="2560807773" sldId="341"/>
            <ac:spMk id="10" creationId="{F754C990-9493-43C5-A08F-2B9A55F7DF0A}"/>
          </ac:spMkLst>
        </pc:spChg>
        <pc:spChg chg="add del">
          <ac:chgData name="Huigen, Deanne" userId="S::deanne.huigen@ggze.nl::5c207df3-6c23-488f-a8d6-07125e24f354" providerId="AD" clId="Web-{07BED54F-48A4-4DFA-BD4E-B0A649DA32D5}" dt="2023-09-04T13:13:53.534" v="346"/>
          <ac:spMkLst>
            <pc:docMk/>
            <pc:sldMk cId="2560807773" sldId="341"/>
            <ac:spMk id="12" creationId="{B176A2F0-4868-448D-8624-668A960A0E45}"/>
          </ac:spMkLst>
        </pc:spChg>
        <pc:spChg chg="add del">
          <ac:chgData name="Huigen, Deanne" userId="S::deanne.huigen@ggze.nl::5c207df3-6c23-488f-a8d6-07125e24f354" providerId="AD" clId="Web-{07BED54F-48A4-4DFA-BD4E-B0A649DA32D5}" dt="2023-09-04T13:14:06.097" v="348"/>
          <ac:spMkLst>
            <pc:docMk/>
            <pc:sldMk cId="2560807773" sldId="341"/>
            <ac:spMk id="14" creationId="{643222AA-4EF1-427F-B292-FAF0CC05B9C0}"/>
          </ac:spMkLst>
        </pc:spChg>
        <pc:spChg chg="add del">
          <ac:chgData name="Huigen, Deanne" userId="S::deanne.huigen@ggze.nl::5c207df3-6c23-488f-a8d6-07125e24f354" providerId="AD" clId="Web-{07BED54F-48A4-4DFA-BD4E-B0A649DA32D5}" dt="2023-09-04T13:14:06.097" v="348"/>
          <ac:spMkLst>
            <pc:docMk/>
            <pc:sldMk cId="2560807773" sldId="341"/>
            <ac:spMk id="15" creationId="{FAB7EB8E-8A2B-48FD-BAC8-437293299F02}"/>
          </ac:spMkLst>
        </pc:spChg>
        <pc:spChg chg="add">
          <ac:chgData name="Huigen, Deanne" userId="S::deanne.huigen@ggze.nl::5c207df3-6c23-488f-a8d6-07125e24f354" providerId="AD" clId="Web-{07BED54F-48A4-4DFA-BD4E-B0A649DA32D5}" dt="2023-09-04T13:14:06.097" v="349"/>
          <ac:spMkLst>
            <pc:docMk/>
            <pc:sldMk cId="2560807773" sldId="341"/>
            <ac:spMk id="17" creationId="{F754C990-9493-43C5-A08F-2B9A55F7DF0A}"/>
          </ac:spMkLst>
        </pc:spChg>
        <pc:spChg chg="add">
          <ac:chgData name="Huigen, Deanne" userId="S::deanne.huigen@ggze.nl::5c207df3-6c23-488f-a8d6-07125e24f354" providerId="AD" clId="Web-{07BED54F-48A4-4DFA-BD4E-B0A649DA32D5}" dt="2023-09-04T13:14:06.097" v="349"/>
          <ac:spMkLst>
            <pc:docMk/>
            <pc:sldMk cId="2560807773" sldId="341"/>
            <ac:spMk id="18" creationId="{B176A2F0-4868-448D-8624-668A960A0E45}"/>
          </ac:spMkLst>
        </pc:spChg>
        <pc:picChg chg="add del mod ord">
          <ac:chgData name="Huigen, Deanne" userId="S::deanne.huigen@ggze.nl::5c207df3-6c23-488f-a8d6-07125e24f354" providerId="AD" clId="Web-{07BED54F-48A4-4DFA-BD4E-B0A649DA32D5}" dt="2023-09-04T13:11:34.014" v="331"/>
          <ac:picMkLst>
            <pc:docMk/>
            <pc:sldMk cId="2560807773" sldId="341"/>
            <ac:picMk id="4" creationId="{69A60262-68B0-9EAC-C981-5E09DF95C0B9}"/>
          </ac:picMkLst>
        </pc:picChg>
        <pc:picChg chg="add mod modCrop">
          <ac:chgData name="Huigen, Deanne" userId="S::deanne.huigen@ggze.nl::5c207df3-6c23-488f-a8d6-07125e24f354" providerId="AD" clId="Web-{07BED54F-48A4-4DFA-BD4E-B0A649DA32D5}" dt="2023-09-04T13:14:23.910" v="353"/>
          <ac:picMkLst>
            <pc:docMk/>
            <pc:sldMk cId="2560807773" sldId="341"/>
            <ac:picMk id="5" creationId="{4929BD11-E919-8EB4-FD6B-0C9B65C53750}"/>
          </ac:picMkLst>
        </pc:picChg>
      </pc:sldChg>
      <pc:sldChg chg="new del mod setBg">
        <pc:chgData name="Huigen, Deanne" userId="S::deanne.huigen@ggze.nl::5c207df3-6c23-488f-a8d6-07125e24f354" providerId="AD" clId="Web-{07BED54F-48A4-4DFA-BD4E-B0A649DA32D5}" dt="2023-09-04T13:15:03.552" v="357"/>
        <pc:sldMkLst>
          <pc:docMk/>
          <pc:sldMk cId="1111131358" sldId="342"/>
        </pc:sldMkLst>
      </pc:sldChg>
      <pc:sldChg chg="addSp delSp modSp add replId">
        <pc:chgData name="Huigen, Deanne" userId="S::deanne.huigen@ggze.nl::5c207df3-6c23-488f-a8d6-07125e24f354" providerId="AD" clId="Web-{07BED54F-48A4-4DFA-BD4E-B0A649DA32D5}" dt="2023-09-04T13:25:58.732" v="477"/>
        <pc:sldMkLst>
          <pc:docMk/>
          <pc:sldMk cId="4192864172" sldId="342"/>
        </pc:sldMkLst>
        <pc:spChg chg="del">
          <ac:chgData name="Huigen, Deanne" userId="S::deanne.huigen@ggze.nl::5c207df3-6c23-488f-a8d6-07125e24f354" providerId="AD" clId="Web-{07BED54F-48A4-4DFA-BD4E-B0A649DA32D5}" dt="2023-09-04T13:25:58.732" v="477"/>
          <ac:spMkLst>
            <pc:docMk/>
            <pc:sldMk cId="4192864172" sldId="342"/>
            <ac:spMk id="17" creationId="{F754C990-9493-43C5-A08F-2B9A55F7DF0A}"/>
          </ac:spMkLst>
        </pc:spChg>
        <pc:spChg chg="del">
          <ac:chgData name="Huigen, Deanne" userId="S::deanne.huigen@ggze.nl::5c207df3-6c23-488f-a8d6-07125e24f354" providerId="AD" clId="Web-{07BED54F-48A4-4DFA-BD4E-B0A649DA32D5}" dt="2023-09-04T13:25:58.732" v="477"/>
          <ac:spMkLst>
            <pc:docMk/>
            <pc:sldMk cId="4192864172" sldId="342"/>
            <ac:spMk id="18" creationId="{B176A2F0-4868-448D-8624-668A960A0E45}"/>
          </ac:spMkLst>
        </pc:spChg>
        <pc:spChg chg="add">
          <ac:chgData name="Huigen, Deanne" userId="S::deanne.huigen@ggze.nl::5c207df3-6c23-488f-a8d6-07125e24f354" providerId="AD" clId="Web-{07BED54F-48A4-4DFA-BD4E-B0A649DA32D5}" dt="2023-09-04T13:25:58.732" v="477"/>
          <ac:spMkLst>
            <pc:docMk/>
            <pc:sldMk cId="4192864172" sldId="342"/>
            <ac:spMk id="23" creationId="{F754C990-9493-43C5-A08F-2B9A55F7DF0A}"/>
          </ac:spMkLst>
        </pc:spChg>
        <pc:spChg chg="add">
          <ac:chgData name="Huigen, Deanne" userId="S::deanne.huigen@ggze.nl::5c207df3-6c23-488f-a8d6-07125e24f354" providerId="AD" clId="Web-{07BED54F-48A4-4DFA-BD4E-B0A649DA32D5}" dt="2023-09-04T13:25:58.732" v="477"/>
          <ac:spMkLst>
            <pc:docMk/>
            <pc:sldMk cId="4192864172" sldId="342"/>
            <ac:spMk id="25" creationId="{B176A2F0-4868-448D-8624-668A960A0E45}"/>
          </ac:spMkLst>
        </pc:spChg>
        <pc:picChg chg="add mod">
          <ac:chgData name="Huigen, Deanne" userId="S::deanne.huigen@ggze.nl::5c207df3-6c23-488f-a8d6-07125e24f354" providerId="AD" clId="Web-{07BED54F-48A4-4DFA-BD4E-B0A649DA32D5}" dt="2023-09-04T13:25:58.732" v="477"/>
          <ac:picMkLst>
            <pc:docMk/>
            <pc:sldMk cId="4192864172" sldId="342"/>
            <ac:picMk id="2" creationId="{0EBEF490-39F8-D9D3-67AD-69CA5FEA1968}"/>
          </ac:picMkLst>
        </pc:picChg>
        <pc:picChg chg="del">
          <ac:chgData name="Huigen, Deanne" userId="S::deanne.huigen@ggze.nl::5c207df3-6c23-488f-a8d6-07125e24f354" providerId="AD" clId="Web-{07BED54F-48A4-4DFA-BD4E-B0A649DA32D5}" dt="2023-09-04T13:25:46.450" v="473"/>
          <ac:picMkLst>
            <pc:docMk/>
            <pc:sldMk cId="4192864172" sldId="342"/>
            <ac:picMk id="5" creationId="{4929BD11-E919-8EB4-FD6B-0C9B65C53750}"/>
          </ac:picMkLst>
        </pc:picChg>
      </pc:sldChg>
      <pc:sldChg chg="addSp delSp modSp add replId">
        <pc:chgData name="Huigen, Deanne" userId="S::deanne.huigen@ggze.nl::5c207df3-6c23-488f-a8d6-07125e24f354" providerId="AD" clId="Web-{07BED54F-48A4-4DFA-BD4E-B0A649DA32D5}" dt="2023-09-04T13:27:41.407" v="499"/>
        <pc:sldMkLst>
          <pc:docMk/>
          <pc:sldMk cId="4083501455" sldId="343"/>
        </pc:sldMkLst>
        <pc:spChg chg="del">
          <ac:chgData name="Huigen, Deanne" userId="S::deanne.huigen@ggze.nl::5c207df3-6c23-488f-a8d6-07125e24f354" providerId="AD" clId="Web-{07BED54F-48A4-4DFA-BD4E-B0A649DA32D5}" dt="2023-09-04T13:27:41.407" v="499"/>
          <ac:spMkLst>
            <pc:docMk/>
            <pc:sldMk cId="4083501455" sldId="343"/>
            <ac:spMk id="23" creationId="{F754C990-9493-43C5-A08F-2B9A55F7DF0A}"/>
          </ac:spMkLst>
        </pc:spChg>
        <pc:spChg chg="del">
          <ac:chgData name="Huigen, Deanne" userId="S::deanne.huigen@ggze.nl::5c207df3-6c23-488f-a8d6-07125e24f354" providerId="AD" clId="Web-{07BED54F-48A4-4DFA-BD4E-B0A649DA32D5}" dt="2023-09-04T13:27:41.407" v="499"/>
          <ac:spMkLst>
            <pc:docMk/>
            <pc:sldMk cId="4083501455" sldId="343"/>
            <ac:spMk id="25" creationId="{B176A2F0-4868-448D-8624-668A960A0E45}"/>
          </ac:spMkLst>
        </pc:spChg>
        <pc:spChg chg="add">
          <ac:chgData name="Huigen, Deanne" userId="S::deanne.huigen@ggze.nl::5c207df3-6c23-488f-a8d6-07125e24f354" providerId="AD" clId="Web-{07BED54F-48A4-4DFA-BD4E-B0A649DA32D5}" dt="2023-09-04T13:27:41.407" v="499"/>
          <ac:spMkLst>
            <pc:docMk/>
            <pc:sldMk cId="4083501455" sldId="343"/>
            <ac:spMk id="30" creationId="{F754C990-9493-43C5-A08F-2B9A55F7DF0A}"/>
          </ac:spMkLst>
        </pc:spChg>
        <pc:spChg chg="add">
          <ac:chgData name="Huigen, Deanne" userId="S::deanne.huigen@ggze.nl::5c207df3-6c23-488f-a8d6-07125e24f354" providerId="AD" clId="Web-{07BED54F-48A4-4DFA-BD4E-B0A649DA32D5}" dt="2023-09-04T13:27:41.407" v="499"/>
          <ac:spMkLst>
            <pc:docMk/>
            <pc:sldMk cId="4083501455" sldId="343"/>
            <ac:spMk id="32" creationId="{B176A2F0-4868-448D-8624-668A960A0E45}"/>
          </ac:spMkLst>
        </pc:spChg>
        <pc:picChg chg="del">
          <ac:chgData name="Huigen, Deanne" userId="S::deanne.huigen@ggze.nl::5c207df3-6c23-488f-a8d6-07125e24f354" providerId="AD" clId="Web-{07BED54F-48A4-4DFA-BD4E-B0A649DA32D5}" dt="2023-09-04T13:27:38.766" v="498"/>
          <ac:picMkLst>
            <pc:docMk/>
            <pc:sldMk cId="4083501455" sldId="343"/>
            <ac:picMk id="2" creationId="{0EBEF490-39F8-D9D3-67AD-69CA5FEA1968}"/>
          </ac:picMkLst>
        </pc:picChg>
        <pc:picChg chg="add mod">
          <ac:chgData name="Huigen, Deanne" userId="S::deanne.huigen@ggze.nl::5c207df3-6c23-488f-a8d6-07125e24f354" providerId="AD" clId="Web-{07BED54F-48A4-4DFA-BD4E-B0A649DA32D5}" dt="2023-09-04T13:27:41.407" v="499"/>
          <ac:picMkLst>
            <pc:docMk/>
            <pc:sldMk cId="4083501455" sldId="343"/>
            <ac:picMk id="3" creationId="{0628D313-4840-16C6-34AE-A5CEBEAD140D}"/>
          </ac:picMkLst>
        </pc:picChg>
      </pc:sldChg>
      <pc:sldChg chg="addSp delSp modSp add replId">
        <pc:chgData name="Huigen, Deanne" userId="S::deanne.huigen@ggze.nl::5c207df3-6c23-488f-a8d6-07125e24f354" providerId="AD" clId="Web-{07BED54F-48A4-4DFA-BD4E-B0A649DA32D5}" dt="2023-09-04T13:32:06.057" v="594" actId="20577"/>
        <pc:sldMkLst>
          <pc:docMk/>
          <pc:sldMk cId="1372267294" sldId="344"/>
        </pc:sldMkLst>
        <pc:spChg chg="mod">
          <ac:chgData name="Huigen, Deanne" userId="S::deanne.huigen@ggze.nl::5c207df3-6c23-488f-a8d6-07125e24f354" providerId="AD" clId="Web-{07BED54F-48A4-4DFA-BD4E-B0A649DA32D5}" dt="2023-09-04T13:29:09.223" v="510" actId="20577"/>
          <ac:spMkLst>
            <pc:docMk/>
            <pc:sldMk cId="1372267294" sldId="344"/>
            <ac:spMk id="2" creationId="{DB7EED9F-203C-F06F-ADEA-F70AAFC66420}"/>
          </ac:spMkLst>
        </pc:spChg>
        <pc:spChg chg="add del mod">
          <ac:chgData name="Huigen, Deanne" userId="S::deanne.huigen@ggze.nl::5c207df3-6c23-488f-a8d6-07125e24f354" providerId="AD" clId="Web-{07BED54F-48A4-4DFA-BD4E-B0A649DA32D5}" dt="2023-09-04T13:30:46.429" v="561"/>
          <ac:spMkLst>
            <pc:docMk/>
            <pc:sldMk cId="1372267294" sldId="344"/>
            <ac:spMk id="5" creationId="{DBBF13D7-C561-EE70-B8B1-2381190B42EB}"/>
          </ac:spMkLst>
        </pc:spChg>
        <pc:spChg chg="mod">
          <ac:chgData name="Huigen, Deanne" userId="S::deanne.huigen@ggze.nl::5c207df3-6c23-488f-a8d6-07125e24f354" providerId="AD" clId="Web-{07BED54F-48A4-4DFA-BD4E-B0A649DA32D5}" dt="2023-09-04T13:32:06.057" v="594" actId="20577"/>
          <ac:spMkLst>
            <pc:docMk/>
            <pc:sldMk cId="1372267294" sldId="344"/>
            <ac:spMk id="6" creationId="{C890EFB6-6B60-5C9D-0DBB-AF8A5C6A274F}"/>
          </ac:spMkLst>
        </pc:spChg>
      </pc:sldChg>
      <pc:sldChg chg="addSp delSp modSp add del mod replId setBg">
        <pc:chgData name="Huigen, Deanne" userId="S::deanne.huigen@ggze.nl::5c207df3-6c23-488f-a8d6-07125e24f354" providerId="AD" clId="Web-{07BED54F-48A4-4DFA-BD4E-B0A649DA32D5}" dt="2023-09-04T13:47:50.903" v="791"/>
        <pc:sldMkLst>
          <pc:docMk/>
          <pc:sldMk cId="292424055" sldId="345"/>
        </pc:sldMkLst>
        <pc:spChg chg="del mod">
          <ac:chgData name="Huigen, Deanne" userId="S::deanne.huigen@ggze.nl::5c207df3-6c23-488f-a8d6-07125e24f354" providerId="AD" clId="Web-{07BED54F-48A4-4DFA-BD4E-B0A649DA32D5}" dt="2023-09-04T13:47:11.979" v="783"/>
          <ac:spMkLst>
            <pc:docMk/>
            <pc:sldMk cId="292424055" sldId="345"/>
            <ac:spMk id="2" creationId="{610C4E60-375B-A819-AE8A-6BF9AF0DEB11}"/>
          </ac:spMkLst>
        </pc:spChg>
        <pc:spChg chg="del">
          <ac:chgData name="Huigen, Deanne" userId="S::deanne.huigen@ggze.nl::5c207df3-6c23-488f-a8d6-07125e24f354" providerId="AD" clId="Web-{07BED54F-48A4-4DFA-BD4E-B0A649DA32D5}" dt="2023-09-04T13:42:16.563" v="711"/>
          <ac:spMkLst>
            <pc:docMk/>
            <pc:sldMk cId="292424055" sldId="345"/>
            <ac:spMk id="12" creationId="{D4F38262-6DB7-A7F5-A6B3-F32C0F5AE393}"/>
          </ac:spMkLst>
        </pc:spChg>
        <pc:spChg chg="add del mod">
          <ac:chgData name="Huigen, Deanne" userId="S::deanne.huigen@ggze.nl::5c207df3-6c23-488f-a8d6-07125e24f354" providerId="AD" clId="Web-{07BED54F-48A4-4DFA-BD4E-B0A649DA32D5}" dt="2023-09-04T13:46:54.260" v="780"/>
          <ac:spMkLst>
            <pc:docMk/>
            <pc:sldMk cId="292424055" sldId="345"/>
            <ac:spMk id="14" creationId="{8A50E880-B976-7819-E41D-6B7CADF0F9DB}"/>
          </ac:spMkLst>
        </pc:spChg>
        <pc:spChg chg="add del">
          <ac:chgData name="Huigen, Deanne" userId="S::deanne.huigen@ggze.nl::5c207df3-6c23-488f-a8d6-07125e24f354" providerId="AD" clId="Web-{07BED54F-48A4-4DFA-BD4E-B0A649DA32D5}" dt="2023-09-04T13:44:07.707" v="737"/>
          <ac:spMkLst>
            <pc:docMk/>
            <pc:sldMk cId="292424055" sldId="345"/>
            <ac:spMk id="15" creationId="{F5F48CEA-442A-A81C-DC5E-A3DCBF3CCD6C}"/>
          </ac:spMkLst>
        </pc:spChg>
        <pc:spChg chg="add">
          <ac:chgData name="Huigen, Deanne" userId="S::deanne.huigen@ggze.nl::5c207df3-6c23-488f-a8d6-07125e24f354" providerId="AD" clId="Web-{07BED54F-48A4-4DFA-BD4E-B0A649DA32D5}" dt="2023-09-04T13:44:07.723" v="738"/>
          <ac:spMkLst>
            <pc:docMk/>
            <pc:sldMk cId="292424055" sldId="345"/>
            <ac:spMk id="16" creationId="{64C9EE1D-12BB-43F7-9A2A-893578DCA63A}"/>
          </ac:spMkLst>
        </pc:spChg>
        <pc:spChg chg="add del">
          <ac:chgData name="Huigen, Deanne" userId="S::deanne.huigen@ggze.nl::5c207df3-6c23-488f-a8d6-07125e24f354" providerId="AD" clId="Web-{07BED54F-48A4-4DFA-BD4E-B0A649DA32D5}" dt="2023-09-04T13:44:07.707" v="737"/>
          <ac:spMkLst>
            <pc:docMk/>
            <pc:sldMk cId="292424055" sldId="345"/>
            <ac:spMk id="18" creationId="{EA992460-7FA3-40FE-A958-BCD1981B96FB}"/>
          </ac:spMkLst>
        </pc:spChg>
        <pc:spChg chg="add mod">
          <ac:chgData name="Huigen, Deanne" userId="S::deanne.huigen@ggze.nl::5c207df3-6c23-488f-a8d6-07125e24f354" providerId="AD" clId="Web-{07BED54F-48A4-4DFA-BD4E-B0A649DA32D5}" dt="2023-09-04T13:47:11.979" v="783"/>
          <ac:spMkLst>
            <pc:docMk/>
            <pc:sldMk cId="292424055" sldId="345"/>
            <ac:spMk id="19" creationId="{EA7E3695-592B-268C-30B4-5ADD1AD833FD}"/>
          </ac:spMkLst>
        </pc:spChg>
        <pc:spChg chg="add del">
          <ac:chgData name="Huigen, Deanne" userId="S::deanne.huigen@ggze.nl::5c207df3-6c23-488f-a8d6-07125e24f354" providerId="AD" clId="Web-{07BED54F-48A4-4DFA-BD4E-B0A649DA32D5}" dt="2023-09-04T13:44:07.707" v="737"/>
          <ac:spMkLst>
            <pc:docMk/>
            <pc:sldMk cId="292424055" sldId="345"/>
            <ac:spMk id="20" creationId="{ADF57D5B-380D-48E9-8DAD-DD500FE80A01}"/>
          </ac:spMkLst>
        </pc:spChg>
        <pc:spChg chg="add del">
          <ac:chgData name="Huigen, Deanne" userId="S::deanne.huigen@ggze.nl::5c207df3-6c23-488f-a8d6-07125e24f354" providerId="AD" clId="Web-{07BED54F-48A4-4DFA-BD4E-B0A649DA32D5}" dt="2023-09-04T13:44:07.707" v="737"/>
          <ac:spMkLst>
            <pc:docMk/>
            <pc:sldMk cId="292424055" sldId="345"/>
            <ac:spMk id="22" creationId="{F125053E-1062-4FE2-974C-546DC769D9F5}"/>
          </ac:spMkLst>
        </pc:spChg>
        <pc:spChg chg="add">
          <ac:chgData name="Huigen, Deanne" userId="S::deanne.huigen@ggze.nl::5c207df3-6c23-488f-a8d6-07125e24f354" providerId="AD" clId="Web-{07BED54F-48A4-4DFA-BD4E-B0A649DA32D5}" dt="2023-09-04T13:44:07.723" v="738"/>
          <ac:spMkLst>
            <pc:docMk/>
            <pc:sldMk cId="292424055" sldId="345"/>
            <ac:spMk id="24" creationId="{43962A31-C54E-4762-B155-59777FED1C75}"/>
          </ac:spMkLst>
        </pc:spChg>
        <pc:spChg chg="add">
          <ac:chgData name="Huigen, Deanne" userId="S::deanne.huigen@ggze.nl::5c207df3-6c23-488f-a8d6-07125e24f354" providerId="AD" clId="Web-{07BED54F-48A4-4DFA-BD4E-B0A649DA32D5}" dt="2023-09-04T13:44:07.723" v="738"/>
          <ac:spMkLst>
            <pc:docMk/>
            <pc:sldMk cId="292424055" sldId="345"/>
            <ac:spMk id="25" creationId="{4B392D36-B685-45E0-B197-6EE5D748093B}"/>
          </ac:spMkLst>
        </pc:spChg>
        <pc:spChg chg="add">
          <ac:chgData name="Huigen, Deanne" userId="S::deanne.huigen@ggze.nl::5c207df3-6c23-488f-a8d6-07125e24f354" providerId="AD" clId="Web-{07BED54F-48A4-4DFA-BD4E-B0A649DA32D5}" dt="2023-09-04T13:44:07.723" v="738"/>
          <ac:spMkLst>
            <pc:docMk/>
            <pc:sldMk cId="292424055" sldId="345"/>
            <ac:spMk id="26" creationId="{9DCA8533-CC5E-4754-9A04-047EDE49E0F9}"/>
          </ac:spMkLst>
        </pc:spChg>
        <pc:picChg chg="add del mod">
          <ac:chgData name="Huigen, Deanne" userId="S::deanne.huigen@ggze.nl::5c207df3-6c23-488f-a8d6-07125e24f354" providerId="AD" clId="Web-{07BED54F-48A4-4DFA-BD4E-B0A649DA32D5}" dt="2023-09-04T13:43:48.910" v="733"/>
          <ac:picMkLst>
            <pc:docMk/>
            <pc:sldMk cId="292424055" sldId="345"/>
            <ac:picMk id="4" creationId="{EC10FBC5-781C-BB8C-1C3E-A1FA1260DE3E}"/>
          </ac:picMkLst>
        </pc:picChg>
        <pc:picChg chg="add del mod">
          <ac:chgData name="Huigen, Deanne" userId="S::deanne.huigen@ggze.nl::5c207df3-6c23-488f-a8d6-07125e24f354" providerId="AD" clId="Web-{07BED54F-48A4-4DFA-BD4E-B0A649DA32D5}" dt="2023-09-04T13:46:51.213" v="778"/>
          <ac:picMkLst>
            <pc:docMk/>
            <pc:sldMk cId="292424055" sldId="345"/>
            <ac:picMk id="6" creationId="{5C7B37B3-A50B-6C6D-58B9-B50708E34E0C}"/>
          </ac:picMkLst>
        </pc:picChg>
        <pc:picChg chg="add del mod ord modCrop">
          <ac:chgData name="Huigen, Deanne" userId="S::deanne.huigen@ggze.nl::5c207df3-6c23-488f-a8d6-07125e24f354" providerId="AD" clId="Web-{07BED54F-48A4-4DFA-BD4E-B0A649DA32D5}" dt="2023-09-04T13:47:37.808" v="787"/>
          <ac:picMkLst>
            <pc:docMk/>
            <pc:sldMk cId="292424055" sldId="345"/>
            <ac:picMk id="7" creationId="{F20DA148-2320-AA10-CB42-471311299A6C}"/>
          </ac:picMkLst>
        </pc:picChg>
        <pc:picChg chg="del">
          <ac:chgData name="Huigen, Deanne" userId="S::deanne.huigen@ggze.nl::5c207df3-6c23-488f-a8d6-07125e24f354" providerId="AD" clId="Web-{07BED54F-48A4-4DFA-BD4E-B0A649DA32D5}" dt="2023-09-04T13:42:58.986" v="723"/>
          <ac:picMkLst>
            <pc:docMk/>
            <pc:sldMk cId="292424055" sldId="345"/>
            <ac:picMk id="8" creationId="{BEB4415B-4955-FBCF-CEEF-3600296ED92B}"/>
          </ac:picMkLst>
        </pc:picChg>
        <pc:picChg chg="add del mod">
          <ac:chgData name="Huigen, Deanne" userId="S::deanne.huigen@ggze.nl::5c207df3-6c23-488f-a8d6-07125e24f354" providerId="AD" clId="Web-{07BED54F-48A4-4DFA-BD4E-B0A649DA32D5}" dt="2023-09-04T13:46:07.821" v="767"/>
          <ac:picMkLst>
            <pc:docMk/>
            <pc:sldMk cId="292424055" sldId="345"/>
            <ac:picMk id="9" creationId="{855369BA-3881-A86E-28BF-851F448C0461}"/>
          </ac:picMkLst>
        </pc:picChg>
        <pc:picChg chg="add del mod">
          <ac:chgData name="Huigen, Deanne" userId="S::deanne.huigen@ggze.nl::5c207df3-6c23-488f-a8d6-07125e24f354" providerId="AD" clId="Web-{07BED54F-48A4-4DFA-BD4E-B0A649DA32D5}" dt="2023-09-04T13:43:26.878" v="732"/>
          <ac:picMkLst>
            <pc:docMk/>
            <pc:sldMk cId="292424055" sldId="345"/>
            <ac:picMk id="10" creationId="{3F93AF01-3E23-2E88-4390-DBE783958E9F}"/>
          </ac:picMkLst>
        </pc:picChg>
        <pc:picChg chg="add del mod ord">
          <ac:chgData name="Huigen, Deanne" userId="S::deanne.huigen@ggze.nl::5c207df3-6c23-488f-a8d6-07125e24f354" providerId="AD" clId="Web-{07BED54F-48A4-4DFA-BD4E-B0A649DA32D5}" dt="2023-09-04T13:46:52.197" v="779"/>
          <ac:picMkLst>
            <pc:docMk/>
            <pc:sldMk cId="292424055" sldId="345"/>
            <ac:picMk id="11" creationId="{4708962E-FC1A-89F6-7221-77CE13FC312F}"/>
          </ac:picMkLst>
        </pc:picChg>
      </pc:sldChg>
      <pc:sldChg chg="addSp delSp modSp add replId">
        <pc:chgData name="Huigen, Deanne" userId="S::deanne.huigen@ggze.nl::5c207df3-6c23-488f-a8d6-07125e24f354" providerId="AD" clId="Web-{07BED54F-48A4-4DFA-BD4E-B0A649DA32D5}" dt="2023-09-04T13:45:48.883" v="766" actId="1076"/>
        <pc:sldMkLst>
          <pc:docMk/>
          <pc:sldMk cId="1859992554" sldId="346"/>
        </pc:sldMkLst>
        <pc:spChg chg="mod">
          <ac:chgData name="Huigen, Deanne" userId="S::deanne.huigen@ggze.nl::5c207df3-6c23-488f-a8d6-07125e24f354" providerId="AD" clId="Web-{07BED54F-48A4-4DFA-BD4E-B0A649DA32D5}" dt="2023-09-04T13:45:19.757" v="756" actId="20577"/>
          <ac:spMkLst>
            <pc:docMk/>
            <pc:sldMk cId="1859992554" sldId="346"/>
            <ac:spMk id="2" creationId="{610C4E60-375B-A819-AE8A-6BF9AF0DEB11}"/>
          </ac:spMkLst>
        </pc:spChg>
        <pc:spChg chg="del">
          <ac:chgData name="Huigen, Deanne" userId="S::deanne.huigen@ggze.nl::5c207df3-6c23-488f-a8d6-07125e24f354" providerId="AD" clId="Web-{07BED54F-48A4-4DFA-BD4E-B0A649DA32D5}" dt="2023-09-04T13:45:22.054" v="757"/>
          <ac:spMkLst>
            <pc:docMk/>
            <pc:sldMk cId="1859992554" sldId="346"/>
            <ac:spMk id="12" creationId="{D4F38262-6DB7-A7F5-A6B3-F32C0F5AE393}"/>
          </ac:spMkLst>
        </pc:spChg>
        <pc:picChg chg="add mod">
          <ac:chgData name="Huigen, Deanne" userId="S::deanne.huigen@ggze.nl::5c207df3-6c23-488f-a8d6-07125e24f354" providerId="AD" clId="Web-{07BED54F-48A4-4DFA-BD4E-B0A649DA32D5}" dt="2023-09-04T13:45:48.883" v="766" actId="1076"/>
          <ac:picMkLst>
            <pc:docMk/>
            <pc:sldMk cId="1859992554" sldId="346"/>
            <ac:picMk id="3" creationId="{107BC9A5-1D81-2FE7-C073-A1FB6F858C9C}"/>
          </ac:picMkLst>
        </pc:picChg>
      </pc:sldChg>
      <pc:sldChg chg="addSp delSp modSp add replId">
        <pc:chgData name="Huigen, Deanne" userId="S::deanne.huigen@ggze.nl::5c207df3-6c23-488f-a8d6-07125e24f354" providerId="AD" clId="Web-{07BED54F-48A4-4DFA-BD4E-B0A649DA32D5}" dt="2023-09-04T13:47:44.230" v="790"/>
        <pc:sldMkLst>
          <pc:docMk/>
          <pc:sldMk cId="1355326188" sldId="347"/>
        </pc:sldMkLst>
        <pc:spChg chg="add del mod">
          <ac:chgData name="Huigen, Deanne" userId="S::deanne.huigen@ggze.nl::5c207df3-6c23-488f-a8d6-07125e24f354" providerId="AD" clId="Web-{07BED54F-48A4-4DFA-BD4E-B0A649DA32D5}" dt="2023-09-04T13:47:40.558" v="789"/>
          <ac:spMkLst>
            <pc:docMk/>
            <pc:sldMk cId="1355326188" sldId="347"/>
            <ac:spMk id="3" creationId="{498975DF-AAEB-3B50-02A6-91BBE37C2DDB}"/>
          </ac:spMkLst>
        </pc:spChg>
        <pc:spChg chg="del">
          <ac:chgData name="Huigen, Deanne" userId="S::deanne.huigen@ggze.nl::5c207df3-6c23-488f-a8d6-07125e24f354" providerId="AD" clId="Web-{07BED54F-48A4-4DFA-BD4E-B0A649DA32D5}" dt="2023-09-04T13:47:44.230" v="790"/>
          <ac:spMkLst>
            <pc:docMk/>
            <pc:sldMk cId="1355326188" sldId="347"/>
            <ac:spMk id="34" creationId="{F754C990-9493-43C5-A08F-2B9A55F7DF0A}"/>
          </ac:spMkLst>
        </pc:spChg>
        <pc:spChg chg="del">
          <ac:chgData name="Huigen, Deanne" userId="S::deanne.huigen@ggze.nl::5c207df3-6c23-488f-a8d6-07125e24f354" providerId="AD" clId="Web-{07BED54F-48A4-4DFA-BD4E-B0A649DA32D5}" dt="2023-09-04T13:47:44.230" v="790"/>
          <ac:spMkLst>
            <pc:docMk/>
            <pc:sldMk cId="1355326188" sldId="347"/>
            <ac:spMk id="36" creationId="{B176A2F0-4868-448D-8624-668A960A0E45}"/>
          </ac:spMkLst>
        </pc:spChg>
        <pc:spChg chg="add">
          <ac:chgData name="Huigen, Deanne" userId="S::deanne.huigen@ggze.nl::5c207df3-6c23-488f-a8d6-07125e24f354" providerId="AD" clId="Web-{07BED54F-48A4-4DFA-BD4E-B0A649DA32D5}" dt="2023-09-04T13:47:44.230" v="790"/>
          <ac:spMkLst>
            <pc:docMk/>
            <pc:sldMk cId="1355326188" sldId="347"/>
            <ac:spMk id="41" creationId="{2ABBB681-F4D2-40F2-ACC3-DE0B4B4880EF}"/>
          </ac:spMkLst>
        </pc:spChg>
        <pc:spChg chg="add">
          <ac:chgData name="Huigen, Deanne" userId="S::deanne.huigen@ggze.nl::5c207df3-6c23-488f-a8d6-07125e24f354" providerId="AD" clId="Web-{07BED54F-48A4-4DFA-BD4E-B0A649DA32D5}" dt="2023-09-04T13:47:44.230" v="790"/>
          <ac:spMkLst>
            <pc:docMk/>
            <pc:sldMk cId="1355326188" sldId="347"/>
            <ac:spMk id="43" creationId="{09388ED0-1FEF-4E11-B488-BD661D1AC1A6}"/>
          </ac:spMkLst>
        </pc:spChg>
        <pc:picChg chg="add mod ord">
          <ac:chgData name="Huigen, Deanne" userId="S::deanne.huigen@ggze.nl::5c207df3-6c23-488f-a8d6-07125e24f354" providerId="AD" clId="Web-{07BED54F-48A4-4DFA-BD4E-B0A649DA32D5}" dt="2023-09-04T13:47:44.230" v="790"/>
          <ac:picMkLst>
            <pc:docMk/>
            <pc:sldMk cId="1355326188" sldId="347"/>
            <ac:picMk id="4" creationId="{82745BA6-EDA5-ABFC-6A16-A7AC7E7531C9}"/>
          </ac:picMkLst>
        </pc:picChg>
        <pc:picChg chg="del">
          <ac:chgData name="Huigen, Deanne" userId="S::deanne.huigen@ggze.nl::5c207df3-6c23-488f-a8d6-07125e24f354" providerId="AD" clId="Web-{07BED54F-48A4-4DFA-BD4E-B0A649DA32D5}" dt="2023-09-04T13:47:39.418" v="788"/>
          <ac:picMkLst>
            <pc:docMk/>
            <pc:sldMk cId="1355326188" sldId="347"/>
            <ac:picMk id="7" creationId="{731788B0-9650-D731-1DAF-75D0C631F29E}"/>
          </ac:picMkLst>
        </pc:picChg>
      </pc:sldChg>
    </pc:docChg>
  </pc:docChgLst>
  <pc:docChgLst>
    <pc:chgData name="Boomen, Maud van den" userId="S::maud.vanden.boomen@ggze.nl::23ef2d6b-38b8-4e60-99d3-fa0bad9c4320" providerId="AD" clId="Web-{CD2E3279-0C50-452E-B57B-545868CBF9F7}"/>
    <pc:docChg chg="modSld">
      <pc:chgData name="Boomen, Maud van den" userId="S::maud.vanden.boomen@ggze.nl::23ef2d6b-38b8-4e60-99d3-fa0bad9c4320" providerId="AD" clId="Web-{CD2E3279-0C50-452E-B57B-545868CBF9F7}" dt="2023-05-25T08:57:07.150" v="11" actId="20577"/>
      <pc:docMkLst>
        <pc:docMk/>
      </pc:docMkLst>
      <pc:sldChg chg="modSp">
        <pc:chgData name="Boomen, Maud van den" userId="S::maud.vanden.boomen@ggze.nl::23ef2d6b-38b8-4e60-99d3-fa0bad9c4320" providerId="AD" clId="Web-{CD2E3279-0C50-452E-B57B-545868CBF9F7}" dt="2023-05-25T08:57:07.150" v="11" actId="20577"/>
        <pc:sldMkLst>
          <pc:docMk/>
          <pc:sldMk cId="1519630635" sldId="272"/>
        </pc:sldMkLst>
        <pc:spChg chg="mod">
          <ac:chgData name="Boomen, Maud van den" userId="S::maud.vanden.boomen@ggze.nl::23ef2d6b-38b8-4e60-99d3-fa0bad9c4320" providerId="AD" clId="Web-{CD2E3279-0C50-452E-B57B-545868CBF9F7}" dt="2023-05-25T08:57:07.150" v="11" actId="20577"/>
          <ac:spMkLst>
            <pc:docMk/>
            <pc:sldMk cId="1519630635" sldId="272"/>
            <ac:spMk id="2" creationId="{00000000-0000-0000-0000-000000000000}"/>
          </ac:spMkLst>
        </pc:spChg>
      </pc:sldChg>
    </pc:docChg>
  </pc:docChgLst>
  <pc:docChgLst>
    <pc:chgData name="Boomen, Maud van den" userId="S::maud.vanden.boomen@ggze.nl::23ef2d6b-38b8-4e60-99d3-fa0bad9c4320" providerId="AD" clId="Web-{A03E32AA-DA96-484D-8CC0-B00EB06FDC23}"/>
    <pc:docChg chg="addSld modSld">
      <pc:chgData name="Boomen, Maud van den" userId="S::maud.vanden.boomen@ggze.nl::23ef2d6b-38b8-4e60-99d3-fa0bad9c4320" providerId="AD" clId="Web-{A03E32AA-DA96-484D-8CC0-B00EB06FDC23}" dt="2023-06-23T10:33:48.051" v="688" actId="20577"/>
      <pc:docMkLst>
        <pc:docMk/>
      </pc:docMkLst>
      <pc:sldChg chg="modSp">
        <pc:chgData name="Boomen, Maud van den" userId="S::maud.vanden.boomen@ggze.nl::23ef2d6b-38b8-4e60-99d3-fa0bad9c4320" providerId="AD" clId="Web-{A03E32AA-DA96-484D-8CC0-B00EB06FDC23}" dt="2023-06-23T09:51:57.786" v="11" actId="20577"/>
        <pc:sldMkLst>
          <pc:docMk/>
          <pc:sldMk cId="356662062" sldId="257"/>
        </pc:sldMkLst>
        <pc:spChg chg="mod">
          <ac:chgData name="Boomen, Maud van den" userId="S::maud.vanden.boomen@ggze.nl::23ef2d6b-38b8-4e60-99d3-fa0bad9c4320" providerId="AD" clId="Web-{A03E32AA-DA96-484D-8CC0-B00EB06FDC23}" dt="2023-06-23T09:51:57.786" v="11" actId="20577"/>
          <ac:spMkLst>
            <pc:docMk/>
            <pc:sldMk cId="356662062" sldId="257"/>
            <ac:spMk id="2" creationId="{00000000-0000-0000-0000-000000000000}"/>
          </ac:spMkLst>
        </pc:spChg>
      </pc:sldChg>
      <pc:sldChg chg="modSp">
        <pc:chgData name="Boomen, Maud van den" userId="S::maud.vanden.boomen@ggze.nl::23ef2d6b-38b8-4e60-99d3-fa0bad9c4320" providerId="AD" clId="Web-{A03E32AA-DA96-484D-8CC0-B00EB06FDC23}" dt="2023-06-23T10:00:55.346" v="61" actId="20577"/>
        <pc:sldMkLst>
          <pc:docMk/>
          <pc:sldMk cId="2920392073" sldId="299"/>
        </pc:sldMkLst>
        <pc:spChg chg="mod">
          <ac:chgData name="Boomen, Maud van den" userId="S::maud.vanden.boomen@ggze.nl::23ef2d6b-38b8-4e60-99d3-fa0bad9c4320" providerId="AD" clId="Web-{A03E32AA-DA96-484D-8CC0-B00EB06FDC23}" dt="2023-06-23T10:00:55.346" v="61" actId="20577"/>
          <ac:spMkLst>
            <pc:docMk/>
            <pc:sldMk cId="2920392073" sldId="299"/>
            <ac:spMk id="6" creationId="{086407E6-99FB-3194-CA35-CC7FDAF973B6}"/>
          </ac:spMkLst>
        </pc:spChg>
      </pc:sldChg>
      <pc:sldChg chg="modSp">
        <pc:chgData name="Boomen, Maud van den" userId="S::maud.vanden.boomen@ggze.nl::23ef2d6b-38b8-4e60-99d3-fa0bad9c4320" providerId="AD" clId="Web-{A03E32AA-DA96-484D-8CC0-B00EB06FDC23}" dt="2023-06-23T10:01:31.894" v="67" actId="20577"/>
        <pc:sldMkLst>
          <pc:docMk/>
          <pc:sldMk cId="3630905903" sldId="304"/>
        </pc:sldMkLst>
        <pc:spChg chg="mod">
          <ac:chgData name="Boomen, Maud van den" userId="S::maud.vanden.boomen@ggze.nl::23ef2d6b-38b8-4e60-99d3-fa0bad9c4320" providerId="AD" clId="Web-{A03E32AA-DA96-484D-8CC0-B00EB06FDC23}" dt="2023-06-23T10:01:31.894" v="67" actId="20577"/>
          <ac:spMkLst>
            <pc:docMk/>
            <pc:sldMk cId="3630905903" sldId="304"/>
            <ac:spMk id="6" creationId="{4042AF5E-7C5F-06F4-7919-864B4E7177DB}"/>
          </ac:spMkLst>
        </pc:spChg>
      </pc:sldChg>
      <pc:sldChg chg="modSp">
        <pc:chgData name="Boomen, Maud van den" userId="S::maud.vanden.boomen@ggze.nl::23ef2d6b-38b8-4e60-99d3-fa0bad9c4320" providerId="AD" clId="Web-{A03E32AA-DA96-484D-8CC0-B00EB06FDC23}" dt="2023-06-23T10:01:51.144" v="93" actId="14100"/>
        <pc:sldMkLst>
          <pc:docMk/>
          <pc:sldMk cId="392887943" sldId="305"/>
        </pc:sldMkLst>
        <pc:spChg chg="mod">
          <ac:chgData name="Boomen, Maud van den" userId="S::maud.vanden.boomen@ggze.nl::23ef2d6b-38b8-4e60-99d3-fa0bad9c4320" providerId="AD" clId="Web-{A03E32AA-DA96-484D-8CC0-B00EB06FDC23}" dt="2023-06-23T10:01:51.144" v="93" actId="14100"/>
          <ac:spMkLst>
            <pc:docMk/>
            <pc:sldMk cId="392887943" sldId="305"/>
            <ac:spMk id="7" creationId="{332953C0-A2C0-463B-8518-95729B67BB33}"/>
          </ac:spMkLst>
        </pc:spChg>
      </pc:sldChg>
      <pc:sldChg chg="modSp">
        <pc:chgData name="Boomen, Maud van den" userId="S::maud.vanden.boomen@ggze.nl::23ef2d6b-38b8-4e60-99d3-fa0bad9c4320" providerId="AD" clId="Web-{A03E32AA-DA96-484D-8CC0-B00EB06FDC23}" dt="2023-06-23T09:52:04.692" v="12" actId="20577"/>
        <pc:sldMkLst>
          <pc:docMk/>
          <pc:sldMk cId="1787588869" sldId="307"/>
        </pc:sldMkLst>
        <pc:spChg chg="mod">
          <ac:chgData name="Boomen, Maud van den" userId="S::maud.vanden.boomen@ggze.nl::23ef2d6b-38b8-4e60-99d3-fa0bad9c4320" providerId="AD" clId="Web-{A03E32AA-DA96-484D-8CC0-B00EB06FDC23}" dt="2023-06-23T09:52:04.692" v="12" actId="20577"/>
          <ac:spMkLst>
            <pc:docMk/>
            <pc:sldMk cId="1787588869" sldId="307"/>
            <ac:spMk id="4" creationId="{D0CE6DDA-5154-63AF-B1B3-049342314DE0}"/>
          </ac:spMkLst>
        </pc:spChg>
      </pc:sldChg>
      <pc:sldChg chg="addSp delSp modSp mod setBg addAnim">
        <pc:chgData name="Boomen, Maud van den" userId="S::maud.vanden.boomen@ggze.nl::23ef2d6b-38b8-4e60-99d3-fa0bad9c4320" providerId="AD" clId="Web-{A03E32AA-DA96-484D-8CC0-B00EB06FDC23}" dt="2023-06-23T10:08:09.919" v="219" actId="20577"/>
        <pc:sldMkLst>
          <pc:docMk/>
          <pc:sldMk cId="1818207830" sldId="309"/>
        </pc:sldMkLst>
        <pc:spChg chg="mod">
          <ac:chgData name="Boomen, Maud van den" userId="S::maud.vanden.boomen@ggze.nl::23ef2d6b-38b8-4e60-99d3-fa0bad9c4320" providerId="AD" clId="Web-{A03E32AA-DA96-484D-8CC0-B00EB06FDC23}" dt="2023-06-23T10:08:09.919" v="219" actId="20577"/>
          <ac:spMkLst>
            <pc:docMk/>
            <pc:sldMk cId="1818207830" sldId="309"/>
            <ac:spMk id="2" creationId="{4BDF0655-7DF4-B142-6148-7D06EFE0A788}"/>
          </ac:spMkLst>
        </pc:spChg>
        <pc:spChg chg="del mod ord">
          <ac:chgData name="Boomen, Maud van den" userId="S::maud.vanden.boomen@ggze.nl::23ef2d6b-38b8-4e60-99d3-fa0bad9c4320" providerId="AD" clId="Web-{A03E32AA-DA96-484D-8CC0-B00EB06FDC23}" dt="2023-06-23T10:07:40.825" v="209"/>
          <ac:spMkLst>
            <pc:docMk/>
            <pc:sldMk cId="1818207830" sldId="309"/>
            <ac:spMk id="6" creationId="{5F5A7A6E-4C74-3575-D50C-369CAFB6FE93}"/>
          </ac:spMkLst>
        </pc:spChg>
        <pc:spChg chg="add del">
          <ac:chgData name="Boomen, Maud van den" userId="S::maud.vanden.boomen@ggze.nl::23ef2d6b-38b8-4e60-99d3-fa0bad9c4320" providerId="AD" clId="Web-{A03E32AA-DA96-484D-8CC0-B00EB06FDC23}" dt="2023-06-23T10:07:58.450" v="212"/>
          <ac:spMkLst>
            <pc:docMk/>
            <pc:sldMk cId="1818207830" sldId="309"/>
            <ac:spMk id="11" creationId="{DB8424AB-D56B-4256-866A-5B54DE93C20F}"/>
          </ac:spMkLst>
        </pc:spChg>
        <pc:spChg chg="add del">
          <ac:chgData name="Boomen, Maud van den" userId="S::maud.vanden.boomen@ggze.nl::23ef2d6b-38b8-4e60-99d3-fa0bad9c4320" providerId="AD" clId="Web-{A03E32AA-DA96-484D-8CC0-B00EB06FDC23}" dt="2023-06-23T10:07:58.450" v="212"/>
          <ac:spMkLst>
            <pc:docMk/>
            <pc:sldMk cId="1818207830" sldId="309"/>
            <ac:spMk id="13" creationId="{FC999C28-AD33-4EB7-A5F1-C06D10A5FDF7}"/>
          </ac:spMkLst>
        </pc:spChg>
        <pc:spChg chg="add del">
          <ac:chgData name="Boomen, Maud van den" userId="S::maud.vanden.boomen@ggze.nl::23ef2d6b-38b8-4e60-99d3-fa0bad9c4320" providerId="AD" clId="Web-{A03E32AA-DA96-484D-8CC0-B00EB06FDC23}" dt="2023-06-23T10:07:58.450" v="212"/>
          <ac:spMkLst>
            <pc:docMk/>
            <pc:sldMk cId="1818207830" sldId="309"/>
            <ac:spMk id="15" creationId="{9203ABB4-7E2A-4248-9FE7-4A419AFF2F17}"/>
          </ac:spMkLst>
        </pc:spChg>
        <pc:spChg chg="add del">
          <ac:chgData name="Boomen, Maud van den" userId="S::maud.vanden.boomen@ggze.nl::23ef2d6b-38b8-4e60-99d3-fa0bad9c4320" providerId="AD" clId="Web-{A03E32AA-DA96-484D-8CC0-B00EB06FDC23}" dt="2023-06-23T10:07:58.450" v="212"/>
          <ac:spMkLst>
            <pc:docMk/>
            <pc:sldMk cId="1818207830" sldId="309"/>
            <ac:spMk id="17" creationId="{3126970D-C1E5-4FB1-84E8-86CB9CED1C80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10:07:58.450" v="212"/>
          <ac:spMkLst>
            <pc:docMk/>
            <pc:sldMk cId="1818207830" sldId="309"/>
            <ac:spMk id="22" creationId="{17115F77-2FAE-4CA7-9A7F-10D5F2C8F831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10:07:58.450" v="212"/>
          <ac:spMkLst>
            <pc:docMk/>
            <pc:sldMk cId="1818207830" sldId="309"/>
            <ac:spMk id="24" creationId="{5CD4C046-A04C-46CC-AFA3-6B0621F628C8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10:07:58.450" v="212"/>
          <ac:spMkLst>
            <pc:docMk/>
            <pc:sldMk cId="1818207830" sldId="309"/>
            <ac:spMk id="26" creationId="{EB8AA617-0537-4ED7-91B6-66511A647507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10:07:58.450" v="212"/>
          <ac:spMkLst>
            <pc:docMk/>
            <pc:sldMk cId="1818207830" sldId="309"/>
            <ac:spMk id="28" creationId="{C2E8BF1F-CE61-45C5-92AC-552D23176C03}"/>
          </ac:spMkLst>
        </pc:spChg>
        <pc:picChg chg="add del mod">
          <ac:chgData name="Boomen, Maud van den" userId="S::maud.vanden.boomen@ggze.nl::23ef2d6b-38b8-4e60-99d3-fa0bad9c4320" providerId="AD" clId="Web-{A03E32AA-DA96-484D-8CC0-B00EB06FDC23}" dt="2023-06-23T10:07:42.043" v="210"/>
          <ac:picMkLst>
            <pc:docMk/>
            <pc:sldMk cId="1818207830" sldId="309"/>
            <ac:picMk id="3" creationId="{60DD06DB-FD9C-107A-95BC-844C8F32F791}"/>
          </ac:picMkLst>
        </pc:picChg>
        <pc:picChg chg="add mod">
          <ac:chgData name="Boomen, Maud van den" userId="S::maud.vanden.boomen@ggze.nl::23ef2d6b-38b8-4e60-99d3-fa0bad9c4320" providerId="AD" clId="Web-{A03E32AA-DA96-484D-8CC0-B00EB06FDC23}" dt="2023-06-23T10:07:58.450" v="212"/>
          <ac:picMkLst>
            <pc:docMk/>
            <pc:sldMk cId="1818207830" sldId="309"/>
            <ac:picMk id="4" creationId="{0A3B18AB-65D8-A021-6A35-BAFA546EE88C}"/>
          </ac:picMkLst>
        </pc:picChg>
      </pc:sldChg>
      <pc:sldChg chg="addSp delSp modSp new mod setBg">
        <pc:chgData name="Boomen, Maud van den" userId="S::maud.vanden.boomen@ggze.nl::23ef2d6b-38b8-4e60-99d3-fa0bad9c4320" providerId="AD" clId="Web-{A03E32AA-DA96-484D-8CC0-B00EB06FDC23}" dt="2023-06-23T09:51:39.317" v="9" actId="20577"/>
        <pc:sldMkLst>
          <pc:docMk/>
          <pc:sldMk cId="97850678" sldId="311"/>
        </pc:sldMkLst>
        <pc:spChg chg="mod">
          <ac:chgData name="Boomen, Maud van den" userId="S::maud.vanden.boomen@ggze.nl::23ef2d6b-38b8-4e60-99d3-fa0bad9c4320" providerId="AD" clId="Web-{A03E32AA-DA96-484D-8CC0-B00EB06FDC23}" dt="2023-06-23T09:51:39.317" v="9" actId="20577"/>
          <ac:spMkLst>
            <pc:docMk/>
            <pc:sldMk cId="97850678" sldId="311"/>
            <ac:spMk id="2" creationId="{40EA1AC8-D131-4E71-5F9F-5C03ACB34CE5}"/>
          </ac:spMkLst>
        </pc:spChg>
        <pc:spChg chg="del">
          <ac:chgData name="Boomen, Maud van den" userId="S::maud.vanden.boomen@ggze.nl::23ef2d6b-38b8-4e60-99d3-fa0bad9c4320" providerId="AD" clId="Web-{A03E32AA-DA96-484D-8CC0-B00EB06FDC23}" dt="2023-06-23T09:51:27.051" v="1"/>
          <ac:spMkLst>
            <pc:docMk/>
            <pc:sldMk cId="97850678" sldId="311"/>
            <ac:spMk id="3" creationId="{8EB38C08-CE1D-2B47-4AD5-AB1F1699A0E0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09:51:27.051" v="1"/>
          <ac:spMkLst>
            <pc:docMk/>
            <pc:sldMk cId="97850678" sldId="311"/>
            <ac:spMk id="8" creationId="{C162DF2A-64D1-4AA9-BA42-8A4063EADE09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09:51:27.051" v="1"/>
          <ac:spMkLst>
            <pc:docMk/>
            <pc:sldMk cId="97850678" sldId="311"/>
            <ac:spMk id="10" creationId="{5D7C1373-63AF-4A75-909E-990E05356670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09:51:27.051" v="1"/>
          <ac:spMkLst>
            <pc:docMk/>
            <pc:sldMk cId="97850678" sldId="311"/>
            <ac:spMk id="12" creationId="{2F4AD318-2FB6-4C6E-931E-58E404FA18CD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09:51:27.051" v="1"/>
          <ac:spMkLst>
            <pc:docMk/>
            <pc:sldMk cId="97850678" sldId="311"/>
            <ac:spMk id="14" creationId="{1A118E35-1CBF-4863-8497-F4DF1A166D2D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09:51:27.051" v="1"/>
          <ac:spMkLst>
            <pc:docMk/>
            <pc:sldMk cId="97850678" sldId="311"/>
            <ac:spMk id="16" creationId="{6E187274-5DC2-4BE0-AF99-925D6D973550}"/>
          </ac:spMkLst>
        </pc:spChg>
      </pc:sldChg>
      <pc:sldChg chg="addSp modSp new mod setBg">
        <pc:chgData name="Boomen, Maud van den" userId="S::maud.vanden.boomen@ggze.nl::23ef2d6b-38b8-4e60-99d3-fa0bad9c4320" providerId="AD" clId="Web-{A03E32AA-DA96-484D-8CC0-B00EB06FDC23}" dt="2023-06-23T10:03:05.802" v="100" actId="20577"/>
        <pc:sldMkLst>
          <pc:docMk/>
          <pc:sldMk cId="4083761479" sldId="312"/>
        </pc:sldMkLst>
        <pc:spChg chg="mod">
          <ac:chgData name="Boomen, Maud van den" userId="S::maud.vanden.boomen@ggze.nl::23ef2d6b-38b8-4e60-99d3-fa0bad9c4320" providerId="AD" clId="Web-{A03E32AA-DA96-484D-8CC0-B00EB06FDC23}" dt="2023-06-23T10:03:05.802" v="100" actId="20577"/>
          <ac:spMkLst>
            <pc:docMk/>
            <pc:sldMk cId="4083761479" sldId="312"/>
            <ac:spMk id="2" creationId="{84C5190E-EBF5-3940-653E-EBEB11569B55}"/>
          </ac:spMkLst>
        </pc:spChg>
        <pc:spChg chg="mod">
          <ac:chgData name="Boomen, Maud van den" userId="S::maud.vanden.boomen@ggze.nl::23ef2d6b-38b8-4e60-99d3-fa0bad9c4320" providerId="AD" clId="Web-{A03E32AA-DA96-484D-8CC0-B00EB06FDC23}" dt="2023-06-23T10:02:45.599" v="95"/>
          <ac:spMkLst>
            <pc:docMk/>
            <pc:sldMk cId="4083761479" sldId="312"/>
            <ac:spMk id="3" creationId="{DD843C59-4923-3AFA-ACBB-AEDD39C7E9E6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10:02:45.599" v="95"/>
          <ac:spMkLst>
            <pc:docMk/>
            <pc:sldMk cId="4083761479" sldId="312"/>
            <ac:spMk id="8" creationId="{80516254-1D9F-4F3A-9870-3A3280BE2BFE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10:02:45.599" v="95"/>
          <ac:spMkLst>
            <pc:docMk/>
            <pc:sldMk cId="4083761479" sldId="312"/>
            <ac:spMk id="10" creationId="{FC14672B-27A5-4CDA-ABAF-5E4CF4B41C23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10:02:45.599" v="95"/>
          <ac:spMkLst>
            <pc:docMk/>
            <pc:sldMk cId="4083761479" sldId="312"/>
            <ac:spMk id="14" creationId="{9A206779-5C74-4555-94BC-5845C92EC3A8}"/>
          </ac:spMkLst>
        </pc:spChg>
        <pc:cxnChg chg="add">
          <ac:chgData name="Boomen, Maud van den" userId="S::maud.vanden.boomen@ggze.nl::23ef2d6b-38b8-4e60-99d3-fa0bad9c4320" providerId="AD" clId="Web-{A03E32AA-DA96-484D-8CC0-B00EB06FDC23}" dt="2023-06-23T10:02:45.599" v="95"/>
          <ac:cxnSpMkLst>
            <pc:docMk/>
            <pc:sldMk cId="4083761479" sldId="312"/>
            <ac:cxnSpMk id="12" creationId="{8D89589C-2C90-4407-A995-05EC3DD7AB14}"/>
          </ac:cxnSpMkLst>
        </pc:cxnChg>
      </pc:sldChg>
      <pc:sldChg chg="addSp modSp new mod setBg">
        <pc:chgData name="Boomen, Maud van den" userId="S::maud.vanden.boomen@ggze.nl::23ef2d6b-38b8-4e60-99d3-fa0bad9c4320" providerId="AD" clId="Web-{A03E32AA-DA96-484D-8CC0-B00EB06FDC23}" dt="2023-06-23T10:09:57.469" v="279" actId="20577"/>
        <pc:sldMkLst>
          <pc:docMk/>
          <pc:sldMk cId="1385273496" sldId="313"/>
        </pc:sldMkLst>
        <pc:spChg chg="mod">
          <ac:chgData name="Boomen, Maud van den" userId="S::maud.vanden.boomen@ggze.nl::23ef2d6b-38b8-4e60-99d3-fa0bad9c4320" providerId="AD" clId="Web-{A03E32AA-DA96-484D-8CC0-B00EB06FDC23}" dt="2023-06-23T10:05:04.508" v="186"/>
          <ac:spMkLst>
            <pc:docMk/>
            <pc:sldMk cId="1385273496" sldId="313"/>
            <ac:spMk id="2" creationId="{B651E792-5ECB-66C3-A654-679D3E169DD4}"/>
          </ac:spMkLst>
        </pc:spChg>
        <pc:spChg chg="mod">
          <ac:chgData name="Boomen, Maud van den" userId="S::maud.vanden.boomen@ggze.nl::23ef2d6b-38b8-4e60-99d3-fa0bad9c4320" providerId="AD" clId="Web-{A03E32AA-DA96-484D-8CC0-B00EB06FDC23}" dt="2023-06-23T10:09:57.469" v="279" actId="20577"/>
          <ac:spMkLst>
            <pc:docMk/>
            <pc:sldMk cId="1385273496" sldId="313"/>
            <ac:spMk id="3" creationId="{43639CFC-300A-D9E4-D7F2-8EAD57C236AA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10:05:04.508" v="186"/>
          <ac:spMkLst>
            <pc:docMk/>
            <pc:sldMk cId="1385273496" sldId="313"/>
            <ac:spMk id="8" creationId="{29DC5A77-10C9-4ECF-B7EB-8D917F36A9EE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10:05:04.508" v="186"/>
          <ac:spMkLst>
            <pc:docMk/>
            <pc:sldMk cId="1385273496" sldId="313"/>
            <ac:spMk id="10" creationId="{2FFE28B5-FB16-49A9-B851-3C35FAC0CACB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10:05:04.508" v="186"/>
          <ac:spMkLst>
            <pc:docMk/>
            <pc:sldMk cId="1385273496" sldId="313"/>
            <ac:spMk id="12" creationId="{01014442-855A-4E0F-8D09-C314661A48B9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10:05:04.508" v="186"/>
          <ac:spMkLst>
            <pc:docMk/>
            <pc:sldMk cId="1385273496" sldId="313"/>
            <ac:spMk id="14" creationId="{9B1ABF09-86CF-414E-88A5-2B84CC7232A9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10:05:04.508" v="186"/>
          <ac:spMkLst>
            <pc:docMk/>
            <pc:sldMk cId="1385273496" sldId="313"/>
            <ac:spMk id="16" creationId="{3FE91770-CDBB-4D24-94E5-AD484F36CE87}"/>
          </ac:spMkLst>
        </pc:spChg>
      </pc:sldChg>
      <pc:sldChg chg="addSp delSp modSp new mod setBg">
        <pc:chgData name="Boomen, Maud van den" userId="S::maud.vanden.boomen@ggze.nl::23ef2d6b-38b8-4e60-99d3-fa0bad9c4320" providerId="AD" clId="Web-{A03E32AA-DA96-484D-8CC0-B00EB06FDC23}" dt="2023-06-23T10:08:33.920" v="231" actId="20577"/>
        <pc:sldMkLst>
          <pc:docMk/>
          <pc:sldMk cId="3096409528" sldId="314"/>
        </pc:sldMkLst>
        <pc:spChg chg="add del">
          <ac:chgData name="Boomen, Maud van den" userId="S::maud.vanden.boomen@ggze.nl::23ef2d6b-38b8-4e60-99d3-fa0bad9c4320" providerId="AD" clId="Web-{A03E32AA-DA96-484D-8CC0-B00EB06FDC23}" dt="2023-06-23T10:07:37.528" v="208"/>
          <ac:spMkLst>
            <pc:docMk/>
            <pc:sldMk cId="3096409528" sldId="314"/>
            <ac:spMk id="2" creationId="{FA4F8C60-D7EF-67B1-8944-90041903A454}"/>
          </ac:spMkLst>
        </pc:spChg>
        <pc:spChg chg="del">
          <ac:chgData name="Boomen, Maud van den" userId="S::maud.vanden.boomen@ggze.nl::23ef2d6b-38b8-4e60-99d3-fa0bad9c4320" providerId="AD" clId="Web-{A03E32AA-DA96-484D-8CC0-B00EB06FDC23}" dt="2023-06-23T10:07:24.309" v="205"/>
          <ac:spMkLst>
            <pc:docMk/>
            <pc:sldMk cId="3096409528" sldId="314"/>
            <ac:spMk id="3" creationId="{EC9F9A90-F602-B87F-D33B-5E60EE13A6FC}"/>
          </ac:spMkLst>
        </pc:spChg>
        <pc:spChg chg="add del">
          <ac:chgData name="Boomen, Maud van den" userId="S::maud.vanden.boomen@ggze.nl::23ef2d6b-38b8-4e60-99d3-fa0bad9c4320" providerId="AD" clId="Web-{A03E32AA-DA96-484D-8CC0-B00EB06FDC23}" dt="2023-06-23T10:07:37.512" v="207"/>
          <ac:spMkLst>
            <pc:docMk/>
            <pc:sldMk cId="3096409528" sldId="314"/>
            <ac:spMk id="9" creationId="{2ABBB681-F4D2-40F2-ACC3-DE0B4B4880EF}"/>
          </ac:spMkLst>
        </pc:spChg>
        <pc:spChg chg="add del">
          <ac:chgData name="Boomen, Maud van den" userId="S::maud.vanden.boomen@ggze.nl::23ef2d6b-38b8-4e60-99d3-fa0bad9c4320" providerId="AD" clId="Web-{A03E32AA-DA96-484D-8CC0-B00EB06FDC23}" dt="2023-06-23T10:07:37.512" v="207"/>
          <ac:spMkLst>
            <pc:docMk/>
            <pc:sldMk cId="3096409528" sldId="314"/>
            <ac:spMk id="11" creationId="{09388ED0-1FEF-4E11-B488-BD661D1AC1A6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10:07:37.528" v="208"/>
          <ac:spMkLst>
            <pc:docMk/>
            <pc:sldMk cId="3096409528" sldId="314"/>
            <ac:spMk id="13" creationId="{9203ABB4-7E2A-4248-9FE7-4A419AFF2F17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10:07:37.528" v="208"/>
          <ac:spMkLst>
            <pc:docMk/>
            <pc:sldMk cId="3096409528" sldId="314"/>
            <ac:spMk id="14" creationId="{DB8424AB-D56B-4256-866A-5B54DE93C20F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10:07:37.528" v="208"/>
          <ac:spMkLst>
            <pc:docMk/>
            <pc:sldMk cId="3096409528" sldId="314"/>
            <ac:spMk id="15" creationId="{3126970D-C1E5-4FB1-84E8-86CB9CED1C80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10:07:37.528" v="208"/>
          <ac:spMkLst>
            <pc:docMk/>
            <pc:sldMk cId="3096409528" sldId="314"/>
            <ac:spMk id="16" creationId="{FC999C28-AD33-4EB7-A5F1-C06D10A5FDF7}"/>
          </ac:spMkLst>
        </pc:spChg>
        <pc:spChg chg="add mod">
          <ac:chgData name="Boomen, Maud van den" userId="S::maud.vanden.boomen@ggze.nl::23ef2d6b-38b8-4e60-99d3-fa0bad9c4320" providerId="AD" clId="Web-{A03E32AA-DA96-484D-8CC0-B00EB06FDC23}" dt="2023-06-23T10:08:33.920" v="231" actId="20577"/>
          <ac:spMkLst>
            <pc:docMk/>
            <pc:sldMk cId="3096409528" sldId="314"/>
            <ac:spMk id="17" creationId="{FA4F8C60-D7EF-67B1-8944-90041903A454}"/>
          </ac:spMkLst>
        </pc:spChg>
        <pc:picChg chg="add mod ord">
          <ac:chgData name="Boomen, Maud van den" userId="S::maud.vanden.boomen@ggze.nl::23ef2d6b-38b8-4e60-99d3-fa0bad9c4320" providerId="AD" clId="Web-{A03E32AA-DA96-484D-8CC0-B00EB06FDC23}" dt="2023-06-23T10:07:37.528" v="208"/>
          <ac:picMkLst>
            <pc:docMk/>
            <pc:sldMk cId="3096409528" sldId="314"/>
            <ac:picMk id="4" creationId="{72278EBA-8979-3CE8-6BCD-517ADDE8D3BA}"/>
          </ac:picMkLst>
        </pc:picChg>
      </pc:sldChg>
      <pc:sldChg chg="addSp delSp modSp new mod setBg">
        <pc:chgData name="Boomen, Maud van den" userId="S::maud.vanden.boomen@ggze.nl::23ef2d6b-38b8-4e60-99d3-fa0bad9c4320" providerId="AD" clId="Web-{A03E32AA-DA96-484D-8CC0-B00EB06FDC23}" dt="2023-06-23T10:30:38.077" v="632"/>
        <pc:sldMkLst>
          <pc:docMk/>
          <pc:sldMk cId="305344278" sldId="315"/>
        </pc:sldMkLst>
        <pc:spChg chg="mod">
          <ac:chgData name="Boomen, Maud van den" userId="S::maud.vanden.boomen@ggze.nl::23ef2d6b-38b8-4e60-99d3-fa0bad9c4320" providerId="AD" clId="Web-{A03E32AA-DA96-484D-8CC0-B00EB06FDC23}" dt="2023-06-23T10:28:30.824" v="623"/>
          <ac:spMkLst>
            <pc:docMk/>
            <pc:sldMk cId="305344278" sldId="315"/>
            <ac:spMk id="2" creationId="{94B4736F-0064-E2A5-85C8-2DF4AE213B54}"/>
          </ac:spMkLst>
        </pc:spChg>
        <pc:spChg chg="add del mod">
          <ac:chgData name="Boomen, Maud van den" userId="S::maud.vanden.boomen@ggze.nl::23ef2d6b-38b8-4e60-99d3-fa0bad9c4320" providerId="AD" clId="Web-{A03E32AA-DA96-484D-8CC0-B00EB06FDC23}" dt="2023-06-23T10:17:00.495" v="432"/>
          <ac:spMkLst>
            <pc:docMk/>
            <pc:sldMk cId="305344278" sldId="315"/>
            <ac:spMk id="3" creationId="{52A05D63-0C03-B9D2-84D8-89D960123853}"/>
          </ac:spMkLst>
        </pc:spChg>
        <pc:spChg chg="add del mod">
          <ac:chgData name="Boomen, Maud van den" userId="S::maud.vanden.boomen@ggze.nl::23ef2d6b-38b8-4e60-99d3-fa0bad9c4320" providerId="AD" clId="Web-{A03E32AA-DA96-484D-8CC0-B00EB06FDC23}" dt="2023-06-23T10:14:22.335" v="345"/>
          <ac:spMkLst>
            <pc:docMk/>
            <pc:sldMk cId="305344278" sldId="315"/>
            <ac:spMk id="4" creationId="{4E203C56-9ED4-EE24-93D5-9A5A7E096A97}"/>
          </ac:spMkLst>
        </pc:spChg>
        <pc:spChg chg="add del">
          <ac:chgData name="Boomen, Maud van den" userId="S::maud.vanden.boomen@ggze.nl::23ef2d6b-38b8-4e60-99d3-fa0bad9c4320" providerId="AD" clId="Web-{A03E32AA-DA96-484D-8CC0-B00EB06FDC23}" dt="2023-06-23T10:28:18.480" v="620"/>
          <ac:spMkLst>
            <pc:docMk/>
            <pc:sldMk cId="305344278" sldId="315"/>
            <ac:spMk id="10" creationId="{DCCCDCCF-DDE7-4FF9-BA8E-DFD3AC93A6C7}"/>
          </ac:spMkLst>
        </pc:spChg>
        <pc:spChg chg="add del">
          <ac:chgData name="Boomen, Maud van den" userId="S::maud.vanden.boomen@ggze.nl::23ef2d6b-38b8-4e60-99d3-fa0bad9c4320" providerId="AD" clId="Web-{A03E32AA-DA96-484D-8CC0-B00EB06FDC23}" dt="2023-06-23T10:28:18.480" v="620"/>
          <ac:spMkLst>
            <pc:docMk/>
            <pc:sldMk cId="305344278" sldId="315"/>
            <ac:spMk id="12" creationId="{C2352FE0-ACFA-479E-A574-CED1C035D3F5}"/>
          </ac:spMkLst>
        </pc:spChg>
        <pc:spChg chg="add del">
          <ac:chgData name="Boomen, Maud van den" userId="S::maud.vanden.boomen@ggze.nl::23ef2d6b-38b8-4e60-99d3-fa0bad9c4320" providerId="AD" clId="Web-{A03E32AA-DA96-484D-8CC0-B00EB06FDC23}" dt="2023-06-23T10:28:18.480" v="620"/>
          <ac:spMkLst>
            <pc:docMk/>
            <pc:sldMk cId="305344278" sldId="315"/>
            <ac:spMk id="14" creationId="{401F5979-1992-492E-ABBD-62EBC1016CB4}"/>
          </ac:spMkLst>
        </pc:spChg>
        <pc:spChg chg="add del">
          <ac:chgData name="Boomen, Maud van den" userId="S::maud.vanden.boomen@ggze.nl::23ef2d6b-38b8-4e60-99d3-fa0bad9c4320" providerId="AD" clId="Web-{A03E32AA-DA96-484D-8CC0-B00EB06FDC23}" dt="2023-06-23T10:28:18.480" v="620"/>
          <ac:spMkLst>
            <pc:docMk/>
            <pc:sldMk cId="305344278" sldId="315"/>
            <ac:spMk id="16" creationId="{377CB93F-A0E2-4BBE-B2FC-E93932C7ECEE}"/>
          </ac:spMkLst>
        </pc:spChg>
        <pc:spChg chg="add del mod">
          <ac:chgData name="Boomen, Maud van den" userId="S::maud.vanden.boomen@ggze.nl::23ef2d6b-38b8-4e60-99d3-fa0bad9c4320" providerId="AD" clId="Web-{A03E32AA-DA96-484D-8CC0-B00EB06FDC23}" dt="2023-06-23T10:22:47.769" v="465"/>
          <ac:spMkLst>
            <pc:docMk/>
            <pc:sldMk cId="305344278" sldId="315"/>
            <ac:spMk id="256" creationId="{C0E66408-7413-89A6-4D1C-106AC5118082}"/>
          </ac:spMkLst>
        </pc:spChg>
        <pc:spChg chg="add del mod">
          <ac:chgData name="Boomen, Maud van den" userId="S::maud.vanden.boomen@ggze.nl::23ef2d6b-38b8-4e60-99d3-fa0bad9c4320" providerId="AD" clId="Web-{A03E32AA-DA96-484D-8CC0-B00EB06FDC23}" dt="2023-06-23T10:23:23.129" v="469"/>
          <ac:spMkLst>
            <pc:docMk/>
            <pc:sldMk cId="305344278" sldId="315"/>
            <ac:spMk id="282" creationId="{7FEBE0DE-50EB-C7CB-9688-E5DE3B954DE4}"/>
          </ac:spMkLst>
        </pc:spChg>
        <pc:spChg chg="add del mod">
          <ac:chgData name="Boomen, Maud van den" userId="S::maud.vanden.boomen@ggze.nl::23ef2d6b-38b8-4e60-99d3-fa0bad9c4320" providerId="AD" clId="Web-{A03E32AA-DA96-484D-8CC0-B00EB06FDC23}" dt="2023-06-23T10:27:48.589" v="614"/>
          <ac:spMkLst>
            <pc:docMk/>
            <pc:sldMk cId="305344278" sldId="315"/>
            <ac:spMk id="762" creationId="{2B4A260D-2A14-325F-7023-EE3E59756C6F}"/>
          </ac:spMkLst>
        </pc:spChg>
        <pc:spChg chg="add del">
          <ac:chgData name="Boomen, Maud van den" userId="S::maud.vanden.boomen@ggze.nl::23ef2d6b-38b8-4e60-99d3-fa0bad9c4320" providerId="AD" clId="Web-{A03E32AA-DA96-484D-8CC0-B00EB06FDC23}" dt="2023-06-23T10:28:30.824" v="623"/>
          <ac:spMkLst>
            <pc:docMk/>
            <pc:sldMk cId="305344278" sldId="315"/>
            <ac:spMk id="766" creationId="{DB8424AB-D56B-4256-866A-5B54DE93C20F}"/>
          </ac:spMkLst>
        </pc:spChg>
        <pc:spChg chg="add del">
          <ac:chgData name="Boomen, Maud van den" userId="S::maud.vanden.boomen@ggze.nl::23ef2d6b-38b8-4e60-99d3-fa0bad9c4320" providerId="AD" clId="Web-{A03E32AA-DA96-484D-8CC0-B00EB06FDC23}" dt="2023-06-23T10:28:30.824" v="623"/>
          <ac:spMkLst>
            <pc:docMk/>
            <pc:sldMk cId="305344278" sldId="315"/>
            <ac:spMk id="767" creationId="{FC999C28-AD33-4EB7-A5F1-C06D10A5FDF7}"/>
          </ac:spMkLst>
        </pc:spChg>
        <pc:spChg chg="add del">
          <ac:chgData name="Boomen, Maud van den" userId="S::maud.vanden.boomen@ggze.nl::23ef2d6b-38b8-4e60-99d3-fa0bad9c4320" providerId="AD" clId="Web-{A03E32AA-DA96-484D-8CC0-B00EB06FDC23}" dt="2023-06-23T10:28:30.824" v="623"/>
          <ac:spMkLst>
            <pc:docMk/>
            <pc:sldMk cId="305344278" sldId="315"/>
            <ac:spMk id="768" creationId="{9203ABB4-7E2A-4248-9FE7-4A419AFF2F17}"/>
          </ac:spMkLst>
        </pc:spChg>
        <pc:spChg chg="add del">
          <ac:chgData name="Boomen, Maud van den" userId="S::maud.vanden.boomen@ggze.nl::23ef2d6b-38b8-4e60-99d3-fa0bad9c4320" providerId="AD" clId="Web-{A03E32AA-DA96-484D-8CC0-B00EB06FDC23}" dt="2023-06-23T10:28:18.480" v="619"/>
          <ac:spMkLst>
            <pc:docMk/>
            <pc:sldMk cId="305344278" sldId="315"/>
            <ac:spMk id="769" creationId="{DB8424AB-D56B-4256-866A-5B54DE93C20F}"/>
          </ac:spMkLst>
        </pc:spChg>
        <pc:spChg chg="add del">
          <ac:chgData name="Boomen, Maud van den" userId="S::maud.vanden.boomen@ggze.nl::23ef2d6b-38b8-4e60-99d3-fa0bad9c4320" providerId="AD" clId="Web-{A03E32AA-DA96-484D-8CC0-B00EB06FDC23}" dt="2023-06-23T10:28:30.824" v="623"/>
          <ac:spMkLst>
            <pc:docMk/>
            <pc:sldMk cId="305344278" sldId="315"/>
            <ac:spMk id="770" creationId="{3126970D-C1E5-4FB1-84E8-86CB9CED1C80}"/>
          </ac:spMkLst>
        </pc:spChg>
        <pc:spChg chg="add del">
          <ac:chgData name="Boomen, Maud van den" userId="S::maud.vanden.boomen@ggze.nl::23ef2d6b-38b8-4e60-99d3-fa0bad9c4320" providerId="AD" clId="Web-{A03E32AA-DA96-484D-8CC0-B00EB06FDC23}" dt="2023-06-23T10:28:18.480" v="619"/>
          <ac:spMkLst>
            <pc:docMk/>
            <pc:sldMk cId="305344278" sldId="315"/>
            <ac:spMk id="771" creationId="{FC999C28-AD33-4EB7-A5F1-C06D10A5FDF7}"/>
          </ac:spMkLst>
        </pc:spChg>
        <pc:spChg chg="add del">
          <ac:chgData name="Boomen, Maud van den" userId="S::maud.vanden.boomen@ggze.nl::23ef2d6b-38b8-4e60-99d3-fa0bad9c4320" providerId="AD" clId="Web-{A03E32AA-DA96-484D-8CC0-B00EB06FDC23}" dt="2023-06-23T10:28:18.480" v="619"/>
          <ac:spMkLst>
            <pc:docMk/>
            <pc:sldMk cId="305344278" sldId="315"/>
            <ac:spMk id="773" creationId="{9203ABB4-7E2A-4248-9FE7-4A419AFF2F17}"/>
          </ac:spMkLst>
        </pc:spChg>
        <pc:spChg chg="add del">
          <ac:chgData name="Boomen, Maud van den" userId="S::maud.vanden.boomen@ggze.nl::23ef2d6b-38b8-4e60-99d3-fa0bad9c4320" providerId="AD" clId="Web-{A03E32AA-DA96-484D-8CC0-B00EB06FDC23}" dt="2023-06-23T10:28:18.480" v="619"/>
          <ac:spMkLst>
            <pc:docMk/>
            <pc:sldMk cId="305344278" sldId="315"/>
            <ac:spMk id="775" creationId="{3126970D-C1E5-4FB1-84E8-86CB9CED1C80}"/>
          </ac:spMkLst>
        </pc:spChg>
        <pc:graphicFrameChg chg="add del mod modGraphic">
          <ac:chgData name="Boomen, Maud van den" userId="S::maud.vanden.boomen@ggze.nl::23ef2d6b-38b8-4e60-99d3-fa0bad9c4320" providerId="AD" clId="Web-{A03E32AA-DA96-484D-8CC0-B00EB06FDC23}" dt="2023-06-23T10:26:31.134" v="512"/>
          <ac:graphicFrameMkLst>
            <pc:docMk/>
            <pc:sldMk cId="305344278" sldId="315"/>
            <ac:graphicFrameMk id="5" creationId="{70D98BCF-28EA-9033-7FD2-94512C4714EB}"/>
          </ac:graphicFrameMkLst>
        </pc:graphicFrameChg>
        <pc:graphicFrameChg chg="add del">
          <ac:chgData name="Boomen, Maud van den" userId="S::maud.vanden.boomen@ggze.nl::23ef2d6b-38b8-4e60-99d3-fa0bad9c4320" providerId="AD" clId="Web-{A03E32AA-DA96-484D-8CC0-B00EB06FDC23}" dt="2023-06-23T10:25:25.288" v="497"/>
          <ac:graphicFrameMkLst>
            <pc:docMk/>
            <pc:sldMk cId="305344278" sldId="315"/>
            <ac:graphicFrameMk id="269" creationId="{6B6F88A4-480E-DFB9-3625-F4063E91292F}"/>
          </ac:graphicFrameMkLst>
        </pc:graphicFrameChg>
        <pc:graphicFrameChg chg="add modGraphic">
          <ac:chgData name="Boomen, Maud van den" userId="S::maud.vanden.boomen@ggze.nl::23ef2d6b-38b8-4e60-99d3-fa0bad9c4320" providerId="AD" clId="Web-{A03E32AA-DA96-484D-8CC0-B00EB06FDC23}" dt="2023-06-23T10:30:38.077" v="632"/>
          <ac:graphicFrameMkLst>
            <pc:docMk/>
            <pc:sldMk cId="305344278" sldId="315"/>
            <ac:graphicFrameMk id="764" creationId="{B39A5872-CFFF-CCA1-540E-11FD77730C97}"/>
          </ac:graphicFrameMkLst>
        </pc:graphicFrameChg>
      </pc:sldChg>
      <pc:sldChg chg="addSp delSp modSp new mod setBg">
        <pc:chgData name="Boomen, Maud van den" userId="S::maud.vanden.boomen@ggze.nl::23ef2d6b-38b8-4e60-99d3-fa0bad9c4320" providerId="AD" clId="Web-{A03E32AA-DA96-484D-8CC0-B00EB06FDC23}" dt="2023-06-23T10:33:48.051" v="688" actId="20577"/>
        <pc:sldMkLst>
          <pc:docMk/>
          <pc:sldMk cId="1775844643" sldId="316"/>
        </pc:sldMkLst>
        <pc:spChg chg="del mod">
          <ac:chgData name="Boomen, Maud van den" userId="S::maud.vanden.boomen@ggze.nl::23ef2d6b-38b8-4e60-99d3-fa0bad9c4320" providerId="AD" clId="Web-{A03E32AA-DA96-484D-8CC0-B00EB06FDC23}" dt="2023-06-23T10:31:45.970" v="677"/>
          <ac:spMkLst>
            <pc:docMk/>
            <pc:sldMk cId="1775844643" sldId="316"/>
            <ac:spMk id="2" creationId="{EEB16B9F-EC8C-68CA-0B57-6697A1191E6F}"/>
          </ac:spMkLst>
        </pc:spChg>
        <pc:spChg chg="del mod">
          <ac:chgData name="Boomen, Maud van den" userId="S::maud.vanden.boomen@ggze.nl::23ef2d6b-38b8-4e60-99d3-fa0bad9c4320" providerId="AD" clId="Web-{A03E32AA-DA96-484D-8CC0-B00EB06FDC23}" dt="2023-06-23T10:31:43.095" v="676"/>
          <ac:spMkLst>
            <pc:docMk/>
            <pc:sldMk cId="1775844643" sldId="316"/>
            <ac:spMk id="3" creationId="{79381628-EAA0-BDD6-B870-120B463072DE}"/>
          </ac:spMkLst>
        </pc:spChg>
        <pc:spChg chg="add del">
          <ac:chgData name="Boomen, Maud van den" userId="S::maud.vanden.boomen@ggze.nl::23ef2d6b-38b8-4e60-99d3-fa0bad9c4320" providerId="AD" clId="Web-{A03E32AA-DA96-484D-8CC0-B00EB06FDC23}" dt="2023-06-23T10:31:55.267" v="678"/>
          <ac:spMkLst>
            <pc:docMk/>
            <pc:sldMk cId="1775844643" sldId="316"/>
            <ac:spMk id="9" creationId="{A652E5D6-E378-4614-BCBD-8663DD15B353}"/>
          </ac:spMkLst>
        </pc:spChg>
        <pc:spChg chg="add del">
          <ac:chgData name="Boomen, Maud van den" userId="S::maud.vanden.boomen@ggze.nl::23ef2d6b-38b8-4e60-99d3-fa0bad9c4320" providerId="AD" clId="Web-{A03E32AA-DA96-484D-8CC0-B00EB06FDC23}" dt="2023-06-23T10:31:55.267" v="678"/>
          <ac:spMkLst>
            <pc:docMk/>
            <pc:sldMk cId="1775844643" sldId="316"/>
            <ac:spMk id="11" creationId="{3A287AC3-AACF-4ADB-9F73-125E714D93CD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10:31:55.267" v="678"/>
          <ac:spMkLst>
            <pc:docMk/>
            <pc:sldMk cId="1775844643" sldId="316"/>
            <ac:spMk id="16" creationId="{17115F77-2FAE-4CA7-9A7F-10D5F2C8F831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10:31:55.267" v="678"/>
          <ac:spMkLst>
            <pc:docMk/>
            <pc:sldMk cId="1775844643" sldId="316"/>
            <ac:spMk id="18" creationId="{5CD4C046-A04C-46CC-AFA3-6B0621F628C8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10:31:55.267" v="678"/>
          <ac:spMkLst>
            <pc:docMk/>
            <pc:sldMk cId="1775844643" sldId="316"/>
            <ac:spMk id="20" creationId="{EB8AA617-0537-4ED7-91B6-66511A647507}"/>
          </ac:spMkLst>
        </pc:spChg>
        <pc:spChg chg="add">
          <ac:chgData name="Boomen, Maud van den" userId="S::maud.vanden.boomen@ggze.nl::23ef2d6b-38b8-4e60-99d3-fa0bad9c4320" providerId="AD" clId="Web-{A03E32AA-DA96-484D-8CC0-B00EB06FDC23}" dt="2023-06-23T10:31:55.267" v="678"/>
          <ac:spMkLst>
            <pc:docMk/>
            <pc:sldMk cId="1775844643" sldId="316"/>
            <ac:spMk id="22" creationId="{C2E8BF1F-CE61-45C5-92AC-552D23176C03}"/>
          </ac:spMkLst>
        </pc:spChg>
        <pc:spChg chg="add del mod">
          <ac:chgData name="Boomen, Maud van den" userId="S::maud.vanden.boomen@ggze.nl::23ef2d6b-38b8-4e60-99d3-fa0bad9c4320" providerId="AD" clId="Web-{A03E32AA-DA96-484D-8CC0-B00EB06FDC23}" dt="2023-06-23T10:32:13.095" v="680"/>
          <ac:spMkLst>
            <pc:docMk/>
            <pc:sldMk cId="1775844643" sldId="316"/>
            <ac:spMk id="28" creationId="{D98694DC-8D40-9A80-9F41-EEEA8DF48909}"/>
          </ac:spMkLst>
        </pc:spChg>
        <pc:graphicFrameChg chg="add del mod modGraphic">
          <ac:chgData name="Boomen, Maud van den" userId="S::maud.vanden.boomen@ggze.nl::23ef2d6b-38b8-4e60-99d3-fa0bad9c4320" providerId="AD" clId="Web-{A03E32AA-DA96-484D-8CC0-B00EB06FDC23}" dt="2023-06-23T10:33:48.051" v="688" actId="20577"/>
          <ac:graphicFrameMkLst>
            <pc:docMk/>
            <pc:sldMk cId="1775844643" sldId="316"/>
            <ac:graphicFrameMk id="5" creationId="{D897A00F-C072-1CAC-2B95-ED1F36938D4A}"/>
          </ac:graphicFrameMkLst>
        </pc:graphicFrameChg>
      </pc:sldChg>
    </pc:docChg>
  </pc:docChgLst>
  <pc:docChgLst>
    <pc:chgData name="Boomen, Maud van den" userId="S::maud.vanden.boomen@ggze.nl::23ef2d6b-38b8-4e60-99d3-fa0bad9c4320" providerId="AD" clId="Web-{B128A32A-098F-4439-B4A6-0224A7B66F28}"/>
    <pc:docChg chg="modSld">
      <pc:chgData name="Boomen, Maud van den" userId="S::maud.vanden.boomen@ggze.nl::23ef2d6b-38b8-4e60-99d3-fa0bad9c4320" providerId="AD" clId="Web-{B128A32A-098F-4439-B4A6-0224A7B66F28}" dt="2023-07-21T10:05:23.543" v="53"/>
      <pc:docMkLst>
        <pc:docMk/>
      </pc:docMkLst>
      <pc:sldChg chg="modSp">
        <pc:chgData name="Boomen, Maud van den" userId="S::maud.vanden.boomen@ggze.nl::23ef2d6b-38b8-4e60-99d3-fa0bad9c4320" providerId="AD" clId="Web-{B128A32A-098F-4439-B4A6-0224A7B66F28}" dt="2023-07-21T10:05:23.543" v="53"/>
        <pc:sldMkLst>
          <pc:docMk/>
          <pc:sldMk cId="2189415431" sldId="322"/>
        </pc:sldMkLst>
        <pc:spChg chg="mod">
          <ac:chgData name="Boomen, Maud van den" userId="S::maud.vanden.boomen@ggze.nl::23ef2d6b-38b8-4e60-99d3-fa0bad9c4320" providerId="AD" clId="Web-{B128A32A-098F-4439-B4A6-0224A7B66F28}" dt="2023-07-21T10:03:06.634" v="1" actId="1076"/>
          <ac:spMkLst>
            <pc:docMk/>
            <pc:sldMk cId="2189415431" sldId="322"/>
            <ac:spMk id="2" creationId="{610C4E60-375B-A819-AE8A-6BF9AF0DEB11}"/>
          </ac:spMkLst>
        </pc:spChg>
        <pc:graphicFrameChg chg="mod modGraphic">
          <ac:chgData name="Boomen, Maud van den" userId="S::maud.vanden.boomen@ggze.nl::23ef2d6b-38b8-4e60-99d3-fa0bad9c4320" providerId="AD" clId="Web-{B128A32A-098F-4439-B4A6-0224A7B66F28}" dt="2023-07-21T10:05:23.543" v="53"/>
          <ac:graphicFrameMkLst>
            <pc:docMk/>
            <pc:sldMk cId="2189415431" sldId="322"/>
            <ac:graphicFrameMk id="7" creationId="{E364240D-6250-D411-1D1E-E96A0DBC2F07}"/>
          </ac:graphicFrameMkLst>
        </pc:graphicFrameChg>
      </pc:sldChg>
    </pc:docChg>
  </pc:docChgLst>
  <pc:docChgLst>
    <pc:chgData name="Boomen, Maud van den" userId="S::maud.vanden.boomen@ggze.nl::23ef2d6b-38b8-4e60-99d3-fa0bad9c4320" providerId="AD" clId="Web-{E597CF77-3716-4ACD-B386-75A2EF775B97}"/>
    <pc:docChg chg="modSld">
      <pc:chgData name="Boomen, Maud van den" userId="S::maud.vanden.boomen@ggze.nl::23ef2d6b-38b8-4e60-99d3-fa0bad9c4320" providerId="AD" clId="Web-{E597CF77-3716-4ACD-B386-75A2EF775B97}" dt="2023-07-13T09:05:36.740" v="4" actId="20577"/>
      <pc:docMkLst>
        <pc:docMk/>
      </pc:docMkLst>
      <pc:sldChg chg="modSp">
        <pc:chgData name="Boomen, Maud van den" userId="S::maud.vanden.boomen@ggze.nl::23ef2d6b-38b8-4e60-99d3-fa0bad9c4320" providerId="AD" clId="Web-{E597CF77-3716-4ACD-B386-75A2EF775B97}" dt="2023-07-13T09:05:36.740" v="4" actId="20577"/>
        <pc:sldMkLst>
          <pc:docMk/>
          <pc:sldMk cId="4281564647" sldId="308"/>
        </pc:sldMkLst>
        <pc:spChg chg="mod">
          <ac:chgData name="Boomen, Maud van den" userId="S::maud.vanden.boomen@ggze.nl::23ef2d6b-38b8-4e60-99d3-fa0bad9c4320" providerId="AD" clId="Web-{E597CF77-3716-4ACD-B386-75A2EF775B97}" dt="2023-07-13T09:05:36.740" v="4" actId="20577"/>
          <ac:spMkLst>
            <pc:docMk/>
            <pc:sldMk cId="4281564647" sldId="308"/>
            <ac:spMk id="2" creationId="{84218FFC-320F-2E84-8A2F-8260754BF315}"/>
          </ac:spMkLst>
        </pc:spChg>
      </pc:sldChg>
    </pc:docChg>
  </pc:docChgLst>
  <pc:docChgLst>
    <pc:chgData name="Boomen, Maud van den" userId="S::maud.vanden.boomen@ggze.nl::23ef2d6b-38b8-4e60-99d3-fa0bad9c4320" providerId="AD" clId="Web-{9FCF324E-C51D-4353-80D9-1FCB945AD769}"/>
    <pc:docChg chg="addSld delSld modSld sldOrd">
      <pc:chgData name="Boomen, Maud van den" userId="S::maud.vanden.boomen@ggze.nl::23ef2d6b-38b8-4e60-99d3-fa0bad9c4320" providerId="AD" clId="Web-{9FCF324E-C51D-4353-80D9-1FCB945AD769}" dt="2023-07-19T10:25:54.822" v="187" actId="14100"/>
      <pc:docMkLst>
        <pc:docMk/>
      </pc:docMkLst>
      <pc:sldChg chg="addSp modSp">
        <pc:chgData name="Boomen, Maud van den" userId="S::maud.vanden.boomen@ggze.nl::23ef2d6b-38b8-4e60-99d3-fa0bad9c4320" providerId="AD" clId="Web-{9FCF324E-C51D-4353-80D9-1FCB945AD769}" dt="2023-07-19T10:25:29.148" v="182" actId="14100"/>
        <pc:sldMkLst>
          <pc:docMk/>
          <pc:sldMk cId="356662062" sldId="257"/>
        </pc:sldMkLst>
        <pc:picChg chg="add mod">
          <ac:chgData name="Boomen, Maud van den" userId="S::maud.vanden.boomen@ggze.nl::23ef2d6b-38b8-4e60-99d3-fa0bad9c4320" providerId="AD" clId="Web-{9FCF324E-C51D-4353-80D9-1FCB945AD769}" dt="2023-07-19T10:25:29.148" v="182" actId="14100"/>
          <ac:picMkLst>
            <pc:docMk/>
            <pc:sldMk cId="356662062" sldId="257"/>
            <ac:picMk id="5" creationId="{F54C16FC-862C-C45F-C45F-FF50270BB898}"/>
          </ac:picMkLst>
        </pc:picChg>
      </pc:sldChg>
      <pc:sldChg chg="modSp">
        <pc:chgData name="Boomen, Maud van den" userId="S::maud.vanden.boomen@ggze.nl::23ef2d6b-38b8-4e60-99d3-fa0bad9c4320" providerId="AD" clId="Web-{9FCF324E-C51D-4353-80D9-1FCB945AD769}" dt="2023-07-19T10:21:50.010" v="151" actId="1076"/>
        <pc:sldMkLst>
          <pc:docMk/>
          <pc:sldMk cId="1943590275" sldId="263"/>
        </pc:sldMkLst>
        <pc:picChg chg="mod">
          <ac:chgData name="Boomen, Maud van den" userId="S::maud.vanden.boomen@ggze.nl::23ef2d6b-38b8-4e60-99d3-fa0bad9c4320" providerId="AD" clId="Web-{9FCF324E-C51D-4353-80D9-1FCB945AD769}" dt="2023-07-19T10:21:50.010" v="151" actId="1076"/>
          <ac:picMkLst>
            <pc:docMk/>
            <pc:sldMk cId="1943590275" sldId="263"/>
            <ac:picMk id="5" creationId="{00000000-0000-0000-0000-000000000000}"/>
          </ac:picMkLst>
        </pc:picChg>
      </pc:sldChg>
      <pc:sldChg chg="modSp">
        <pc:chgData name="Boomen, Maud van den" userId="S::maud.vanden.boomen@ggze.nl::23ef2d6b-38b8-4e60-99d3-fa0bad9c4320" providerId="AD" clId="Web-{9FCF324E-C51D-4353-80D9-1FCB945AD769}" dt="2023-07-19T09:35:32.198" v="11" actId="20577"/>
        <pc:sldMkLst>
          <pc:docMk/>
          <pc:sldMk cId="3329539963" sldId="264"/>
        </pc:sldMkLst>
        <pc:spChg chg="mod">
          <ac:chgData name="Boomen, Maud van den" userId="S::maud.vanden.boomen@ggze.nl::23ef2d6b-38b8-4e60-99d3-fa0bad9c4320" providerId="AD" clId="Web-{9FCF324E-C51D-4353-80D9-1FCB945AD769}" dt="2023-07-19T09:35:32.198" v="11" actId="20577"/>
          <ac:spMkLst>
            <pc:docMk/>
            <pc:sldMk cId="3329539963" sldId="264"/>
            <ac:spMk id="2" creationId="{00000000-0000-0000-0000-000000000000}"/>
          </ac:spMkLst>
        </pc:spChg>
      </pc:sldChg>
      <pc:sldChg chg="modSp">
        <pc:chgData name="Boomen, Maud van den" userId="S::maud.vanden.boomen@ggze.nl::23ef2d6b-38b8-4e60-99d3-fa0bad9c4320" providerId="AD" clId="Web-{9FCF324E-C51D-4353-80D9-1FCB945AD769}" dt="2023-07-19T10:21:54.307" v="152" actId="14100"/>
        <pc:sldMkLst>
          <pc:docMk/>
          <pc:sldMk cId="1850162699" sldId="271"/>
        </pc:sldMkLst>
        <pc:picChg chg="mod">
          <ac:chgData name="Boomen, Maud van den" userId="S::maud.vanden.boomen@ggze.nl::23ef2d6b-38b8-4e60-99d3-fa0bad9c4320" providerId="AD" clId="Web-{9FCF324E-C51D-4353-80D9-1FCB945AD769}" dt="2023-07-19T10:21:54.307" v="152" actId="14100"/>
          <ac:picMkLst>
            <pc:docMk/>
            <pc:sldMk cId="1850162699" sldId="271"/>
            <ac:picMk id="5" creationId="{00000000-0000-0000-0000-000000000000}"/>
          </ac:picMkLst>
        </pc:picChg>
      </pc:sldChg>
      <pc:sldChg chg="modSp">
        <pc:chgData name="Boomen, Maud van den" userId="S::maud.vanden.boomen@ggze.nl::23ef2d6b-38b8-4e60-99d3-fa0bad9c4320" providerId="AD" clId="Web-{9FCF324E-C51D-4353-80D9-1FCB945AD769}" dt="2023-07-19T10:25:05.913" v="178" actId="14100"/>
        <pc:sldMkLst>
          <pc:docMk/>
          <pc:sldMk cId="1519630635" sldId="272"/>
        </pc:sldMkLst>
        <pc:picChg chg="mod">
          <ac:chgData name="Boomen, Maud van den" userId="S::maud.vanden.boomen@ggze.nl::23ef2d6b-38b8-4e60-99d3-fa0bad9c4320" providerId="AD" clId="Web-{9FCF324E-C51D-4353-80D9-1FCB945AD769}" dt="2023-07-19T10:25:05.913" v="178" actId="14100"/>
          <ac:picMkLst>
            <pc:docMk/>
            <pc:sldMk cId="1519630635" sldId="272"/>
            <ac:picMk id="9" creationId="{00000000-0000-0000-0000-000000000000}"/>
          </ac:picMkLst>
        </pc:picChg>
      </pc:sldChg>
      <pc:sldChg chg="addSp modSp">
        <pc:chgData name="Boomen, Maud van den" userId="S::maud.vanden.boomen@ggze.nl::23ef2d6b-38b8-4e60-99d3-fa0bad9c4320" providerId="AD" clId="Web-{9FCF324E-C51D-4353-80D9-1FCB945AD769}" dt="2023-07-19T10:17:54.792" v="139" actId="14100"/>
        <pc:sldMkLst>
          <pc:docMk/>
          <pc:sldMk cId="3595867827" sldId="298"/>
        </pc:sldMkLst>
        <pc:picChg chg="add mod">
          <ac:chgData name="Boomen, Maud van den" userId="S::maud.vanden.boomen@ggze.nl::23ef2d6b-38b8-4e60-99d3-fa0bad9c4320" providerId="AD" clId="Web-{9FCF324E-C51D-4353-80D9-1FCB945AD769}" dt="2023-07-19T10:17:54.792" v="139" actId="14100"/>
          <ac:picMkLst>
            <pc:docMk/>
            <pc:sldMk cId="3595867827" sldId="298"/>
            <ac:picMk id="10" creationId="{8D4D7A0B-548F-FA79-3D90-CBB466BD997B}"/>
          </ac:picMkLst>
        </pc:picChg>
      </pc:sldChg>
      <pc:sldChg chg="addSp modSp">
        <pc:chgData name="Boomen, Maud van den" userId="S::maud.vanden.boomen@ggze.nl::23ef2d6b-38b8-4e60-99d3-fa0bad9c4320" providerId="AD" clId="Web-{9FCF324E-C51D-4353-80D9-1FCB945AD769}" dt="2023-07-19T10:25:50.431" v="186" actId="14100"/>
        <pc:sldMkLst>
          <pc:docMk/>
          <pc:sldMk cId="2920392073" sldId="299"/>
        </pc:sldMkLst>
        <pc:picChg chg="add mod">
          <ac:chgData name="Boomen, Maud van den" userId="S::maud.vanden.boomen@ggze.nl::23ef2d6b-38b8-4e60-99d3-fa0bad9c4320" providerId="AD" clId="Web-{9FCF324E-C51D-4353-80D9-1FCB945AD769}" dt="2023-07-19T10:25:50.431" v="186" actId="14100"/>
          <ac:picMkLst>
            <pc:docMk/>
            <pc:sldMk cId="2920392073" sldId="299"/>
            <ac:picMk id="4" creationId="{1787C7A8-3505-AFCA-CCA6-7F72FA52B65B}"/>
          </ac:picMkLst>
        </pc:picChg>
      </pc:sldChg>
      <pc:sldChg chg="addSp modSp">
        <pc:chgData name="Boomen, Maud van den" userId="S::maud.vanden.boomen@ggze.nl::23ef2d6b-38b8-4e60-99d3-fa0bad9c4320" providerId="AD" clId="Web-{9FCF324E-C51D-4353-80D9-1FCB945AD769}" dt="2023-07-19T10:25:34.899" v="183" actId="14100"/>
        <pc:sldMkLst>
          <pc:docMk/>
          <pc:sldMk cId="3036402338" sldId="301"/>
        </pc:sldMkLst>
        <pc:picChg chg="add mod">
          <ac:chgData name="Boomen, Maud van den" userId="S::maud.vanden.boomen@ggze.nl::23ef2d6b-38b8-4e60-99d3-fa0bad9c4320" providerId="AD" clId="Web-{9FCF324E-C51D-4353-80D9-1FCB945AD769}" dt="2023-07-19T10:25:34.899" v="183" actId="14100"/>
          <ac:picMkLst>
            <pc:docMk/>
            <pc:sldMk cId="3036402338" sldId="301"/>
            <ac:picMk id="4" creationId="{872D2C27-AD0E-E763-99C1-65ADC74F2704}"/>
          </ac:picMkLst>
        </pc:picChg>
      </pc:sldChg>
      <pc:sldChg chg="addSp modSp">
        <pc:chgData name="Boomen, Maud van den" userId="S::maud.vanden.boomen@ggze.nl::23ef2d6b-38b8-4e60-99d3-fa0bad9c4320" providerId="AD" clId="Web-{9FCF324E-C51D-4353-80D9-1FCB945AD769}" dt="2023-07-19T10:22:00.151" v="153" actId="14100"/>
        <pc:sldMkLst>
          <pc:docMk/>
          <pc:sldMk cId="693489919" sldId="302"/>
        </pc:sldMkLst>
        <pc:picChg chg="add mod">
          <ac:chgData name="Boomen, Maud van den" userId="S::maud.vanden.boomen@ggze.nl::23ef2d6b-38b8-4e60-99d3-fa0bad9c4320" providerId="AD" clId="Web-{9FCF324E-C51D-4353-80D9-1FCB945AD769}" dt="2023-07-19T10:22:00.151" v="153" actId="14100"/>
          <ac:picMkLst>
            <pc:docMk/>
            <pc:sldMk cId="693489919" sldId="302"/>
            <ac:picMk id="5" creationId="{C04E0EF1-1DD5-E729-30F3-BDBFC3D13AC2}"/>
          </ac:picMkLst>
        </pc:picChg>
      </pc:sldChg>
      <pc:sldChg chg="addSp">
        <pc:chgData name="Boomen, Maud van den" userId="S::maud.vanden.boomen@ggze.nl::23ef2d6b-38b8-4e60-99d3-fa0bad9c4320" providerId="AD" clId="Web-{9FCF324E-C51D-4353-80D9-1FCB945AD769}" dt="2023-07-19T10:22:03.167" v="154"/>
        <pc:sldMkLst>
          <pc:docMk/>
          <pc:sldMk cId="2516861651" sldId="303"/>
        </pc:sldMkLst>
        <pc:picChg chg="add">
          <ac:chgData name="Boomen, Maud van den" userId="S::maud.vanden.boomen@ggze.nl::23ef2d6b-38b8-4e60-99d3-fa0bad9c4320" providerId="AD" clId="Web-{9FCF324E-C51D-4353-80D9-1FCB945AD769}" dt="2023-07-19T10:22:03.167" v="154"/>
          <ac:picMkLst>
            <pc:docMk/>
            <pc:sldMk cId="2516861651" sldId="303"/>
            <ac:picMk id="5" creationId="{FA157B35-1CF6-E048-BC3B-1FD9C8DC3EE7}"/>
          </ac:picMkLst>
        </pc:picChg>
      </pc:sldChg>
      <pc:sldChg chg="addSp modSp">
        <pc:chgData name="Boomen, Maud van den" userId="S::maud.vanden.boomen@ggze.nl::23ef2d6b-38b8-4e60-99d3-fa0bad9c4320" providerId="AD" clId="Web-{9FCF324E-C51D-4353-80D9-1FCB945AD769}" dt="2023-07-19T10:22:11.574" v="156" actId="1076"/>
        <pc:sldMkLst>
          <pc:docMk/>
          <pc:sldMk cId="3630905903" sldId="304"/>
        </pc:sldMkLst>
        <pc:picChg chg="add mod">
          <ac:chgData name="Boomen, Maud van den" userId="S::maud.vanden.boomen@ggze.nl::23ef2d6b-38b8-4e60-99d3-fa0bad9c4320" providerId="AD" clId="Web-{9FCF324E-C51D-4353-80D9-1FCB945AD769}" dt="2023-07-19T10:22:11.574" v="156" actId="1076"/>
          <ac:picMkLst>
            <pc:docMk/>
            <pc:sldMk cId="3630905903" sldId="304"/>
            <ac:picMk id="7" creationId="{7D8685B0-39D0-4A2C-C0B8-5624AC8B16A6}"/>
          </ac:picMkLst>
        </pc:picChg>
      </pc:sldChg>
      <pc:sldChg chg="addSp modSp">
        <pc:chgData name="Boomen, Maud van den" userId="S::maud.vanden.boomen@ggze.nl::23ef2d6b-38b8-4e60-99d3-fa0bad9c4320" providerId="AD" clId="Web-{9FCF324E-C51D-4353-80D9-1FCB945AD769}" dt="2023-07-19T10:22:14.855" v="157"/>
        <pc:sldMkLst>
          <pc:docMk/>
          <pc:sldMk cId="392887943" sldId="305"/>
        </pc:sldMkLst>
        <pc:spChg chg="mod">
          <ac:chgData name="Boomen, Maud van den" userId="S::maud.vanden.boomen@ggze.nl::23ef2d6b-38b8-4e60-99d3-fa0bad9c4320" providerId="AD" clId="Web-{9FCF324E-C51D-4353-80D9-1FCB945AD769}" dt="2023-07-19T09:53:10.888" v="28" actId="1076"/>
          <ac:spMkLst>
            <pc:docMk/>
            <pc:sldMk cId="392887943" sldId="305"/>
            <ac:spMk id="7" creationId="{332953C0-A2C0-463B-8518-95729B67BB33}"/>
          </ac:spMkLst>
        </pc:spChg>
        <pc:picChg chg="add">
          <ac:chgData name="Boomen, Maud van den" userId="S::maud.vanden.boomen@ggze.nl::23ef2d6b-38b8-4e60-99d3-fa0bad9c4320" providerId="AD" clId="Web-{9FCF324E-C51D-4353-80D9-1FCB945AD769}" dt="2023-07-19T10:22:14.855" v="157"/>
          <ac:picMkLst>
            <pc:docMk/>
            <pc:sldMk cId="392887943" sldId="305"/>
            <ac:picMk id="5" creationId="{6686BADD-227F-2A8B-90BD-AD5207BD2A9F}"/>
          </ac:picMkLst>
        </pc:picChg>
      </pc:sldChg>
      <pc:sldChg chg="addSp modSp">
        <pc:chgData name="Boomen, Maud van den" userId="S::maud.vanden.boomen@ggze.nl::23ef2d6b-38b8-4e60-99d3-fa0bad9c4320" providerId="AD" clId="Web-{9FCF324E-C51D-4353-80D9-1FCB945AD769}" dt="2023-07-19T10:24:43.833" v="175"/>
        <pc:sldMkLst>
          <pc:docMk/>
          <pc:sldMk cId="3269175689" sldId="306"/>
        </pc:sldMkLst>
        <pc:picChg chg="add mod ord">
          <ac:chgData name="Boomen, Maud van den" userId="S::maud.vanden.boomen@ggze.nl::23ef2d6b-38b8-4e60-99d3-fa0bad9c4320" providerId="AD" clId="Web-{9FCF324E-C51D-4353-80D9-1FCB945AD769}" dt="2023-07-19T10:24:43.833" v="175"/>
          <ac:picMkLst>
            <pc:docMk/>
            <pc:sldMk cId="3269175689" sldId="306"/>
            <ac:picMk id="14" creationId="{65D52F2E-6567-146E-95EC-D2E5A56D5C4C}"/>
          </ac:picMkLst>
        </pc:picChg>
      </pc:sldChg>
      <pc:sldChg chg="addSp modSp">
        <pc:chgData name="Boomen, Maud van den" userId="S::maud.vanden.boomen@ggze.nl::23ef2d6b-38b8-4e60-99d3-fa0bad9c4320" providerId="AD" clId="Web-{9FCF324E-C51D-4353-80D9-1FCB945AD769}" dt="2023-07-19T10:25:45.165" v="185" actId="14100"/>
        <pc:sldMkLst>
          <pc:docMk/>
          <pc:sldMk cId="1787588869" sldId="307"/>
        </pc:sldMkLst>
        <pc:picChg chg="add mod">
          <ac:chgData name="Boomen, Maud van den" userId="S::maud.vanden.boomen@ggze.nl::23ef2d6b-38b8-4e60-99d3-fa0bad9c4320" providerId="AD" clId="Web-{9FCF324E-C51D-4353-80D9-1FCB945AD769}" dt="2023-07-19T10:25:45.165" v="185" actId="14100"/>
          <ac:picMkLst>
            <pc:docMk/>
            <pc:sldMk cId="1787588869" sldId="307"/>
            <ac:picMk id="5" creationId="{586CDD6F-9714-194F-D91E-60F85CA5A349}"/>
          </ac:picMkLst>
        </pc:picChg>
      </pc:sldChg>
      <pc:sldChg chg="addSp modSp">
        <pc:chgData name="Boomen, Maud van den" userId="S::maud.vanden.boomen@ggze.nl::23ef2d6b-38b8-4e60-99d3-fa0bad9c4320" providerId="AD" clId="Web-{9FCF324E-C51D-4353-80D9-1FCB945AD769}" dt="2023-07-19T10:25:40.102" v="184" actId="14100"/>
        <pc:sldMkLst>
          <pc:docMk/>
          <pc:sldMk cId="4281564647" sldId="308"/>
        </pc:sldMkLst>
        <pc:picChg chg="add mod">
          <ac:chgData name="Boomen, Maud van den" userId="S::maud.vanden.boomen@ggze.nl::23ef2d6b-38b8-4e60-99d3-fa0bad9c4320" providerId="AD" clId="Web-{9FCF324E-C51D-4353-80D9-1FCB945AD769}" dt="2023-07-19T10:25:40.102" v="184" actId="14100"/>
          <ac:picMkLst>
            <pc:docMk/>
            <pc:sldMk cId="4281564647" sldId="308"/>
            <ac:picMk id="6" creationId="{0D1B949B-919E-C3EB-18C6-23938FC4E913}"/>
          </ac:picMkLst>
        </pc:picChg>
      </pc:sldChg>
      <pc:sldChg chg="addSp modSp">
        <pc:chgData name="Boomen, Maud van den" userId="S::maud.vanden.boomen@ggze.nl::23ef2d6b-38b8-4e60-99d3-fa0bad9c4320" providerId="AD" clId="Web-{9FCF324E-C51D-4353-80D9-1FCB945AD769}" dt="2023-07-19T10:25:11.866" v="179" actId="14100"/>
        <pc:sldMkLst>
          <pc:docMk/>
          <pc:sldMk cId="2529713571" sldId="310"/>
        </pc:sldMkLst>
        <pc:picChg chg="add mod">
          <ac:chgData name="Boomen, Maud van den" userId="S::maud.vanden.boomen@ggze.nl::23ef2d6b-38b8-4e60-99d3-fa0bad9c4320" providerId="AD" clId="Web-{9FCF324E-C51D-4353-80D9-1FCB945AD769}" dt="2023-07-19T10:25:11.866" v="179" actId="14100"/>
          <ac:picMkLst>
            <pc:docMk/>
            <pc:sldMk cId="2529713571" sldId="310"/>
            <ac:picMk id="5" creationId="{41341A36-7250-E296-4CAB-E29BC0F8EAE6}"/>
          </ac:picMkLst>
        </pc:picChg>
      </pc:sldChg>
      <pc:sldChg chg="addSp modSp">
        <pc:chgData name="Boomen, Maud van den" userId="S::maud.vanden.boomen@ggze.nl::23ef2d6b-38b8-4e60-99d3-fa0bad9c4320" providerId="AD" clId="Web-{9FCF324E-C51D-4353-80D9-1FCB945AD769}" dt="2023-07-19T10:25:00.162" v="177" actId="14100"/>
        <pc:sldMkLst>
          <pc:docMk/>
          <pc:sldMk cId="97850678" sldId="311"/>
        </pc:sldMkLst>
        <pc:picChg chg="add mod">
          <ac:chgData name="Boomen, Maud van den" userId="S::maud.vanden.boomen@ggze.nl::23ef2d6b-38b8-4e60-99d3-fa0bad9c4320" providerId="AD" clId="Web-{9FCF324E-C51D-4353-80D9-1FCB945AD769}" dt="2023-07-19T10:25:00.162" v="177" actId="14100"/>
          <ac:picMkLst>
            <pc:docMk/>
            <pc:sldMk cId="97850678" sldId="311"/>
            <ac:picMk id="4" creationId="{7D0DE41E-4598-1E3C-E976-227CB78C607E}"/>
          </ac:picMkLst>
        </pc:picChg>
      </pc:sldChg>
      <pc:sldChg chg="addSp modSp">
        <pc:chgData name="Boomen, Maud van den" userId="S::maud.vanden.boomen@ggze.nl::23ef2d6b-38b8-4e60-99d3-fa0bad9c4320" providerId="AD" clId="Web-{9FCF324E-C51D-4353-80D9-1FCB945AD769}" dt="2023-07-19T10:25:19.429" v="180" actId="14100"/>
        <pc:sldMkLst>
          <pc:docMk/>
          <pc:sldMk cId="4083761479" sldId="312"/>
        </pc:sldMkLst>
        <pc:picChg chg="add mod">
          <ac:chgData name="Boomen, Maud van den" userId="S::maud.vanden.boomen@ggze.nl::23ef2d6b-38b8-4e60-99d3-fa0bad9c4320" providerId="AD" clId="Web-{9FCF324E-C51D-4353-80D9-1FCB945AD769}" dt="2023-07-19T10:25:19.429" v="180" actId="14100"/>
          <ac:picMkLst>
            <pc:docMk/>
            <pc:sldMk cId="4083761479" sldId="312"/>
            <ac:picMk id="4" creationId="{617C2642-2F4E-AB57-B826-D5FBED6BA09A}"/>
          </ac:picMkLst>
        </pc:picChg>
      </pc:sldChg>
      <pc:sldChg chg="addSp modSp">
        <pc:chgData name="Boomen, Maud van den" userId="S::maud.vanden.boomen@ggze.nl::23ef2d6b-38b8-4e60-99d3-fa0bad9c4320" providerId="AD" clId="Web-{9FCF324E-C51D-4353-80D9-1FCB945AD769}" dt="2023-07-19T10:22:40.747" v="163" actId="14100"/>
        <pc:sldMkLst>
          <pc:docMk/>
          <pc:sldMk cId="1385273496" sldId="313"/>
        </pc:sldMkLst>
        <pc:spChg chg="mod">
          <ac:chgData name="Boomen, Maud van den" userId="S::maud.vanden.boomen@ggze.nl::23ef2d6b-38b8-4e60-99d3-fa0bad9c4320" providerId="AD" clId="Web-{9FCF324E-C51D-4353-80D9-1FCB945AD769}" dt="2023-07-19T10:15:33.002" v="123" actId="14100"/>
          <ac:spMkLst>
            <pc:docMk/>
            <pc:sldMk cId="1385273496" sldId="313"/>
            <ac:spMk id="2" creationId="{B651E792-5ECB-66C3-A654-679D3E169DD4}"/>
          </ac:spMkLst>
        </pc:spChg>
        <pc:graphicFrameChg chg="add mod modGraphic">
          <ac:chgData name="Boomen, Maud van den" userId="S::maud.vanden.boomen@ggze.nl::23ef2d6b-38b8-4e60-99d3-fa0bad9c4320" providerId="AD" clId="Web-{9FCF324E-C51D-4353-80D9-1FCB945AD769}" dt="2023-07-19T10:15:38.377" v="125"/>
          <ac:graphicFrameMkLst>
            <pc:docMk/>
            <pc:sldMk cId="1385273496" sldId="313"/>
            <ac:graphicFrameMk id="19" creationId="{E8543290-50B3-D5DC-D62F-D2F92CCA6B9C}"/>
          </ac:graphicFrameMkLst>
        </pc:graphicFrameChg>
        <pc:picChg chg="add mod">
          <ac:chgData name="Boomen, Maud van den" userId="S::maud.vanden.boomen@ggze.nl::23ef2d6b-38b8-4e60-99d3-fa0bad9c4320" providerId="AD" clId="Web-{9FCF324E-C51D-4353-80D9-1FCB945AD769}" dt="2023-07-19T10:22:40.747" v="163" actId="14100"/>
          <ac:picMkLst>
            <pc:docMk/>
            <pc:sldMk cId="1385273496" sldId="313"/>
            <ac:picMk id="28" creationId="{FA8DCD97-893E-D431-FB7A-A81137D57F82}"/>
          </ac:picMkLst>
        </pc:picChg>
      </pc:sldChg>
      <pc:sldChg chg="addSp delSp modSp">
        <pc:chgData name="Boomen, Maud van den" userId="S::maud.vanden.boomen@ggze.nl::23ef2d6b-38b8-4e60-99d3-fa0bad9c4320" providerId="AD" clId="Web-{9FCF324E-C51D-4353-80D9-1FCB945AD769}" dt="2023-07-19T10:23:58.455" v="173" actId="14100"/>
        <pc:sldMkLst>
          <pc:docMk/>
          <pc:sldMk cId="3096409528" sldId="314"/>
        </pc:sldMkLst>
        <pc:graphicFrameChg chg="add del mod modGraphic">
          <ac:chgData name="Boomen, Maud van den" userId="S::maud.vanden.boomen@ggze.nl::23ef2d6b-38b8-4e60-99d3-fa0bad9c4320" providerId="AD" clId="Web-{9FCF324E-C51D-4353-80D9-1FCB945AD769}" dt="2023-07-19T10:15:40.846" v="126"/>
          <ac:graphicFrameMkLst>
            <pc:docMk/>
            <pc:sldMk cId="3096409528" sldId="314"/>
            <ac:graphicFrameMk id="2" creationId="{F03EBFD6-C37C-3B0A-7812-B3889FB9CCCE}"/>
          </ac:graphicFrameMkLst>
        </pc:graphicFrameChg>
        <pc:picChg chg="mod">
          <ac:chgData name="Boomen, Maud van den" userId="S::maud.vanden.boomen@ggze.nl::23ef2d6b-38b8-4e60-99d3-fa0bad9c4320" providerId="AD" clId="Web-{9FCF324E-C51D-4353-80D9-1FCB945AD769}" dt="2023-07-19T10:15:55.565" v="130" actId="1076"/>
          <ac:picMkLst>
            <pc:docMk/>
            <pc:sldMk cId="3096409528" sldId="314"/>
            <ac:picMk id="4" creationId="{72278EBA-8979-3CE8-6BCD-517ADDE8D3BA}"/>
          </ac:picMkLst>
        </pc:picChg>
        <pc:picChg chg="add mod">
          <ac:chgData name="Boomen, Maud van den" userId="S::maud.vanden.boomen@ggze.nl::23ef2d6b-38b8-4e60-99d3-fa0bad9c4320" providerId="AD" clId="Web-{9FCF324E-C51D-4353-80D9-1FCB945AD769}" dt="2023-07-19T10:23:58.455" v="173" actId="14100"/>
          <ac:picMkLst>
            <pc:docMk/>
            <pc:sldMk cId="3096409528" sldId="314"/>
            <ac:picMk id="5" creationId="{ECD03D78-A837-A75A-6A74-1555D6522742}"/>
          </ac:picMkLst>
        </pc:picChg>
      </pc:sldChg>
      <pc:sldChg chg="addSp ord">
        <pc:chgData name="Boomen, Maud van den" userId="S::maud.vanden.boomen@ggze.nl::23ef2d6b-38b8-4e60-99d3-fa0bad9c4320" providerId="AD" clId="Web-{9FCF324E-C51D-4353-80D9-1FCB945AD769}" dt="2023-07-19T10:23:19.156" v="171"/>
        <pc:sldMkLst>
          <pc:docMk/>
          <pc:sldMk cId="305344278" sldId="315"/>
        </pc:sldMkLst>
        <pc:picChg chg="add">
          <ac:chgData name="Boomen, Maud van den" userId="S::maud.vanden.boomen@ggze.nl::23ef2d6b-38b8-4e60-99d3-fa0bad9c4320" providerId="AD" clId="Web-{9FCF324E-C51D-4353-80D9-1FCB945AD769}" dt="2023-07-19T10:23:19.156" v="171"/>
          <ac:picMkLst>
            <pc:docMk/>
            <pc:sldMk cId="305344278" sldId="315"/>
            <ac:picMk id="37" creationId="{47AF4572-59E1-1E3F-951E-FDDB98FD3F98}"/>
          </ac:picMkLst>
        </pc:picChg>
      </pc:sldChg>
      <pc:sldChg chg="addSp">
        <pc:chgData name="Boomen, Maud van den" userId="S::maud.vanden.boomen@ggze.nl::23ef2d6b-38b8-4e60-99d3-fa0bad9c4320" providerId="AD" clId="Web-{9FCF324E-C51D-4353-80D9-1FCB945AD769}" dt="2023-07-19T10:23:14.031" v="170"/>
        <pc:sldMkLst>
          <pc:docMk/>
          <pc:sldMk cId="1775844643" sldId="316"/>
        </pc:sldMkLst>
        <pc:picChg chg="add">
          <ac:chgData name="Boomen, Maud van den" userId="S::maud.vanden.boomen@ggze.nl::23ef2d6b-38b8-4e60-99d3-fa0bad9c4320" providerId="AD" clId="Web-{9FCF324E-C51D-4353-80D9-1FCB945AD769}" dt="2023-07-19T10:23:14.031" v="170"/>
          <ac:picMkLst>
            <pc:docMk/>
            <pc:sldMk cId="1775844643" sldId="316"/>
            <ac:picMk id="31" creationId="{19BA9CF5-B236-8DC6-4873-411CC564C84F}"/>
          </ac:picMkLst>
        </pc:picChg>
      </pc:sldChg>
      <pc:sldChg chg="addSp modSp">
        <pc:chgData name="Boomen, Maud van den" userId="S::maud.vanden.boomen@ggze.nl::23ef2d6b-38b8-4e60-99d3-fa0bad9c4320" providerId="AD" clId="Web-{9FCF324E-C51D-4353-80D9-1FCB945AD769}" dt="2023-07-19T10:25:54.822" v="187" actId="14100"/>
        <pc:sldMkLst>
          <pc:docMk/>
          <pc:sldMk cId="2405388303" sldId="321"/>
        </pc:sldMkLst>
        <pc:picChg chg="add mod">
          <ac:chgData name="Boomen, Maud van den" userId="S::maud.vanden.boomen@ggze.nl::23ef2d6b-38b8-4e60-99d3-fa0bad9c4320" providerId="AD" clId="Web-{9FCF324E-C51D-4353-80D9-1FCB945AD769}" dt="2023-07-19T10:25:54.822" v="187" actId="14100"/>
          <ac:picMkLst>
            <pc:docMk/>
            <pc:sldMk cId="2405388303" sldId="321"/>
            <ac:picMk id="4" creationId="{82BD8C44-EA3E-6BA4-CFEF-C8E6ADFE7974}"/>
          </ac:picMkLst>
        </pc:picChg>
      </pc:sldChg>
      <pc:sldChg chg="add del replId">
        <pc:chgData name="Boomen, Maud van den" userId="S::maud.vanden.boomen@ggze.nl::23ef2d6b-38b8-4e60-99d3-fa0bad9c4320" providerId="AD" clId="Web-{9FCF324E-C51D-4353-80D9-1FCB945AD769}" dt="2023-07-19T10:17:37.056" v="136"/>
        <pc:sldMkLst>
          <pc:docMk/>
          <pc:sldMk cId="4062267452" sldId="322"/>
        </pc:sldMkLst>
      </pc:sldChg>
    </pc:docChg>
  </pc:docChgLst>
  <pc:docChgLst>
    <pc:chgData name="Huigen, Deanne" userId="S::deanne.huigen@ggze.nl::5c207df3-6c23-488f-a8d6-07125e24f354" providerId="AD" clId="Web-{3F58B604-9883-4C5A-8C97-211CCC5956D6}"/>
    <pc:docChg chg="modSld">
      <pc:chgData name="Huigen, Deanne" userId="S::deanne.huigen@ggze.nl::5c207df3-6c23-488f-a8d6-07125e24f354" providerId="AD" clId="Web-{3F58B604-9883-4C5A-8C97-211CCC5956D6}" dt="2023-09-04T13:55:18.774" v="300" actId="20577"/>
      <pc:docMkLst>
        <pc:docMk/>
      </pc:docMkLst>
      <pc:sldChg chg="addSp delSp modSp">
        <pc:chgData name="Huigen, Deanne" userId="S::deanne.huigen@ggze.nl::5c207df3-6c23-488f-a8d6-07125e24f354" providerId="AD" clId="Web-{3F58B604-9883-4C5A-8C97-211CCC5956D6}" dt="2023-09-04T13:54:23.741" v="279" actId="20577"/>
        <pc:sldMkLst>
          <pc:docMk/>
          <pc:sldMk cId="693489919" sldId="302"/>
        </pc:sldMkLst>
        <pc:spChg chg="mod">
          <ac:chgData name="Huigen, Deanne" userId="S::deanne.huigen@ggze.nl::5c207df3-6c23-488f-a8d6-07125e24f354" providerId="AD" clId="Web-{3F58B604-9883-4C5A-8C97-211CCC5956D6}" dt="2023-09-04T13:50:37.315" v="7" actId="20577"/>
          <ac:spMkLst>
            <pc:docMk/>
            <pc:sldMk cId="693489919" sldId="302"/>
            <ac:spMk id="2" creationId="{53BDA820-EB86-0A17-D421-20D580E02EBD}"/>
          </ac:spMkLst>
        </pc:spChg>
        <pc:spChg chg="add mod">
          <ac:chgData name="Huigen, Deanne" userId="S::deanne.huigen@ggze.nl::5c207df3-6c23-488f-a8d6-07125e24f354" providerId="AD" clId="Web-{3F58B604-9883-4C5A-8C97-211CCC5956D6}" dt="2023-09-04T13:54:23.741" v="279" actId="20577"/>
          <ac:spMkLst>
            <pc:docMk/>
            <pc:sldMk cId="693489919" sldId="302"/>
            <ac:spMk id="5" creationId="{629CEFC9-D8BB-40E7-846F-86E0D788CF55}"/>
          </ac:spMkLst>
        </pc:spChg>
        <pc:spChg chg="del mod">
          <ac:chgData name="Huigen, Deanne" userId="S::deanne.huigen@ggze.nl::5c207df3-6c23-488f-a8d6-07125e24f354" providerId="AD" clId="Web-{3F58B604-9883-4C5A-8C97-211CCC5956D6}" dt="2023-09-04T13:52:13.973" v="202"/>
          <ac:spMkLst>
            <pc:docMk/>
            <pc:sldMk cId="693489919" sldId="302"/>
            <ac:spMk id="6" creationId="{C428707A-B49D-19C2-856D-2C11CA294594}"/>
          </ac:spMkLst>
        </pc:spChg>
        <pc:picChg chg="mod">
          <ac:chgData name="Huigen, Deanne" userId="S::deanne.huigen@ggze.nl::5c207df3-6c23-488f-a8d6-07125e24f354" providerId="AD" clId="Web-{3F58B604-9883-4C5A-8C97-211CCC5956D6}" dt="2023-09-04T13:53:06.662" v="209" actId="1076"/>
          <ac:picMkLst>
            <pc:docMk/>
            <pc:sldMk cId="693489919" sldId="302"/>
            <ac:picMk id="10" creationId="{A72325F0-462B-7773-1A0A-C1DFE820C5FF}"/>
          </ac:picMkLst>
        </pc:picChg>
      </pc:sldChg>
      <pc:sldChg chg="addSp delSp modSp">
        <pc:chgData name="Huigen, Deanne" userId="S::deanne.huigen@ggze.nl::5c207df3-6c23-488f-a8d6-07125e24f354" providerId="AD" clId="Web-{3F58B604-9883-4C5A-8C97-211CCC5956D6}" dt="2023-09-04T13:55:18.774" v="300" actId="20577"/>
        <pc:sldMkLst>
          <pc:docMk/>
          <pc:sldMk cId="2516861651" sldId="303"/>
        </pc:sldMkLst>
        <pc:spChg chg="del mod">
          <ac:chgData name="Huigen, Deanne" userId="S::deanne.huigen@ggze.nl::5c207df3-6c23-488f-a8d6-07125e24f354" providerId="AD" clId="Web-{3F58B604-9883-4C5A-8C97-211CCC5956D6}" dt="2023-09-04T13:55:12.977" v="298"/>
          <ac:spMkLst>
            <pc:docMk/>
            <pc:sldMk cId="2516861651" sldId="303"/>
            <ac:spMk id="3" creationId="{3471D651-A4EA-E2D5-3AA1-00091DF07E0F}"/>
          </ac:spMkLst>
        </pc:spChg>
        <pc:spChg chg="add mod">
          <ac:chgData name="Huigen, Deanne" userId="S::deanne.huigen@ggze.nl::5c207df3-6c23-488f-a8d6-07125e24f354" providerId="AD" clId="Web-{3F58B604-9883-4C5A-8C97-211CCC5956D6}" dt="2023-09-04T13:54:44.867" v="290" actId="1076"/>
          <ac:spMkLst>
            <pc:docMk/>
            <pc:sldMk cId="2516861651" sldId="303"/>
            <ac:spMk id="5" creationId="{766F0BA0-3855-0C44-9440-D5303E6C23F0}"/>
          </ac:spMkLst>
        </pc:spChg>
        <pc:spChg chg="del mod">
          <ac:chgData name="Huigen, Deanne" userId="S::deanne.huigen@ggze.nl::5c207df3-6c23-488f-a8d6-07125e24f354" providerId="AD" clId="Web-{3F58B604-9883-4C5A-8C97-211CCC5956D6}" dt="2023-09-04T13:54:41.101" v="289"/>
          <ac:spMkLst>
            <pc:docMk/>
            <pc:sldMk cId="2516861651" sldId="303"/>
            <ac:spMk id="6" creationId="{1D48B6DE-532B-C48A-6976-C94B10CFA60C}"/>
          </ac:spMkLst>
        </pc:spChg>
        <pc:spChg chg="add del mod">
          <ac:chgData name="Huigen, Deanne" userId="S::deanne.huigen@ggze.nl::5c207df3-6c23-488f-a8d6-07125e24f354" providerId="AD" clId="Web-{3F58B604-9883-4C5A-8C97-211CCC5956D6}" dt="2023-09-04T13:55:09.570" v="297"/>
          <ac:spMkLst>
            <pc:docMk/>
            <pc:sldMk cId="2516861651" sldId="303"/>
            <ac:spMk id="10" creationId="{FE985EF0-B6C6-C9E4-5375-C3BC9A94E149}"/>
          </ac:spMkLst>
        </pc:spChg>
        <pc:spChg chg="add mod">
          <ac:chgData name="Huigen, Deanne" userId="S::deanne.huigen@ggze.nl::5c207df3-6c23-488f-a8d6-07125e24f354" providerId="AD" clId="Web-{3F58B604-9883-4C5A-8C97-211CCC5956D6}" dt="2023-09-04T13:55:18.774" v="300" actId="20577"/>
          <ac:spMkLst>
            <pc:docMk/>
            <pc:sldMk cId="2516861651" sldId="303"/>
            <ac:spMk id="12" creationId="{6710B126-8E63-BC17-8A99-D7C7D016D1DD}"/>
          </ac:spMkLst>
        </pc:spChg>
      </pc:sldChg>
      <pc:sldChg chg="addSp delSp modSp">
        <pc:chgData name="Huigen, Deanne" userId="S::deanne.huigen@ggze.nl::5c207df3-6c23-488f-a8d6-07125e24f354" providerId="AD" clId="Web-{3F58B604-9883-4C5A-8C97-211CCC5956D6}" dt="2023-09-04T13:49:54.220" v="6" actId="1076"/>
        <pc:sldMkLst>
          <pc:docMk/>
          <pc:sldMk cId="1355326188" sldId="347"/>
        </pc:sldMkLst>
        <pc:spChg chg="add del mod">
          <ac:chgData name="Huigen, Deanne" userId="S::deanne.huigen@ggze.nl::5c207df3-6c23-488f-a8d6-07125e24f354" providerId="AD" clId="Web-{3F58B604-9883-4C5A-8C97-211CCC5956D6}" dt="2023-09-04T13:49:30.564" v="1"/>
          <ac:spMkLst>
            <pc:docMk/>
            <pc:sldMk cId="1355326188" sldId="347"/>
            <ac:spMk id="3" creationId="{0A116EFA-C204-850D-D47C-DA1297183026}"/>
          </ac:spMkLst>
        </pc:spChg>
        <pc:picChg chg="del">
          <ac:chgData name="Huigen, Deanne" userId="S::deanne.huigen@ggze.nl::5c207df3-6c23-488f-a8d6-07125e24f354" providerId="AD" clId="Web-{3F58B604-9883-4C5A-8C97-211CCC5956D6}" dt="2023-09-04T13:49:29.126" v="0"/>
          <ac:picMkLst>
            <pc:docMk/>
            <pc:sldMk cId="1355326188" sldId="347"/>
            <ac:picMk id="4" creationId="{82745BA6-EDA5-ABFC-6A16-A7AC7E7531C9}"/>
          </ac:picMkLst>
        </pc:picChg>
        <pc:picChg chg="add mod ord modCrop">
          <ac:chgData name="Huigen, Deanne" userId="S::deanne.huigen@ggze.nl::5c207df3-6c23-488f-a8d6-07125e24f354" providerId="AD" clId="Web-{3F58B604-9883-4C5A-8C97-211CCC5956D6}" dt="2023-09-04T13:49:54.220" v="6" actId="1076"/>
          <ac:picMkLst>
            <pc:docMk/>
            <pc:sldMk cId="1355326188" sldId="347"/>
            <ac:picMk id="5" creationId="{50EA6EC6-2D19-1398-3C3E-54B635EC7C28}"/>
          </ac:picMkLst>
        </pc:picChg>
      </pc:sldChg>
    </pc:docChg>
  </pc:docChgLst>
  <pc:docChgLst>
    <pc:chgData name="Huigen, Deanne" userId="S::deanne.huigen@ggze.nl::5c207df3-6c23-488f-a8d6-07125e24f354" providerId="AD" clId="Web-{7A1860EF-6027-4D9C-BE59-DD3BD447376F}"/>
    <pc:docChg chg="addSld delSld modSld sldOrd">
      <pc:chgData name="Huigen, Deanne" userId="S::deanne.huigen@ggze.nl::5c207df3-6c23-488f-a8d6-07125e24f354" providerId="AD" clId="Web-{7A1860EF-6027-4D9C-BE59-DD3BD447376F}" dt="2023-08-11T10:11:49.032" v="625"/>
      <pc:docMkLst>
        <pc:docMk/>
      </pc:docMkLst>
      <pc:sldChg chg="modSp modNotes">
        <pc:chgData name="Huigen, Deanne" userId="S::deanne.huigen@ggze.nl::5c207df3-6c23-488f-a8d6-07125e24f354" providerId="AD" clId="Web-{7A1860EF-6027-4D9C-BE59-DD3BD447376F}" dt="2023-08-11T10:11:49.032" v="625"/>
        <pc:sldMkLst>
          <pc:docMk/>
          <pc:sldMk cId="3284308370" sldId="256"/>
        </pc:sldMkLst>
        <pc:spChg chg="mod">
          <ac:chgData name="Huigen, Deanne" userId="S::deanne.huigen@ggze.nl::5c207df3-6c23-488f-a8d6-07125e24f354" providerId="AD" clId="Web-{7A1860EF-6027-4D9C-BE59-DD3BD447376F}" dt="2023-08-11T09:34:17.530" v="34" actId="1076"/>
          <ac:spMkLst>
            <pc:docMk/>
            <pc:sldMk cId="3284308370" sldId="256"/>
            <ac:spMk id="2" creationId="{00000000-0000-0000-0000-000000000000}"/>
          </ac:spMkLst>
        </pc:spChg>
        <pc:spChg chg="mod">
          <ac:chgData name="Huigen, Deanne" userId="S::deanne.huigen@ggze.nl::5c207df3-6c23-488f-a8d6-07125e24f354" providerId="AD" clId="Web-{7A1860EF-6027-4D9C-BE59-DD3BD447376F}" dt="2023-08-11T09:34:36.391" v="39" actId="1076"/>
          <ac:spMkLst>
            <pc:docMk/>
            <pc:sldMk cId="3284308370" sldId="256"/>
            <ac:spMk id="3" creationId="{00000000-0000-0000-0000-000000000000}"/>
          </ac:spMkLst>
        </pc:spChg>
      </pc:sldChg>
      <pc:sldChg chg="addSp delSp modSp">
        <pc:chgData name="Huigen, Deanne" userId="S::deanne.huigen@ggze.nl::5c207df3-6c23-488f-a8d6-07125e24f354" providerId="AD" clId="Web-{7A1860EF-6027-4D9C-BE59-DD3BD447376F}" dt="2023-08-11T09:46:05.934" v="259" actId="1076"/>
        <pc:sldMkLst>
          <pc:docMk/>
          <pc:sldMk cId="356662062" sldId="257"/>
        </pc:sldMkLst>
        <pc:spChg chg="add del mod">
          <ac:chgData name="Huigen, Deanne" userId="S::deanne.huigen@ggze.nl::5c207df3-6c23-488f-a8d6-07125e24f354" providerId="AD" clId="Web-{7A1860EF-6027-4D9C-BE59-DD3BD447376F}" dt="2023-08-11T09:45:47.855" v="255" actId="1076"/>
          <ac:spMkLst>
            <pc:docMk/>
            <pc:sldMk cId="356662062" sldId="257"/>
            <ac:spMk id="2" creationId="{00000000-0000-0000-0000-000000000000}"/>
          </ac:spMkLst>
        </pc:spChg>
        <pc:spChg chg="mod">
          <ac:chgData name="Huigen, Deanne" userId="S::deanne.huigen@ggze.nl::5c207df3-6c23-488f-a8d6-07125e24f354" providerId="AD" clId="Web-{7A1860EF-6027-4D9C-BE59-DD3BD447376F}" dt="2023-08-11T09:45:39.167" v="254" actId="20577"/>
          <ac:spMkLst>
            <pc:docMk/>
            <pc:sldMk cId="356662062" sldId="257"/>
            <ac:spMk id="3" creationId="{D064FFEC-3A42-DAF8-5366-F46320B03286}"/>
          </ac:spMkLst>
        </pc:spChg>
        <pc:spChg chg="add del mod">
          <ac:chgData name="Huigen, Deanne" userId="S::deanne.huigen@ggze.nl::5c207df3-6c23-488f-a8d6-07125e24f354" providerId="AD" clId="Web-{7A1860EF-6027-4D9C-BE59-DD3BD447376F}" dt="2023-08-11T09:45:00.742" v="201"/>
          <ac:spMkLst>
            <pc:docMk/>
            <pc:sldMk cId="356662062" sldId="257"/>
            <ac:spMk id="7" creationId="{53D2329E-A238-705E-6C34-FEF3217DBCA8}"/>
          </ac:spMkLst>
        </pc:spChg>
        <pc:picChg chg="mod">
          <ac:chgData name="Huigen, Deanne" userId="S::deanne.huigen@ggze.nl::5c207df3-6c23-488f-a8d6-07125e24f354" providerId="AD" clId="Web-{7A1860EF-6027-4D9C-BE59-DD3BD447376F}" dt="2023-08-11T09:46:05.934" v="259" actId="1076"/>
          <ac:picMkLst>
            <pc:docMk/>
            <pc:sldMk cId="356662062" sldId="257"/>
            <ac:picMk id="6" creationId="{1B5FEE7D-4040-5E47-28FB-711453048BDD}"/>
          </ac:picMkLst>
        </pc:picChg>
      </pc:sldChg>
      <pc:sldChg chg="del">
        <pc:chgData name="Huigen, Deanne" userId="S::deanne.huigen@ggze.nl::5c207df3-6c23-488f-a8d6-07125e24f354" providerId="AD" clId="Web-{7A1860EF-6027-4D9C-BE59-DD3BD447376F}" dt="2023-08-11T10:06:45.466" v="544"/>
        <pc:sldMkLst>
          <pc:docMk/>
          <pc:sldMk cId="3329539963" sldId="264"/>
        </pc:sldMkLst>
      </pc:sldChg>
      <pc:sldChg chg="modSp">
        <pc:chgData name="Huigen, Deanne" userId="S::deanne.huigen@ggze.nl::5c207df3-6c23-488f-a8d6-07125e24f354" providerId="AD" clId="Web-{7A1860EF-6027-4D9C-BE59-DD3BD447376F}" dt="2023-08-11T09:35:08.533" v="46" actId="20577"/>
        <pc:sldMkLst>
          <pc:docMk/>
          <pc:sldMk cId="1519630635" sldId="272"/>
        </pc:sldMkLst>
        <pc:spChg chg="mod">
          <ac:chgData name="Huigen, Deanne" userId="S::deanne.huigen@ggze.nl::5c207df3-6c23-488f-a8d6-07125e24f354" providerId="AD" clId="Web-{7A1860EF-6027-4D9C-BE59-DD3BD447376F}" dt="2023-08-11T09:35:08.533" v="46" actId="20577"/>
          <ac:spMkLst>
            <pc:docMk/>
            <pc:sldMk cId="1519630635" sldId="272"/>
            <ac:spMk id="2" creationId="{00000000-0000-0000-0000-000000000000}"/>
          </ac:spMkLst>
        </pc:spChg>
      </pc:sldChg>
      <pc:sldChg chg="delSp modSp">
        <pc:chgData name="Huigen, Deanne" userId="S::deanne.huigen@ggze.nl::5c207df3-6c23-488f-a8d6-07125e24f354" providerId="AD" clId="Web-{7A1860EF-6027-4D9C-BE59-DD3BD447376F}" dt="2023-08-11T09:48:35.162" v="333"/>
        <pc:sldMkLst>
          <pc:docMk/>
          <pc:sldMk cId="3595867827" sldId="298"/>
        </pc:sldMkLst>
        <pc:spChg chg="mod">
          <ac:chgData name="Huigen, Deanne" userId="S::deanne.huigen@ggze.nl::5c207df3-6c23-488f-a8d6-07125e24f354" providerId="AD" clId="Web-{7A1860EF-6027-4D9C-BE59-DD3BD447376F}" dt="2023-08-11T09:48:24.380" v="332" actId="20577"/>
          <ac:spMkLst>
            <pc:docMk/>
            <pc:sldMk cId="3595867827" sldId="298"/>
            <ac:spMk id="2" creationId="{2CB0904B-67BF-4727-974E-37EA54B8C08E}"/>
          </ac:spMkLst>
        </pc:spChg>
        <pc:spChg chg="mod">
          <ac:chgData name="Huigen, Deanne" userId="S::deanne.huigen@ggze.nl::5c207df3-6c23-488f-a8d6-07125e24f354" providerId="AD" clId="Web-{7A1860EF-6027-4D9C-BE59-DD3BD447376F}" dt="2023-08-11T09:46:17.950" v="269" actId="20577"/>
          <ac:spMkLst>
            <pc:docMk/>
            <pc:sldMk cId="3595867827" sldId="298"/>
            <ac:spMk id="3" creationId="{DE62C5A3-51C1-DD8F-A8BD-A600EE47572A}"/>
          </ac:spMkLst>
        </pc:spChg>
        <pc:picChg chg="mod">
          <ac:chgData name="Huigen, Deanne" userId="S::deanne.huigen@ggze.nl::5c207df3-6c23-488f-a8d6-07125e24f354" providerId="AD" clId="Web-{7A1860EF-6027-4D9C-BE59-DD3BD447376F}" dt="2023-08-11T09:47:59.316" v="322" actId="1076"/>
          <ac:picMkLst>
            <pc:docMk/>
            <pc:sldMk cId="3595867827" sldId="298"/>
            <ac:picMk id="5" creationId="{B437FAA2-86EC-A28E-266B-14073871A41E}"/>
          </ac:picMkLst>
        </pc:picChg>
        <pc:picChg chg="del mod">
          <ac:chgData name="Huigen, Deanne" userId="S::deanne.huigen@ggze.nl::5c207df3-6c23-488f-a8d6-07125e24f354" providerId="AD" clId="Web-{7A1860EF-6027-4D9C-BE59-DD3BD447376F}" dt="2023-08-11T09:48:35.162" v="333"/>
          <ac:picMkLst>
            <pc:docMk/>
            <pc:sldMk cId="3595867827" sldId="298"/>
            <ac:picMk id="7" creationId="{25441D7D-D0C6-ECE3-C72B-8566799E9F79}"/>
          </ac:picMkLst>
        </pc:picChg>
      </pc:sldChg>
      <pc:sldChg chg="modSp">
        <pc:chgData name="Huigen, Deanne" userId="S::deanne.huigen@ggze.nl::5c207df3-6c23-488f-a8d6-07125e24f354" providerId="AD" clId="Web-{7A1860EF-6027-4D9C-BE59-DD3BD447376F}" dt="2023-08-11T09:55:48.753" v="358" actId="20577"/>
        <pc:sldMkLst>
          <pc:docMk/>
          <pc:sldMk cId="2920392073" sldId="299"/>
        </pc:sldMkLst>
        <pc:spChg chg="mod">
          <ac:chgData name="Huigen, Deanne" userId="S::deanne.huigen@ggze.nl::5c207df3-6c23-488f-a8d6-07125e24f354" providerId="AD" clId="Web-{7A1860EF-6027-4D9C-BE59-DD3BD447376F}" dt="2023-08-11T09:55:48.753" v="358" actId="20577"/>
          <ac:spMkLst>
            <pc:docMk/>
            <pc:sldMk cId="2920392073" sldId="299"/>
            <ac:spMk id="6" creationId="{086407E6-99FB-3194-CA35-CC7FDAF973B6}"/>
          </ac:spMkLst>
        </pc:spChg>
      </pc:sldChg>
      <pc:sldChg chg="modSp">
        <pc:chgData name="Huigen, Deanne" userId="S::deanne.huigen@ggze.nl::5c207df3-6c23-488f-a8d6-07125e24f354" providerId="AD" clId="Web-{7A1860EF-6027-4D9C-BE59-DD3BD447376F}" dt="2023-08-11T10:01:01.538" v="385" actId="20577"/>
        <pc:sldMkLst>
          <pc:docMk/>
          <pc:sldMk cId="2516861651" sldId="303"/>
        </pc:sldMkLst>
        <pc:spChg chg="mod">
          <ac:chgData name="Huigen, Deanne" userId="S::deanne.huigen@ggze.nl::5c207df3-6c23-488f-a8d6-07125e24f354" providerId="AD" clId="Web-{7A1860EF-6027-4D9C-BE59-DD3BD447376F}" dt="2023-08-11T10:01:01.538" v="385" actId="20577"/>
          <ac:spMkLst>
            <pc:docMk/>
            <pc:sldMk cId="2516861651" sldId="303"/>
            <ac:spMk id="6" creationId="{1D48B6DE-532B-C48A-6976-C94B10CFA60C}"/>
          </ac:spMkLst>
        </pc:spChg>
      </pc:sldChg>
      <pc:sldChg chg="modSp">
        <pc:chgData name="Huigen, Deanne" userId="S::deanne.huigen@ggze.nl::5c207df3-6c23-488f-a8d6-07125e24f354" providerId="AD" clId="Web-{7A1860EF-6027-4D9C-BE59-DD3BD447376F}" dt="2023-08-11T10:01:22.102" v="393" actId="14100"/>
        <pc:sldMkLst>
          <pc:docMk/>
          <pc:sldMk cId="3630905903" sldId="304"/>
        </pc:sldMkLst>
        <pc:spChg chg="mod">
          <ac:chgData name="Huigen, Deanne" userId="S::deanne.huigen@ggze.nl::5c207df3-6c23-488f-a8d6-07125e24f354" providerId="AD" clId="Web-{7A1860EF-6027-4D9C-BE59-DD3BD447376F}" dt="2023-08-11T10:01:22.102" v="393" actId="14100"/>
          <ac:spMkLst>
            <pc:docMk/>
            <pc:sldMk cId="3630905903" sldId="304"/>
            <ac:spMk id="6" creationId="{4042AF5E-7C5F-06F4-7919-864B4E7177DB}"/>
          </ac:spMkLst>
        </pc:spChg>
      </pc:sldChg>
      <pc:sldChg chg="modSp">
        <pc:chgData name="Huigen, Deanne" userId="S::deanne.huigen@ggze.nl::5c207df3-6c23-488f-a8d6-07125e24f354" providerId="AD" clId="Web-{7A1860EF-6027-4D9C-BE59-DD3BD447376F}" dt="2023-08-11T10:02:20.621" v="424" actId="20577"/>
        <pc:sldMkLst>
          <pc:docMk/>
          <pc:sldMk cId="392887943" sldId="305"/>
        </pc:sldMkLst>
        <pc:spChg chg="mod">
          <ac:chgData name="Huigen, Deanne" userId="S::deanne.huigen@ggze.nl::5c207df3-6c23-488f-a8d6-07125e24f354" providerId="AD" clId="Web-{7A1860EF-6027-4D9C-BE59-DD3BD447376F}" dt="2023-08-11T10:02:20.621" v="424" actId="20577"/>
          <ac:spMkLst>
            <pc:docMk/>
            <pc:sldMk cId="392887943" sldId="305"/>
            <ac:spMk id="7" creationId="{332953C0-A2C0-463B-8518-95729B67BB33}"/>
          </ac:spMkLst>
        </pc:spChg>
      </pc:sldChg>
      <pc:sldChg chg="del">
        <pc:chgData name="Huigen, Deanne" userId="S::deanne.huigen@ggze.nl::5c207df3-6c23-488f-a8d6-07125e24f354" providerId="AD" clId="Web-{7A1860EF-6027-4D9C-BE59-DD3BD447376F}" dt="2023-08-11T10:06:30.246" v="541"/>
        <pc:sldMkLst>
          <pc:docMk/>
          <pc:sldMk cId="3269175689" sldId="306"/>
        </pc:sldMkLst>
      </pc:sldChg>
      <pc:sldChg chg="delSp modSp delAnim">
        <pc:chgData name="Huigen, Deanne" userId="S::deanne.huigen@ggze.nl::5c207df3-6c23-488f-a8d6-07125e24f354" providerId="AD" clId="Web-{7A1860EF-6027-4D9C-BE59-DD3BD447376F}" dt="2023-08-11T09:39:06.611" v="86" actId="1076"/>
        <pc:sldMkLst>
          <pc:docMk/>
          <pc:sldMk cId="2529713571" sldId="310"/>
        </pc:sldMkLst>
        <pc:spChg chg="mod">
          <ac:chgData name="Huigen, Deanne" userId="S::deanne.huigen@ggze.nl::5c207df3-6c23-488f-a8d6-07125e24f354" providerId="AD" clId="Web-{7A1860EF-6027-4D9C-BE59-DD3BD447376F}" dt="2023-08-11T09:37:11.010" v="72" actId="1076"/>
          <ac:spMkLst>
            <pc:docMk/>
            <pc:sldMk cId="2529713571" sldId="310"/>
            <ac:spMk id="4" creationId="{37E4019A-CB16-67A6-120B-F2DDEAD5C967}"/>
          </ac:spMkLst>
        </pc:spChg>
        <pc:spChg chg="del mod">
          <ac:chgData name="Huigen, Deanne" userId="S::deanne.huigen@ggze.nl::5c207df3-6c23-488f-a8d6-07125e24f354" providerId="AD" clId="Web-{7A1860EF-6027-4D9C-BE59-DD3BD447376F}" dt="2023-08-11T09:37:05.978" v="71"/>
          <ac:spMkLst>
            <pc:docMk/>
            <pc:sldMk cId="2529713571" sldId="310"/>
            <ac:spMk id="11" creationId="{64704AEB-A324-0F3B-E9F2-B8364F3219E9}"/>
          </ac:spMkLst>
        </pc:spChg>
        <pc:spChg chg="mod">
          <ac:chgData name="Huigen, Deanne" userId="S::deanne.huigen@ggze.nl::5c207df3-6c23-488f-a8d6-07125e24f354" providerId="AD" clId="Web-{7A1860EF-6027-4D9C-BE59-DD3BD447376F}" dt="2023-08-11T09:37:34.496" v="79" actId="20577"/>
          <ac:spMkLst>
            <pc:docMk/>
            <pc:sldMk cId="2529713571" sldId="310"/>
            <ac:spMk id="15" creationId="{2F8A6083-B292-EEBC-8441-16DE346104BD}"/>
          </ac:spMkLst>
        </pc:spChg>
        <pc:spChg chg="mod">
          <ac:chgData name="Huigen, Deanne" userId="S::deanne.huigen@ggze.nl::5c207df3-6c23-488f-a8d6-07125e24f354" providerId="AD" clId="Web-{7A1860EF-6027-4D9C-BE59-DD3BD447376F}" dt="2023-08-11T09:37:48.840" v="80" actId="20577"/>
          <ac:spMkLst>
            <pc:docMk/>
            <pc:sldMk cId="2529713571" sldId="310"/>
            <ac:spMk id="17" creationId="{C4D5C175-503D-EF4B-2792-6B0146AADE12}"/>
          </ac:spMkLst>
        </pc:spChg>
        <pc:spChg chg="mod">
          <ac:chgData name="Huigen, Deanne" userId="S::deanne.huigen@ggze.nl::5c207df3-6c23-488f-a8d6-07125e24f354" providerId="AD" clId="Web-{7A1860EF-6027-4D9C-BE59-DD3BD447376F}" dt="2023-08-11T09:39:06.611" v="86" actId="1076"/>
          <ac:spMkLst>
            <pc:docMk/>
            <pc:sldMk cId="2529713571" sldId="310"/>
            <ac:spMk id="18" creationId="{2EE31CD7-1636-F8BB-B550-A959FC00A204}"/>
          </ac:spMkLst>
        </pc:spChg>
      </pc:sldChg>
      <pc:sldChg chg="modSp">
        <pc:chgData name="Huigen, Deanne" userId="S::deanne.huigen@ggze.nl::5c207df3-6c23-488f-a8d6-07125e24f354" providerId="AD" clId="Web-{7A1860EF-6027-4D9C-BE59-DD3BD447376F}" dt="2023-08-11T09:43:49.238" v="175" actId="20577"/>
        <pc:sldMkLst>
          <pc:docMk/>
          <pc:sldMk cId="4083761479" sldId="312"/>
        </pc:sldMkLst>
        <pc:spChg chg="mod">
          <ac:chgData name="Huigen, Deanne" userId="S::deanne.huigen@ggze.nl::5c207df3-6c23-488f-a8d6-07125e24f354" providerId="AD" clId="Web-{7A1860EF-6027-4D9C-BE59-DD3BD447376F}" dt="2023-08-11T09:43:49.238" v="175" actId="20577"/>
          <ac:spMkLst>
            <pc:docMk/>
            <pc:sldMk cId="4083761479" sldId="312"/>
            <ac:spMk id="5" creationId="{80EEAE2B-9B21-F817-ABCE-0E00100BCEA8}"/>
          </ac:spMkLst>
        </pc:spChg>
      </pc:sldChg>
      <pc:sldChg chg="modSp">
        <pc:chgData name="Huigen, Deanne" userId="S::deanne.huigen@ggze.nl::5c207df3-6c23-488f-a8d6-07125e24f354" providerId="AD" clId="Web-{7A1860EF-6027-4D9C-BE59-DD3BD447376F}" dt="2023-08-11T10:06:01.994" v="539" actId="20577"/>
        <pc:sldMkLst>
          <pc:docMk/>
          <pc:sldMk cId="1385273496" sldId="313"/>
        </pc:sldMkLst>
        <pc:spChg chg="mod">
          <ac:chgData name="Huigen, Deanne" userId="S::deanne.huigen@ggze.nl::5c207df3-6c23-488f-a8d6-07125e24f354" providerId="AD" clId="Web-{7A1860EF-6027-4D9C-BE59-DD3BD447376F}" dt="2023-08-11T10:05:51.040" v="521" actId="1076"/>
          <ac:spMkLst>
            <pc:docMk/>
            <pc:sldMk cId="1385273496" sldId="313"/>
            <ac:spMk id="2" creationId="{B651E792-5ECB-66C3-A654-679D3E169DD4}"/>
          </ac:spMkLst>
        </pc:spChg>
        <pc:graphicFrameChg chg="modGraphic">
          <ac:chgData name="Huigen, Deanne" userId="S::deanne.huigen@ggze.nl::5c207df3-6c23-488f-a8d6-07125e24f354" providerId="AD" clId="Web-{7A1860EF-6027-4D9C-BE59-DD3BD447376F}" dt="2023-08-11T10:06:01.994" v="539" actId="20577"/>
          <ac:graphicFrameMkLst>
            <pc:docMk/>
            <pc:sldMk cId="1385273496" sldId="313"/>
            <ac:graphicFrameMk id="18" creationId="{E9C5A084-22E3-C3E9-8E29-7564C639CDF8}"/>
          </ac:graphicFrameMkLst>
        </pc:graphicFrameChg>
      </pc:sldChg>
      <pc:sldChg chg="del">
        <pc:chgData name="Huigen, Deanne" userId="S::deanne.huigen@ggze.nl::5c207df3-6c23-488f-a8d6-07125e24f354" providerId="AD" clId="Web-{7A1860EF-6027-4D9C-BE59-DD3BD447376F}" dt="2023-08-11T10:06:24.996" v="540"/>
        <pc:sldMkLst>
          <pc:docMk/>
          <pc:sldMk cId="3096409528" sldId="314"/>
        </pc:sldMkLst>
      </pc:sldChg>
      <pc:sldChg chg="del">
        <pc:chgData name="Huigen, Deanne" userId="S::deanne.huigen@ggze.nl::5c207df3-6c23-488f-a8d6-07125e24f354" providerId="AD" clId="Web-{7A1860EF-6027-4D9C-BE59-DD3BD447376F}" dt="2023-08-11T10:06:39.872" v="543"/>
        <pc:sldMkLst>
          <pc:docMk/>
          <pc:sldMk cId="305344278" sldId="315"/>
        </pc:sldMkLst>
      </pc:sldChg>
      <pc:sldChg chg="del">
        <pc:chgData name="Huigen, Deanne" userId="S::deanne.huigen@ggze.nl::5c207df3-6c23-488f-a8d6-07125e24f354" providerId="AD" clId="Web-{7A1860EF-6027-4D9C-BE59-DD3BD447376F}" dt="2023-08-11T10:06:33.324" v="542"/>
        <pc:sldMkLst>
          <pc:docMk/>
          <pc:sldMk cId="1775844643" sldId="316"/>
        </pc:sldMkLst>
      </pc:sldChg>
      <pc:sldChg chg="addSp delSp modSp">
        <pc:chgData name="Huigen, Deanne" userId="S::deanne.huigen@ggze.nl::5c207df3-6c23-488f-a8d6-07125e24f354" providerId="AD" clId="Web-{7A1860EF-6027-4D9C-BE59-DD3BD447376F}" dt="2023-08-11T10:00:06.863" v="381" actId="20577"/>
        <pc:sldMkLst>
          <pc:docMk/>
          <pc:sldMk cId="2189415431" sldId="322"/>
        </pc:sldMkLst>
        <pc:spChg chg="mod">
          <ac:chgData name="Huigen, Deanne" userId="S::deanne.huigen@ggze.nl::5c207df3-6c23-488f-a8d6-07125e24f354" providerId="AD" clId="Web-{7A1860EF-6027-4D9C-BE59-DD3BD447376F}" dt="2023-08-11T09:56:03.176" v="360" actId="20577"/>
          <ac:spMkLst>
            <pc:docMk/>
            <pc:sldMk cId="2189415431" sldId="322"/>
            <ac:spMk id="2" creationId="{610C4E60-375B-A819-AE8A-6BF9AF0DEB11}"/>
          </ac:spMkLst>
        </pc:spChg>
        <pc:spChg chg="add mod">
          <ac:chgData name="Huigen, Deanne" userId="S::deanne.huigen@ggze.nl::5c207df3-6c23-488f-a8d6-07125e24f354" providerId="AD" clId="Web-{7A1860EF-6027-4D9C-BE59-DD3BD447376F}" dt="2023-08-11T10:00:06.863" v="381" actId="20577"/>
          <ac:spMkLst>
            <pc:docMk/>
            <pc:sldMk cId="2189415431" sldId="322"/>
            <ac:spMk id="3" creationId="{390E1F7B-93AB-9DCF-5F49-17FC8A27A978}"/>
          </ac:spMkLst>
        </pc:spChg>
        <pc:graphicFrameChg chg="del mod modGraphic">
          <ac:chgData name="Huigen, Deanne" userId="S::deanne.huigen@ggze.nl::5c207df3-6c23-488f-a8d6-07125e24f354" providerId="AD" clId="Web-{7A1860EF-6027-4D9C-BE59-DD3BD447376F}" dt="2023-08-11T09:59:47.861" v="364"/>
          <ac:graphicFrameMkLst>
            <pc:docMk/>
            <pc:sldMk cId="2189415431" sldId="322"/>
            <ac:graphicFrameMk id="7" creationId="{E364240D-6250-D411-1D1E-E96A0DBC2F07}"/>
          </ac:graphicFrameMkLst>
        </pc:graphicFrameChg>
      </pc:sldChg>
      <pc:sldChg chg="addSp delSp modSp new mod setBg">
        <pc:chgData name="Huigen, Deanne" userId="S::deanne.huigen@ggze.nl::5c207df3-6c23-488f-a8d6-07125e24f354" providerId="AD" clId="Web-{7A1860EF-6027-4D9C-BE59-DD3BD447376F}" dt="2023-08-11T09:49:41.229" v="341" actId="1076"/>
        <pc:sldMkLst>
          <pc:docMk/>
          <pc:sldMk cId="2572070096" sldId="323"/>
        </pc:sldMkLst>
        <pc:spChg chg="del">
          <ac:chgData name="Huigen, Deanne" userId="S::deanne.huigen@ggze.nl::5c207df3-6c23-488f-a8d6-07125e24f354" providerId="AD" clId="Web-{7A1860EF-6027-4D9C-BE59-DD3BD447376F}" dt="2023-08-11T09:48:45.569" v="336"/>
          <ac:spMkLst>
            <pc:docMk/>
            <pc:sldMk cId="2572070096" sldId="323"/>
            <ac:spMk id="2" creationId="{8BD4F0DD-AAE9-453F-8D43-2D0B8770B016}"/>
          </ac:spMkLst>
        </pc:spChg>
        <pc:spChg chg="del">
          <ac:chgData name="Huigen, Deanne" userId="S::deanne.huigen@ggze.nl::5c207df3-6c23-488f-a8d6-07125e24f354" providerId="AD" clId="Web-{7A1860EF-6027-4D9C-BE59-DD3BD447376F}" dt="2023-08-11T09:48:41.694" v="335"/>
          <ac:spMkLst>
            <pc:docMk/>
            <pc:sldMk cId="2572070096" sldId="323"/>
            <ac:spMk id="3" creationId="{069637C2-7CD5-1BD8-2350-6110612E9704}"/>
          </ac:spMkLst>
        </pc:spChg>
        <pc:spChg chg="add del mod">
          <ac:chgData name="Huigen, Deanne" userId="S::deanne.huigen@ggze.nl::5c207df3-6c23-488f-a8d6-07125e24f354" providerId="AD" clId="Web-{7A1860EF-6027-4D9C-BE59-DD3BD447376F}" dt="2023-08-11T09:49:26.243" v="338"/>
          <ac:spMkLst>
            <pc:docMk/>
            <pc:sldMk cId="2572070096" sldId="323"/>
            <ac:spMk id="6" creationId="{FB2BDDCB-A9CB-8636-3D24-3E18C11E63CC}"/>
          </ac:spMkLst>
        </pc:spChg>
        <pc:spChg chg="add del">
          <ac:chgData name="Huigen, Deanne" userId="S::deanne.huigen@ggze.nl::5c207df3-6c23-488f-a8d6-07125e24f354" providerId="AD" clId="Web-{7A1860EF-6027-4D9C-BE59-DD3BD447376F}" dt="2023-08-11T09:49:28.947" v="339"/>
          <ac:spMkLst>
            <pc:docMk/>
            <pc:sldMk cId="2572070096" sldId="323"/>
            <ac:spMk id="9" creationId="{82FB26DF-1058-4FF2-A7D8-CC9D04982CF2}"/>
          </ac:spMkLst>
        </pc:spChg>
        <pc:spChg chg="add del">
          <ac:chgData name="Huigen, Deanne" userId="S::deanne.huigen@ggze.nl::5c207df3-6c23-488f-a8d6-07125e24f354" providerId="AD" clId="Web-{7A1860EF-6027-4D9C-BE59-DD3BD447376F}" dt="2023-08-11T09:49:28.947" v="339"/>
          <ac:spMkLst>
            <pc:docMk/>
            <pc:sldMk cId="2572070096" sldId="323"/>
            <ac:spMk id="11" creationId="{DF663E57-5EFE-40CA-99A5-7BDB95908FDF}"/>
          </ac:spMkLst>
        </pc:spChg>
        <pc:spChg chg="add">
          <ac:chgData name="Huigen, Deanne" userId="S::deanne.huigen@ggze.nl::5c207df3-6c23-488f-a8d6-07125e24f354" providerId="AD" clId="Web-{7A1860EF-6027-4D9C-BE59-DD3BD447376F}" dt="2023-08-11T09:49:28.947" v="339"/>
          <ac:spMkLst>
            <pc:docMk/>
            <pc:sldMk cId="2572070096" sldId="323"/>
            <ac:spMk id="16" creationId="{2ABBB681-F4D2-40F2-ACC3-DE0B4B4880EF}"/>
          </ac:spMkLst>
        </pc:spChg>
        <pc:spChg chg="add">
          <ac:chgData name="Huigen, Deanne" userId="S::deanne.huigen@ggze.nl::5c207df3-6c23-488f-a8d6-07125e24f354" providerId="AD" clId="Web-{7A1860EF-6027-4D9C-BE59-DD3BD447376F}" dt="2023-08-11T09:49:28.947" v="339"/>
          <ac:spMkLst>
            <pc:docMk/>
            <pc:sldMk cId="2572070096" sldId="323"/>
            <ac:spMk id="18" creationId="{09388ED0-1FEF-4E11-B488-BD661D1AC1A6}"/>
          </ac:spMkLst>
        </pc:spChg>
        <pc:picChg chg="add del mod ord">
          <ac:chgData name="Huigen, Deanne" userId="S::deanne.huigen@ggze.nl::5c207df3-6c23-488f-a8d6-07125e24f354" providerId="AD" clId="Web-{7A1860EF-6027-4D9C-BE59-DD3BD447376F}" dt="2023-08-11T09:49:25.118" v="337"/>
          <ac:picMkLst>
            <pc:docMk/>
            <pc:sldMk cId="2572070096" sldId="323"/>
            <ac:picMk id="4" creationId="{3E82B279-3ECC-98D2-FD7D-54FD38AC7820}"/>
          </ac:picMkLst>
        </pc:picChg>
        <pc:picChg chg="add mod ord">
          <ac:chgData name="Huigen, Deanne" userId="S::deanne.huigen@ggze.nl::5c207df3-6c23-488f-a8d6-07125e24f354" providerId="AD" clId="Web-{7A1860EF-6027-4D9C-BE59-DD3BD447376F}" dt="2023-08-11T09:49:41.229" v="341" actId="1076"/>
          <ac:picMkLst>
            <pc:docMk/>
            <pc:sldMk cId="2572070096" sldId="323"/>
            <ac:picMk id="7" creationId="{731788B0-9650-D731-1DAF-75D0C631F29E}"/>
          </ac:picMkLst>
        </pc:picChg>
      </pc:sldChg>
      <pc:sldChg chg="addSp modSp new ord">
        <pc:chgData name="Huigen, Deanne" userId="S::deanne.huigen@ggze.nl::5c207df3-6c23-488f-a8d6-07125e24f354" providerId="AD" clId="Web-{7A1860EF-6027-4D9C-BE59-DD3BD447376F}" dt="2023-08-11T09:53:31.291" v="350"/>
        <pc:sldMkLst>
          <pc:docMk/>
          <pc:sldMk cId="3935155231" sldId="324"/>
        </pc:sldMkLst>
        <pc:spChg chg="mod">
          <ac:chgData name="Huigen, Deanne" userId="S::deanne.huigen@ggze.nl::5c207df3-6c23-488f-a8d6-07125e24f354" providerId="AD" clId="Web-{7A1860EF-6027-4D9C-BE59-DD3BD447376F}" dt="2023-08-11T09:53:09.321" v="344" actId="20577"/>
          <ac:spMkLst>
            <pc:docMk/>
            <pc:sldMk cId="3935155231" sldId="324"/>
            <ac:spMk id="2" creationId="{C03F7BF3-A1FF-4DB1-34B6-7696B3CD7A25}"/>
          </ac:spMkLst>
        </pc:spChg>
        <pc:spChg chg="add mod">
          <ac:chgData name="Huigen, Deanne" userId="S::deanne.huigen@ggze.nl::5c207df3-6c23-488f-a8d6-07125e24f354" providerId="AD" clId="Web-{7A1860EF-6027-4D9C-BE59-DD3BD447376F}" dt="2023-08-11T09:53:19.087" v="348" actId="20577"/>
          <ac:spMkLst>
            <pc:docMk/>
            <pc:sldMk cId="3935155231" sldId="324"/>
            <ac:spMk id="6" creationId="{21EDE564-F3CA-7170-9AD1-A0AB174E552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C2157-5B54-43B1-BEE1-4A81F530A83D}" type="datetimeFigureOut">
              <a:rPr lang="nl-NL" smtClean="0"/>
              <a:t>18-9-2023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02456-7D9B-48E2-B2AB-4284102B74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6225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Toevoegen: 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cs typeface="Calibri"/>
              </a:rPr>
              <a:t>Meer onderzoek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cs typeface="Calibri"/>
              </a:rPr>
              <a:t>Meer </a:t>
            </a:r>
            <a:r>
              <a:rPr lang="en-US" err="1">
                <a:cs typeface="Calibri"/>
              </a:rPr>
              <a:t>dramatische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cijfers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cs typeface="Calibri"/>
              </a:rPr>
              <a:t>Take home message </a:t>
            </a:r>
          </a:p>
          <a:p>
            <a:pPr marL="171450" indent="-171450">
              <a:buFont typeface="Calibri"/>
              <a:buChar char="-"/>
            </a:pPr>
            <a:r>
              <a:rPr lang="en-US" err="1">
                <a:cs typeface="Calibri"/>
              </a:rPr>
              <a:t>Materiaal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meenemen</a:t>
            </a:r>
            <a:r>
              <a:rPr lang="en-US">
                <a:cs typeface="Calibri"/>
              </a:rPr>
              <a:t>: folders, lightbox, banner? </a:t>
            </a:r>
          </a:p>
          <a:p>
            <a:pPr marL="171450" indent="-171450">
              <a:buFont typeface="Calibri"/>
              <a:buChar char="-"/>
            </a:pPr>
            <a:r>
              <a:rPr lang="en-US" err="1">
                <a:cs typeface="Calibri"/>
              </a:rPr>
              <a:t>LichtCafé</a:t>
            </a:r>
            <a:r>
              <a:rPr lang="en-US">
                <a:cs typeface="Calibri"/>
              </a:rPr>
              <a:t>: the experience. In de camper. VR?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02456-7D9B-48E2-B2AB-4284102B74B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2437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nl-NL"/>
              <a:t>Lichttherapie in </a:t>
            </a:r>
            <a:r>
              <a:rPr lang="nl-NL" u="sng"/>
              <a:t>combinatie</a:t>
            </a:r>
            <a:r>
              <a:rPr lang="nl-NL"/>
              <a:t> met leefstijlinterventies</a:t>
            </a:r>
            <a:endParaRPr lang="en-US"/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nl-NL"/>
              <a:t>Helende, inspirerende plek midden in de maatschappij</a:t>
            </a:r>
            <a:endParaRPr lang="en-US"/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nl-NL"/>
              <a:t>Wetenschappelijk onderzoek en </a:t>
            </a:r>
            <a:r>
              <a:rPr lang="nl-NL" err="1"/>
              <a:t>academisering</a:t>
            </a:r>
            <a:r>
              <a:rPr lang="nl-NL"/>
              <a:t> </a:t>
            </a:r>
            <a:endParaRPr lang="en-US"/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nl-NL"/>
              <a:t>Kenniscentrum op het gebied van Licht en Leefstijl</a:t>
            </a:r>
            <a:endParaRPr lang="nl-NL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02456-7D9B-48E2-B2AB-4284102B74BF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0238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nl-NL"/>
              <a:t>Vast ritueel, vaste tijden. </a:t>
            </a:r>
            <a:endParaRPr lang="en-US"/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nl-NL"/>
              <a:t>Laatste 3 uur geen grote maaltijden meer eten. </a:t>
            </a:r>
            <a:endParaRPr lang="en-US"/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nl-NL"/>
              <a:t>Laatste 6 uur geen cafeïne.</a:t>
            </a:r>
            <a:endParaRPr lang="en-US"/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nl-NL"/>
              <a:t>Laatste 3 uur lichamelijke inspanning vermijden.</a:t>
            </a:r>
            <a:endParaRPr lang="en-US"/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nl-NL"/>
              <a:t>Laatste 2 uur geen beeldschermen of veel onnatuurlijk licht (dempen). </a:t>
            </a:r>
            <a:endParaRPr lang="en-US"/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nl-NL"/>
              <a:t>Ontspanningsoefening.</a:t>
            </a:r>
            <a:endParaRPr lang="en-US"/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nl-NL"/>
              <a:t>Douchen (afkoelen). </a:t>
            </a:r>
            <a:endParaRPr lang="en-US"/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nl-NL"/>
              <a:t>Bedsokken (1 uur wakker bij koude voeten).</a:t>
            </a:r>
            <a:endParaRPr lang="en-US"/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nl-NL"/>
              <a:t>Blue light filter/oranje bril. Beperk zonnebril!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nl-NL" err="1">
                <a:ea typeface="Calibri"/>
                <a:cs typeface="Calibri"/>
              </a:rPr>
              <a:t>Slaaphygiene</a:t>
            </a:r>
            <a:r>
              <a:rPr lang="nl-NL">
                <a:ea typeface="Calibri"/>
                <a:cs typeface="Calibri"/>
              </a:rPr>
              <a:t>: afschakelen blue light filter/oranje bril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nl-NL">
                <a:ea typeface="Calibri"/>
                <a:cs typeface="Calibri"/>
              </a:rPr>
              <a:t>Zonnebril beperken.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endParaRPr lang="nl-NL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02456-7D9B-48E2-B2AB-4284102B74BF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9689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A1D1-9DF5-4C2C-86AE-94E1E7FF8F6D}" type="datetimeFigureOut">
              <a:rPr lang="nl-NL" smtClean="0"/>
              <a:t>18-9-2023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2EE3-480F-4409-99F6-9134E89151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0691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A1D1-9DF5-4C2C-86AE-94E1E7FF8F6D}" type="datetimeFigureOut">
              <a:rPr lang="nl-NL" smtClean="0"/>
              <a:t>18-9-2023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2EE3-480F-4409-99F6-9134E89151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276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A1D1-9DF5-4C2C-86AE-94E1E7FF8F6D}" type="datetimeFigureOut">
              <a:rPr lang="nl-NL" smtClean="0"/>
              <a:t>18-9-2023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2EE3-480F-4409-99F6-9134E89151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0399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A1D1-9DF5-4C2C-86AE-94E1E7FF8F6D}" type="datetimeFigureOut">
              <a:rPr lang="nl-NL" smtClean="0"/>
              <a:t>18-9-2023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2EE3-480F-4409-99F6-9134E89151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737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A1D1-9DF5-4C2C-86AE-94E1E7FF8F6D}" type="datetimeFigureOut">
              <a:rPr lang="nl-NL" smtClean="0"/>
              <a:t>18-9-2023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2EE3-480F-4409-99F6-9134E89151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7581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A1D1-9DF5-4C2C-86AE-94E1E7FF8F6D}" type="datetimeFigureOut">
              <a:rPr lang="nl-NL" smtClean="0"/>
              <a:t>18-9-2023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2EE3-480F-4409-99F6-9134E89151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144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A1D1-9DF5-4C2C-86AE-94E1E7FF8F6D}" type="datetimeFigureOut">
              <a:rPr lang="nl-NL" smtClean="0"/>
              <a:t>18-9-2023</a:t>
            </a:fld>
            <a:endParaRPr lang="nl-NL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2EE3-480F-4409-99F6-9134E89151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324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A1D1-9DF5-4C2C-86AE-94E1E7FF8F6D}" type="datetimeFigureOut">
              <a:rPr lang="nl-NL" smtClean="0"/>
              <a:t>18-9-2023</a:t>
            </a:fld>
            <a:endParaRPr lang="nl-NL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2EE3-480F-4409-99F6-9134E89151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049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A1D1-9DF5-4C2C-86AE-94E1E7FF8F6D}" type="datetimeFigureOut">
              <a:rPr lang="nl-NL" smtClean="0"/>
              <a:t>18-9-2023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2EE3-480F-4409-99F6-9134E89151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1601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A1D1-9DF5-4C2C-86AE-94E1E7FF8F6D}" type="datetimeFigureOut">
              <a:rPr lang="nl-NL" smtClean="0"/>
              <a:t>18-9-2023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2EE3-480F-4409-99F6-9134E89151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3471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A1D1-9DF5-4C2C-86AE-94E1E7FF8F6D}" type="datetimeFigureOut">
              <a:rPr lang="nl-NL" smtClean="0"/>
              <a:t>18-9-2023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2EE3-480F-4409-99F6-9134E89151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9097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18A1D1-9DF5-4C2C-86AE-94E1E7FF8F6D}" type="datetimeFigureOut">
              <a:rPr lang="nl-NL" smtClean="0"/>
              <a:t>18-9-2023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BD42EE3-480F-4409-99F6-9134E89151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416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TUEx3Z9veQ?feature=oembed" TargetMode="Externa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69848" y="4368988"/>
            <a:ext cx="10210862" cy="1505305"/>
          </a:xfrm>
        </p:spPr>
        <p:txBody>
          <a:bodyPr>
            <a:normAutofit fontScale="90000"/>
          </a:bodyPr>
          <a:lstStyle/>
          <a:p>
            <a:pPr algn="ctr"/>
            <a:br>
              <a:rPr lang="nl-NL" sz="4400" dirty="0">
                <a:latin typeface="Arial"/>
                <a:cs typeface="Aharoni"/>
              </a:rPr>
            </a:br>
            <a:br>
              <a:rPr lang="nl-NL" sz="4400" dirty="0">
                <a:latin typeface="Arial"/>
                <a:cs typeface="Aharoni"/>
              </a:rPr>
            </a:br>
            <a:r>
              <a:rPr lang="nl-NL" sz="4400" dirty="0" err="1">
                <a:solidFill>
                  <a:schemeClr val="tx1"/>
                </a:solidFill>
                <a:latin typeface="Arial"/>
                <a:cs typeface="Aharoni"/>
              </a:rPr>
              <a:t>Fontys</a:t>
            </a:r>
            <a:r>
              <a:rPr lang="nl-NL" sz="4400" dirty="0">
                <a:solidFill>
                  <a:schemeClr val="tx1"/>
                </a:solidFill>
                <a:latin typeface="Arial"/>
                <a:cs typeface="Aharoni"/>
              </a:rPr>
              <a:t> Webinar – Licht &amp; Leefstijl</a:t>
            </a:r>
            <a:br>
              <a:rPr lang="nl-NL" sz="4400" dirty="0">
                <a:latin typeface="Arial"/>
                <a:cs typeface="Aharoni"/>
              </a:rPr>
            </a:br>
            <a:endParaRPr lang="nl-NL" sz="4400">
              <a:solidFill>
                <a:schemeClr val="tx1"/>
              </a:solidFill>
              <a:latin typeface="Arial"/>
              <a:cs typeface="Aharoni" panose="02010803020104030203" pitchFamily="2" charset="-79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72305" y="5431264"/>
            <a:ext cx="10180696" cy="54259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nl-NL" sz="2600" dirty="0">
                <a:solidFill>
                  <a:schemeClr val="tx1"/>
                </a:solidFill>
                <a:latin typeface="Franklin Gothic Book"/>
              </a:rPr>
              <a:t>Jasmijn van Kooten, coördinerend ggz agoog &amp; </a:t>
            </a:r>
            <a:r>
              <a:rPr lang="nl-NL" sz="2600" dirty="0" err="1">
                <a:solidFill>
                  <a:schemeClr val="tx1"/>
                </a:solidFill>
                <a:latin typeface="Franklin Gothic Book"/>
              </a:rPr>
              <a:t>Deanne</a:t>
            </a:r>
            <a:r>
              <a:rPr lang="nl-NL" sz="2600" dirty="0">
                <a:solidFill>
                  <a:schemeClr val="tx1"/>
                </a:solidFill>
                <a:latin typeface="Franklin Gothic Book"/>
              </a:rPr>
              <a:t> Huigen, </a:t>
            </a:r>
            <a:r>
              <a:rPr lang="nl-NL" sz="2600" dirty="0" err="1">
                <a:solidFill>
                  <a:schemeClr val="tx1"/>
                </a:solidFill>
                <a:latin typeface="Franklin Gothic Book"/>
              </a:rPr>
              <a:t>vs</a:t>
            </a:r>
            <a:r>
              <a:rPr lang="nl-NL" sz="2600" dirty="0">
                <a:solidFill>
                  <a:schemeClr val="tx1"/>
                </a:solidFill>
                <a:latin typeface="Franklin Gothic Book"/>
              </a:rPr>
              <a:t> ggz</a:t>
            </a:r>
            <a:endParaRPr lang="nl-NL" sz="26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 rotWithShape="1">
          <a:blip r:embed="rId3"/>
          <a:srcRect l="32242" t="15579" r="33201" b="25632"/>
          <a:stretch/>
        </p:blipFill>
        <p:spPr bwMode="auto">
          <a:xfrm>
            <a:off x="3997840" y="536824"/>
            <a:ext cx="3716822" cy="355675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2888"/>
            <a:ext cx="595022" cy="6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08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EED9F-203C-F06F-ADEA-F70AAFC6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43" y="1123837"/>
            <a:ext cx="3126656" cy="4601183"/>
          </a:xfrm>
        </p:spPr>
        <p:txBody>
          <a:bodyPr/>
          <a:lstStyle/>
          <a:p>
            <a:r>
              <a:rPr lang="en-US" sz="4000" dirty="0" err="1">
                <a:solidFill>
                  <a:schemeClr val="tx1"/>
                </a:solidFill>
                <a:latin typeface="Arial"/>
                <a:cs typeface="Arial"/>
              </a:rPr>
              <a:t>Invloed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 van </a:t>
            </a:r>
            <a:r>
              <a:rPr lang="en-US" sz="4000" dirty="0" err="1">
                <a:solidFill>
                  <a:schemeClr val="tx1"/>
                </a:solidFill>
                <a:latin typeface="Arial"/>
                <a:cs typeface="Arial"/>
              </a:rPr>
              <a:t>licht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0EFB6-6B60-5C9D-0DBB-AF8A5C6A2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1429" y="864108"/>
            <a:ext cx="7701280" cy="5120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Reset biologische klok. </a:t>
            </a:r>
            <a:endParaRPr lang="en-US" sz="2800">
              <a:solidFill>
                <a:schemeClr val="tx1"/>
              </a:solidFill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Activeert serotonine en cortisol. </a:t>
            </a:r>
            <a:endParaRPr lang="en-US" sz="2800">
              <a:solidFill>
                <a:schemeClr val="tx1"/>
              </a:solidFill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Melatonine. </a:t>
            </a: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endParaRPr lang="nl-NL" sz="2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"</a:t>
            </a:r>
            <a:r>
              <a:rPr lang="nl-NL" sz="2800" err="1">
                <a:solidFill>
                  <a:schemeClr val="tx1"/>
                </a:solidFill>
                <a:latin typeface="Arial"/>
                <a:cs typeface="Arial"/>
              </a:rPr>
              <a:t>There</a:t>
            </a: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 is a time </a:t>
            </a:r>
            <a:r>
              <a:rPr lang="nl-NL" sz="2800" err="1">
                <a:solidFill>
                  <a:schemeClr val="tx1"/>
                </a:solidFill>
                <a:latin typeface="Arial"/>
                <a:cs typeface="Arial"/>
              </a:rPr>
              <a:t>for</a:t>
            </a: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nl-NL" sz="2800" err="1">
                <a:solidFill>
                  <a:schemeClr val="tx1"/>
                </a:solidFill>
                <a:latin typeface="Arial"/>
                <a:cs typeface="Arial"/>
              </a:rPr>
              <a:t>everything</a:t>
            </a: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nl-NL" sz="2800" err="1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nl-NL" sz="2800" err="1">
                <a:solidFill>
                  <a:schemeClr val="tx1"/>
                </a:solidFill>
                <a:latin typeface="Arial"/>
                <a:cs typeface="Arial"/>
              </a:rPr>
              <a:t>everything</a:t>
            </a: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 </a:t>
            </a:r>
            <a:br>
              <a:rPr lang="nl-NL" sz="28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is timed".</a:t>
            </a:r>
            <a:endParaRPr lang="nl-NL" sz="2800">
              <a:solidFill>
                <a:schemeClr val="tx1"/>
              </a:solidFill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endParaRPr lang="nl-NL" sz="2800">
              <a:solidFill>
                <a:schemeClr val="tx1"/>
              </a:solidFill>
              <a:latin typeface="Arial"/>
              <a:cs typeface="Calibri"/>
            </a:endParaRPr>
          </a:p>
        </p:txBody>
      </p:sp>
      <p:pic>
        <p:nvPicPr>
          <p:cNvPr id="4" name="Afbeelding 3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A7D052CA-B623-692C-5A59-F0BB33AF6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67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882558-B753-7A78-3CFE-3FC76350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 err="1">
                <a:solidFill>
                  <a:schemeClr val="tx1"/>
                </a:solidFill>
                <a:latin typeface="Arial"/>
                <a:cs typeface="Arial"/>
              </a:rPr>
              <a:t>Zeitgebers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B597F9-B0ED-806E-5A03-011A75A5D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Font typeface="Calibri" pitchFamily="18" charset="2"/>
              <a:buChar char="-"/>
            </a:pPr>
            <a:r>
              <a:rPr lang="nl-NL" sz="2800" dirty="0">
                <a:solidFill>
                  <a:schemeClr val="tx1"/>
                </a:solidFill>
                <a:latin typeface="Arial"/>
                <a:cs typeface="Calibri"/>
              </a:rPr>
              <a:t>Juiste moment!</a:t>
            </a:r>
            <a:endParaRPr lang="en-US" sz="2800" dirty="0">
              <a:solidFill>
                <a:schemeClr val="tx1"/>
              </a:solidFill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Font typeface="Calibri" pitchFamily="18" charset="2"/>
              <a:buChar char="-"/>
            </a:pPr>
            <a:endParaRPr lang="nl-NL" sz="2800" dirty="0">
              <a:solidFill>
                <a:schemeClr val="tx1"/>
              </a:solidFill>
              <a:latin typeface="Arial"/>
              <a:cs typeface="Calibri"/>
            </a:endParaRPr>
          </a:p>
          <a:p>
            <a:pPr marL="182880" lvl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Font typeface="Calibri" pitchFamily="18" charset="2"/>
              <a:buChar char="-"/>
            </a:pPr>
            <a:r>
              <a:rPr lang="nl-NL" sz="2800" dirty="0">
                <a:solidFill>
                  <a:schemeClr val="tx1"/>
                </a:solidFill>
                <a:latin typeface="Arial"/>
                <a:cs typeface="Calibri"/>
              </a:rPr>
              <a:t>LICHT</a:t>
            </a:r>
            <a:endParaRPr lang="en-US" sz="2800" dirty="0">
              <a:solidFill>
                <a:schemeClr val="tx1"/>
              </a:solidFill>
              <a:latin typeface="Arial"/>
              <a:cs typeface="Calibri"/>
            </a:endParaRPr>
          </a:p>
          <a:p>
            <a:pPr marL="182880" lvl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Font typeface="Calibri" pitchFamily="18" charset="2"/>
              <a:buChar char="-"/>
            </a:pPr>
            <a:endParaRPr lang="nl-NL" sz="2800" dirty="0">
              <a:solidFill>
                <a:schemeClr val="tx1"/>
              </a:solidFill>
              <a:latin typeface="Arial"/>
              <a:cs typeface="Calibri"/>
            </a:endParaRPr>
          </a:p>
          <a:p>
            <a:pPr marL="182880" lvl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Font typeface="Calibri" pitchFamily="18" charset="2"/>
              <a:buChar char="-"/>
            </a:pPr>
            <a:r>
              <a:rPr lang="nl-NL" sz="2800" dirty="0">
                <a:solidFill>
                  <a:schemeClr val="tx1"/>
                </a:solidFill>
                <a:latin typeface="Arial"/>
                <a:cs typeface="Calibri"/>
              </a:rPr>
              <a:t>BEWEGEN</a:t>
            </a:r>
            <a:endParaRPr lang="en-US" sz="2800" dirty="0">
              <a:solidFill>
                <a:schemeClr val="tx1"/>
              </a:solidFill>
              <a:latin typeface="Arial"/>
              <a:cs typeface="Calibri"/>
            </a:endParaRPr>
          </a:p>
          <a:p>
            <a:pPr marL="182880" lvl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Font typeface="Calibri" pitchFamily="18" charset="2"/>
              <a:buChar char="-"/>
            </a:pPr>
            <a:endParaRPr lang="nl-NL" sz="2800" dirty="0">
              <a:solidFill>
                <a:schemeClr val="tx1"/>
              </a:solidFill>
              <a:latin typeface="Arial"/>
              <a:cs typeface="Calibri"/>
            </a:endParaRPr>
          </a:p>
          <a:p>
            <a:pPr marL="182880" lvl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Font typeface="Calibri" pitchFamily="18" charset="2"/>
              <a:buChar char="-"/>
            </a:pPr>
            <a:r>
              <a:rPr lang="nl-NL" sz="2800" dirty="0">
                <a:solidFill>
                  <a:schemeClr val="tx1"/>
                </a:solidFill>
                <a:latin typeface="Arial"/>
                <a:cs typeface="Calibri"/>
              </a:rPr>
              <a:t>SOCIALE INTERACTIE</a:t>
            </a:r>
            <a:endParaRPr lang="en-US" sz="2800" dirty="0">
              <a:solidFill>
                <a:schemeClr val="tx1"/>
              </a:solidFill>
              <a:latin typeface="Arial"/>
              <a:cs typeface="Calibri"/>
            </a:endParaRPr>
          </a:p>
          <a:p>
            <a:pPr marL="182880" lvl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Font typeface="Calibri" pitchFamily="18" charset="2"/>
              <a:buChar char="-"/>
            </a:pPr>
            <a:endParaRPr lang="nl-NL" sz="2800" dirty="0">
              <a:solidFill>
                <a:schemeClr val="tx1"/>
              </a:solidFill>
              <a:latin typeface="Arial"/>
              <a:cs typeface="Calibri"/>
            </a:endParaRPr>
          </a:p>
          <a:p>
            <a:pPr marL="182880" lvl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Font typeface="Calibri" pitchFamily="18" charset="2"/>
              <a:buChar char="-"/>
            </a:pPr>
            <a:r>
              <a:rPr lang="nl-NL" sz="2800" dirty="0">
                <a:solidFill>
                  <a:schemeClr val="tx1"/>
                </a:solidFill>
                <a:latin typeface="Arial"/>
                <a:cs typeface="Calibri"/>
              </a:rPr>
              <a:t>BEWEGING</a:t>
            </a:r>
            <a:endParaRPr lang="en-US" sz="2800" dirty="0">
              <a:solidFill>
                <a:schemeClr val="tx1"/>
              </a:solidFill>
              <a:latin typeface="Arial"/>
              <a:cs typeface="Calibri"/>
            </a:endParaRPr>
          </a:p>
          <a:p>
            <a:pPr marL="182880" lvl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Font typeface="Calibri" pitchFamily="18" charset="2"/>
              <a:buChar char="-"/>
            </a:pPr>
            <a:endParaRPr lang="nl-NL" sz="2800" dirty="0">
              <a:solidFill>
                <a:schemeClr val="tx1"/>
              </a:solidFill>
              <a:latin typeface="Arial"/>
              <a:cs typeface="Calibri"/>
            </a:endParaRPr>
          </a:p>
          <a:p>
            <a:pPr marL="182880" lvl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Font typeface="Calibri" pitchFamily="18" charset="2"/>
              <a:buChar char="-"/>
            </a:pPr>
            <a:r>
              <a:rPr lang="nl-NL" sz="2800" dirty="0">
                <a:solidFill>
                  <a:schemeClr val="tx1"/>
                </a:solidFill>
                <a:latin typeface="Arial"/>
                <a:cs typeface="Calibri"/>
              </a:rPr>
              <a:t>SLAAP/ ONTSPANNING</a:t>
            </a:r>
          </a:p>
        </p:txBody>
      </p:sp>
      <p:pic>
        <p:nvPicPr>
          <p:cNvPr id="4" name="Afbeelding 3" descr="Afbeelding met boom, persoon, buitenshuis, vasthouden&#10;&#10;Automatisch gegenereerde beschrijving">
            <a:extLst>
              <a:ext uri="{FF2B5EF4-FFF2-40B4-BE49-F238E27FC236}">
                <a16:creationId xmlns:a16="http://schemas.microsoft.com/office/drawing/2014/main" id="{995DE187-7AF5-AD06-2F92-661948DE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629" y="864772"/>
            <a:ext cx="3363686" cy="2178430"/>
          </a:xfrm>
          <a:prstGeom prst="rect">
            <a:avLst/>
          </a:prstGeom>
        </p:spPr>
      </p:pic>
      <p:pic>
        <p:nvPicPr>
          <p:cNvPr id="6" name="Afbeelding 5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6DF54DE9-02D7-2893-05E9-4FCA98796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44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4175D19-1FEC-4DFB-BF2A-971D4B973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651283-6D7A-4DC5-B604-9D8A825FA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EEDF3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, grafische vormgeving, Graphics, Hersenen&#10;&#10;Automatisch gegenereerde beschrijving">
            <a:extLst>
              <a:ext uri="{FF2B5EF4-FFF2-40B4-BE49-F238E27FC236}">
                <a16:creationId xmlns:a16="http://schemas.microsoft.com/office/drawing/2014/main" id="{BAFE9268-B5F4-7527-0CCF-A4ECC163F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451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64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754C990-9493-43C5-A08F-2B9A55F7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176A2F0-4868-448D-8624-668A960A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F6FE2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ijdelijke aanduiding voor inhoud 6" descr="Afbeelding met diagram, tekst, schermopname, Perceel&#10;&#10;Automatisch gegenereerde beschrijving">
            <a:extLst>
              <a:ext uri="{FF2B5EF4-FFF2-40B4-BE49-F238E27FC236}">
                <a16:creationId xmlns:a16="http://schemas.microsoft.com/office/drawing/2014/main" id="{731788B0-9650-D731-1DAF-75D0C631F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6224" y="804334"/>
            <a:ext cx="7419551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70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CE3B95-D91E-B8B6-B59A-DD27F355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485210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LichtCafé</a:t>
            </a:r>
            <a:br>
              <a:rPr lang="en-US" sz="2800">
                <a:latin typeface="Arial"/>
                <a:cs typeface="Arial"/>
              </a:rPr>
            </a:br>
            <a:br>
              <a:rPr lang="en-US" sz="2800">
                <a:latin typeface="Arial"/>
                <a:cs typeface="Arial"/>
              </a:rPr>
            </a:b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"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Behandeling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van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depressieve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klachten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middels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licht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leefstijlinterventies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op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een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destigmatiserende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plek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".</a:t>
            </a:r>
            <a:br>
              <a:rPr lang="en-US" sz="2800" b="1">
                <a:latin typeface="Arial"/>
              </a:rPr>
            </a:br>
            <a:br>
              <a:rPr lang="en-US" sz="2800" b="1">
                <a:latin typeface="Arial"/>
              </a:rPr>
            </a:br>
            <a:br>
              <a:rPr lang="en-US" sz="2800" b="1">
                <a:latin typeface="Arial"/>
              </a:rPr>
            </a:br>
            <a:endParaRPr lang="en-US" sz="280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FF9FE-4AEE-6F28-905D-BD9B58010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510395"/>
            <a:ext cx="6451109" cy="32745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DEAB6-4F4A-8A73-D64F-FD16C3A60C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60" r="23871" b="1"/>
          <a:stretch/>
        </p:blipFill>
        <p:spPr>
          <a:xfrm>
            <a:off x="7545032" y="759599"/>
            <a:ext cx="3778286" cy="5330650"/>
          </a:xfrm>
          <a:prstGeom prst="rect">
            <a:avLst/>
          </a:prstGeom>
        </p:spPr>
      </p:pic>
      <p:pic>
        <p:nvPicPr>
          <p:cNvPr id="14" name="Afbeelding 13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F840B324-DFC6-184E-829D-9D9FA5308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5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1F2BA-5CE7-E0D6-BF10-FD53AB96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70" y="1492225"/>
            <a:ext cx="2947482" cy="4601183"/>
          </a:xfrm>
        </p:spPr>
        <p:txBody>
          <a:bodyPr>
            <a:normAutofit/>
          </a:bodyPr>
          <a:lstStyle/>
          <a:p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Stellingen</a:t>
            </a:r>
            <a:endParaRPr lang="en-US" sz="40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9F679-6AE4-1A7B-4988-0889649D6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583" y="3993214"/>
            <a:ext cx="8396366" cy="215304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>
              <a:lnSpc>
                <a:spcPct val="100000"/>
              </a:lnSpc>
              <a:buFont typeface="Calibri" pitchFamily="18" charset="2"/>
              <a:buChar char="-"/>
            </a:pP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De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behandeling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kan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ook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tijdens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de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zwangerschap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.</a:t>
            </a:r>
            <a:endParaRPr lang="nl-NL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Calibri" pitchFamily="18" charset="2"/>
              <a:buChar char="-"/>
            </a:pP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De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lichtlamp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zorgt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voor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vitamine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D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aanmaak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  <a:p>
            <a:pPr marL="457200" indent="-457200">
              <a:lnSpc>
                <a:spcPct val="100000"/>
              </a:lnSpc>
              <a:buFont typeface="Calibri" pitchFamily="18" charset="2"/>
              <a:buChar char="-"/>
            </a:pP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De 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behandeling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 is 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ook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toepasbaar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tijdens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 de </a:t>
            </a:r>
            <a:br>
              <a:rPr lang="en-US" sz="2800">
                <a:latin typeface="Arial"/>
                <a:cs typeface="Arial"/>
              </a:rPr>
            </a:b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zomermaanden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  <a:p>
            <a:pPr marL="457200" indent="-457200">
              <a:lnSpc>
                <a:spcPct val="100000"/>
              </a:lnSpc>
              <a:buFont typeface="Calibri" pitchFamily="18" charset="2"/>
              <a:buChar char="-"/>
            </a:pP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Lichttherapie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kan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op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ieder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moment van de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dag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  <a:p>
            <a:pPr marL="457200" indent="-457200">
              <a:lnSpc>
                <a:spcPct val="100000"/>
              </a:lnSpc>
              <a:buFont typeface="Calibri" pitchFamily="18" charset="2"/>
              <a:buChar char="-"/>
            </a:pP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De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behandeling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helpt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de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slaap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verbeteren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  <a:p>
            <a:pPr marL="457200" indent="-457200">
              <a:lnSpc>
                <a:spcPct val="100000"/>
              </a:lnSpc>
              <a:buFont typeface="Calibri" pitchFamily="18" charset="2"/>
              <a:buChar char="-"/>
            </a:pP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Iedereen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kan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deze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behandeling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krijgen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FBB69C-642D-00D2-5398-F101B9ABB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" y="4204404"/>
            <a:ext cx="3443015" cy="1943878"/>
          </a:xfrm>
          <a:prstGeom prst="rect">
            <a:avLst/>
          </a:prstGeom>
        </p:spPr>
      </p:pic>
      <p:pic>
        <p:nvPicPr>
          <p:cNvPr id="7" name="Afbeelding 6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892569D8-0BC7-B764-7C30-DE7B7BAFC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62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CC1E3-F13F-F53A-3C44-308BA872E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" y="401250"/>
            <a:ext cx="3264140" cy="4601183"/>
          </a:xfrm>
        </p:spPr>
        <p:txBody>
          <a:bodyPr/>
          <a:lstStyle/>
          <a:p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Waarom</a:t>
            </a:r>
            <a:r>
              <a:rPr lang="en-US" sz="4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licht</a:t>
            </a:r>
            <a:r>
              <a:rPr lang="en-US" sz="4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4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leefstijl</a:t>
            </a:r>
            <a:r>
              <a:rPr lang="en-US" sz="4000">
                <a:solidFill>
                  <a:schemeClr val="tx1"/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1987F-CC7D-3E2F-E465-8850D92BE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154" y="1306593"/>
            <a:ext cx="8170203" cy="4255478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Effect van lichttherapie en leefstijlinterventies ≈ effect farmacotherapie.</a:t>
            </a:r>
            <a:endParaRPr lang="en-US" sz="2800">
              <a:solidFill>
                <a:schemeClr val="tx1"/>
              </a:solidFill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Ook effectief SAD en bij niet-seizoensgebonden depressie.</a:t>
            </a:r>
            <a:endParaRPr lang="en-US" sz="2800">
              <a:solidFill>
                <a:schemeClr val="tx1"/>
              </a:solidFill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Nauwelijks bijwerkingen.</a:t>
            </a:r>
            <a:endParaRPr lang="en-US" sz="2800">
              <a:solidFill>
                <a:schemeClr val="tx1"/>
              </a:solidFill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Snel resultaat, AD = 6 weken, LT max 3 weken.</a:t>
            </a:r>
          </a:p>
        </p:txBody>
      </p:sp>
      <p:pic>
        <p:nvPicPr>
          <p:cNvPr id="6" name="Afbeelding 5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0F14BC98-96A1-ECB3-8574-A8F6901CF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  <p:pic>
        <p:nvPicPr>
          <p:cNvPr id="8" name="Afbeelding 7" descr="Afbeelding met persoon, raam, kleding, meubels&#10;&#10;Automatisch gegenereerde beschrijving">
            <a:extLst>
              <a:ext uri="{FF2B5EF4-FFF2-40B4-BE49-F238E27FC236}">
                <a16:creationId xmlns:a16="http://schemas.microsoft.com/office/drawing/2014/main" id="{929DB0A3-035D-3228-FD2B-FF173A5BD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55" y="3426570"/>
            <a:ext cx="3452648" cy="275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60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F4C01-C8BB-1ACF-1ED4-E07E43F44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64" y="3265320"/>
            <a:ext cx="2947482" cy="750543"/>
          </a:xfrm>
        </p:spPr>
        <p:txBody>
          <a:bodyPr>
            <a:normAutofit/>
          </a:bodyPr>
          <a:lstStyle/>
          <a:p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Doelgroep</a:t>
            </a:r>
            <a:endParaRPr lang="en-US" sz="40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DDA3-3D78-B0DB-6FBF-EB8A318FD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931" y="837832"/>
            <a:ext cx="7802880" cy="51816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0"/>
              </a:spcBef>
              <a:buFont typeface="Calibri"/>
              <a:buChar char="-"/>
            </a:pPr>
            <a:r>
              <a:rPr lang="nl-NL" sz="2800" dirty="0">
                <a:solidFill>
                  <a:schemeClr val="tx1"/>
                </a:solidFill>
                <a:latin typeface="Arial"/>
                <a:cs typeface="Arial"/>
              </a:rPr>
              <a:t>Behandeling het gehele jaar!</a:t>
            </a:r>
            <a:endParaRPr lang="nl-NL" sz="2800" dirty="0">
              <a:solidFill>
                <a:schemeClr val="tx1"/>
              </a:solidFill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en-US" sz="2800" dirty="0" err="1">
                <a:solidFill>
                  <a:schemeClr val="tx1"/>
                </a:solidFill>
                <a:latin typeface="Arial"/>
                <a:cs typeface="Calibri"/>
              </a:rPr>
              <a:t>Verwezen</a:t>
            </a:r>
            <a:r>
              <a:rPr lang="en-US" sz="2800" dirty="0">
                <a:solidFill>
                  <a:schemeClr val="tx1"/>
                </a:solidFill>
                <a:latin typeface="Arial"/>
                <a:cs typeface="Calibri"/>
              </a:rPr>
              <a:t> door 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Calibri"/>
              </a:rPr>
              <a:t>huisarts</a:t>
            </a:r>
            <a:r>
              <a:rPr lang="en-US" sz="2800" dirty="0">
                <a:solidFill>
                  <a:schemeClr val="tx1"/>
                </a:solidFill>
                <a:latin typeface="Arial"/>
                <a:cs typeface="Calibri"/>
              </a:rPr>
              <a:t> (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Calibri"/>
              </a:rPr>
              <a:t>monodisciplinair</a:t>
            </a:r>
            <a:r>
              <a:rPr lang="en-US" sz="2800" dirty="0">
                <a:solidFill>
                  <a:schemeClr val="tx1"/>
                </a:solidFill>
                <a:latin typeface="Arial"/>
                <a:cs typeface="Calibri"/>
              </a:rPr>
              <a:t>).</a:t>
            </a:r>
          </a:p>
          <a:p>
            <a:pPr>
              <a:lnSpc>
                <a:spcPct val="100000"/>
              </a:lnSpc>
              <a:spcBef>
                <a:spcPts val="1000"/>
              </a:spcBef>
              <a:buFont typeface="Calibri"/>
              <a:buChar char="-"/>
            </a:pPr>
            <a:r>
              <a:rPr lang="en-US" sz="2800" dirty="0" err="1">
                <a:solidFill>
                  <a:schemeClr val="tx1"/>
                </a:solidFill>
                <a:latin typeface="Arial"/>
                <a:cs typeface="Calibri"/>
              </a:rPr>
              <a:t>Verwezen</a:t>
            </a:r>
            <a:r>
              <a:rPr lang="en-US" sz="2800" dirty="0">
                <a:solidFill>
                  <a:schemeClr val="tx1"/>
                </a:solidFill>
                <a:latin typeface="Arial"/>
                <a:cs typeface="Calibri"/>
              </a:rPr>
              <a:t> via RB 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Calibri"/>
              </a:rPr>
              <a:t>ambulante</a:t>
            </a:r>
            <a:r>
              <a:rPr lang="en-US" sz="2800" dirty="0">
                <a:solidFill>
                  <a:schemeClr val="tx1"/>
                </a:solidFill>
                <a:latin typeface="Arial"/>
                <a:cs typeface="Calibri"/>
              </a:rPr>
              <a:t> teams (SGGZ).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endParaRPr lang="en-US" sz="2800">
              <a:solidFill>
                <a:schemeClr val="tx1"/>
              </a:solidFill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en-US" sz="2800" dirty="0">
                <a:solidFill>
                  <a:schemeClr val="tx1"/>
                </a:solidFill>
                <a:latin typeface="Arial"/>
                <a:cs typeface="Calibri"/>
              </a:rPr>
              <a:t>Opleiding 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Calibri"/>
              </a:rPr>
              <a:t>voor</a:t>
            </a:r>
            <a:r>
              <a:rPr lang="en-US" sz="2800" dirty="0">
                <a:solidFill>
                  <a:schemeClr val="tx1"/>
                </a:solidFill>
                <a:latin typeface="Arial"/>
                <a:cs typeface="Calibri"/>
              </a:rPr>
              <a:t> 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Calibri"/>
              </a:rPr>
              <a:t>klinische</a:t>
            </a:r>
            <a:r>
              <a:rPr lang="en-US" sz="2800" dirty="0">
                <a:solidFill>
                  <a:schemeClr val="tx1"/>
                </a:solidFill>
                <a:latin typeface="Arial"/>
                <a:cs typeface="Calibri"/>
              </a:rPr>
              <a:t> teams 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Calibri"/>
              </a:rPr>
              <a:t>binnen</a:t>
            </a:r>
            <a:r>
              <a:rPr lang="en-US" sz="2800" dirty="0">
                <a:solidFill>
                  <a:schemeClr val="tx1"/>
                </a:solidFill>
                <a:latin typeface="Arial"/>
                <a:cs typeface="Calibri"/>
              </a:rPr>
              <a:t> 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Calibri"/>
              </a:rPr>
              <a:t>GGzE</a:t>
            </a:r>
            <a:r>
              <a:rPr lang="en-US" sz="2800" dirty="0">
                <a:solidFill>
                  <a:schemeClr val="tx1"/>
                </a:solidFill>
                <a:latin typeface="Arial"/>
                <a:cs typeface="Calibri"/>
              </a:rPr>
              <a:t>.</a:t>
            </a:r>
            <a:endParaRPr lang="en-US" sz="2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8C342-8DF5-FF27-69F4-FB56CDADC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9" y="4112591"/>
            <a:ext cx="3449982" cy="1978991"/>
          </a:xfrm>
          <a:prstGeom prst="rect">
            <a:avLst/>
          </a:prstGeom>
        </p:spPr>
      </p:pic>
      <p:pic>
        <p:nvPicPr>
          <p:cNvPr id="8" name="Afbeelding 7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FE467460-AA9A-A79A-EA03-4D60C3F35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63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EED9F-203C-F06F-ADEA-F70AAFC6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43" y="1123837"/>
            <a:ext cx="3126656" cy="4601183"/>
          </a:xfrm>
        </p:spPr>
        <p:txBody>
          <a:bodyPr/>
          <a:lstStyle/>
          <a:p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Behandel</a:t>
            </a:r>
            <a:r>
              <a:rPr lang="en-US" sz="4000">
                <a:solidFill>
                  <a:schemeClr val="tx1"/>
                </a:solidFill>
                <a:latin typeface="Arial"/>
                <a:cs typeface="Arial"/>
              </a:rPr>
              <a:t>-</a:t>
            </a:r>
            <a:br>
              <a:rPr lang="en-US" sz="40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traject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0EFB6-6B60-5C9D-0DBB-AF8A5C6A2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1429" y="864108"/>
            <a:ext cx="7701280" cy="512064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rgbClr val="000000"/>
                </a:solidFill>
                <a:latin typeface="Arial"/>
                <a:cs typeface="Calibri"/>
              </a:rPr>
              <a:t>30 minuten per dag, in de ochtend, op locatie.</a:t>
            </a:r>
            <a:endParaRPr lang="en-US" sz="2800">
              <a:solidFill>
                <a:srgbClr val="000000"/>
              </a:solidFill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/>
              <a:buChar char="-"/>
            </a:pPr>
            <a:r>
              <a:rPr lang="nl-NL" sz="2800">
                <a:solidFill>
                  <a:srgbClr val="000000"/>
                </a:solidFill>
                <a:latin typeface="Arial"/>
                <a:cs typeface="Calibri"/>
              </a:rPr>
              <a:t>10.000 lux (geen schadelijk UV).</a:t>
            </a:r>
            <a:endParaRPr lang="en-US" sz="2800">
              <a:solidFill>
                <a:srgbClr val="000000"/>
              </a:solidFill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rgbClr val="000000"/>
                </a:solidFill>
                <a:latin typeface="Arial"/>
                <a:cs typeface="Calibri"/>
              </a:rPr>
              <a:t>Afstand luxmeter, 20 cm.</a:t>
            </a:r>
            <a:endParaRPr lang="en-US" sz="2800">
              <a:solidFill>
                <a:srgbClr val="000000"/>
              </a:solidFill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rgbClr val="000000"/>
                </a:solidFill>
                <a:latin typeface="Arial"/>
                <a:cs typeface="Calibri"/>
              </a:rPr>
              <a:t>5 werkdagen, min 1 week max 3 weken.</a:t>
            </a:r>
            <a:endParaRPr lang="en-US" sz="2800">
              <a:solidFill>
                <a:srgbClr val="000000"/>
              </a:solidFill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/>
              <a:buChar char="-"/>
            </a:pPr>
            <a:r>
              <a:rPr lang="nl-NL" sz="2800">
                <a:solidFill>
                  <a:srgbClr val="000000"/>
                </a:solidFill>
                <a:latin typeface="Arial"/>
                <a:cs typeface="Calibri"/>
              </a:rPr>
              <a:t>Voortgang: QIDS (</a:t>
            </a:r>
            <a:r>
              <a:rPr lang="en-US" sz="2800">
                <a:solidFill>
                  <a:srgbClr val="000000"/>
                </a:solidFill>
                <a:latin typeface="Arial"/>
                <a:cs typeface="Calibri"/>
              </a:rPr>
              <a:t>Quick Inventory of Depressive Symptomatology).</a:t>
            </a:r>
            <a:endParaRPr lang="nl-NL" sz="2800">
              <a:solidFill>
                <a:srgbClr val="000000"/>
              </a:solidFill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/>
              <a:buChar char="-"/>
            </a:pPr>
            <a:r>
              <a:rPr lang="en-US" sz="2800" err="1">
                <a:solidFill>
                  <a:srgbClr val="000000"/>
                </a:solidFill>
                <a:latin typeface="Arial"/>
                <a:cs typeface="Calibri"/>
              </a:rPr>
              <a:t>Wekelijkse</a:t>
            </a:r>
            <a:r>
              <a:rPr lang="en-US" sz="2800">
                <a:solidFill>
                  <a:srgbClr val="000000"/>
                </a:solidFill>
                <a:latin typeface="Arial"/>
                <a:cs typeface="Calibri"/>
              </a:rPr>
              <a:t> update </a:t>
            </a:r>
            <a:r>
              <a:rPr lang="en-US" sz="2800" err="1">
                <a:solidFill>
                  <a:srgbClr val="000000"/>
                </a:solidFill>
                <a:latin typeface="Arial"/>
                <a:cs typeface="Calibri"/>
              </a:rPr>
              <a:t>naar</a:t>
            </a:r>
            <a:r>
              <a:rPr lang="en-US" sz="2800">
                <a:solidFill>
                  <a:srgbClr val="000000"/>
                </a:solidFill>
                <a:latin typeface="Arial"/>
                <a:cs typeface="Calibri"/>
              </a:rPr>
              <a:t> </a:t>
            </a:r>
            <a:r>
              <a:rPr lang="en-US" sz="2800" err="1">
                <a:solidFill>
                  <a:srgbClr val="000000"/>
                </a:solidFill>
                <a:latin typeface="Arial"/>
                <a:cs typeface="Calibri"/>
              </a:rPr>
              <a:t>verwijzer</a:t>
            </a:r>
            <a:r>
              <a:rPr lang="en-US" sz="2800">
                <a:solidFill>
                  <a:srgbClr val="000000"/>
                </a:solidFill>
                <a:latin typeface="Arial"/>
                <a:cs typeface="Calibri"/>
              </a:rPr>
              <a:t> (intern).</a:t>
            </a:r>
            <a:endParaRPr lang="en-US" sz="2800">
              <a:latin typeface="Arial"/>
              <a:cs typeface="Arial"/>
            </a:endParaRPr>
          </a:p>
        </p:txBody>
      </p:sp>
      <p:pic>
        <p:nvPicPr>
          <p:cNvPr id="4" name="Afbeelding 3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A7D052CA-B623-692C-5A59-F0BB33AF6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39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D3FF74-B29D-D052-4C56-E4628DA9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53" y="1123837"/>
            <a:ext cx="2947482" cy="4601183"/>
          </a:xfrm>
        </p:spPr>
        <p:txBody>
          <a:bodyPr>
            <a:normAutofit/>
          </a:bodyPr>
          <a:lstStyle/>
          <a:p>
            <a:r>
              <a:rPr lang="nl-NL" sz="4000">
                <a:solidFill>
                  <a:schemeClr val="tx1"/>
                </a:solidFill>
                <a:latin typeface="Arial"/>
                <a:cs typeface="Arial"/>
              </a:rPr>
              <a:t>Een indruk...</a:t>
            </a:r>
            <a:endParaRPr lang="nl-NL" sz="4000" err="1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" name="Afbeelding 4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BE0A8004-8A53-BFF5-7FA6-40645DFB6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  <p:pic>
        <p:nvPicPr>
          <p:cNvPr id="6" name="Onlinemedia 5" title="Het LichtCafé">
            <a:hlinkClick r:id="" action="ppaction://media"/>
            <a:extLst>
              <a:ext uri="{FF2B5EF4-FFF2-40B4-BE49-F238E27FC236}">
                <a16:creationId xmlns:a16="http://schemas.microsoft.com/office/drawing/2014/main" id="{BC22FBAC-C473-C695-A477-5ACBE6722E7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097338" y="1121909"/>
            <a:ext cx="6433457" cy="4604657"/>
          </a:xfrm>
        </p:spPr>
      </p:pic>
    </p:spTree>
    <p:extLst>
      <p:ext uri="{BB962C8B-B14F-4D97-AF65-F5344CB8AC3E}">
        <p14:creationId xmlns:p14="http://schemas.microsoft.com/office/powerpoint/2010/main" val="3036402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r="7133" b="-1"/>
          <a:stretch/>
        </p:blipFill>
        <p:spPr>
          <a:xfrm>
            <a:off x="9789" y="-9768"/>
            <a:ext cx="12188932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3245" y="1061453"/>
            <a:ext cx="5338478" cy="52910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000" spc="-100" dirty="0" err="1">
                <a:solidFill>
                  <a:schemeClr val="tx1"/>
                </a:solidFill>
                <a:latin typeface="Arial"/>
              </a:rPr>
              <a:t>Inleiding</a:t>
            </a:r>
            <a:br>
              <a:rPr lang="en-US" sz="2800" spc="-100" dirty="0">
                <a:latin typeface="Arial"/>
              </a:rPr>
            </a:br>
            <a:r>
              <a:rPr lang="en-US" sz="2800" spc="-100" dirty="0">
                <a:solidFill>
                  <a:schemeClr val="tx1"/>
                </a:solidFill>
                <a:latin typeface="Arial"/>
                <a:cs typeface="Arial"/>
              </a:rPr>
              <a:t>- </a:t>
            </a:r>
            <a:r>
              <a:rPr lang="en-US" sz="2800" spc="-100" dirty="0" err="1">
                <a:solidFill>
                  <a:schemeClr val="tx1"/>
                </a:solidFill>
                <a:latin typeface="Arial"/>
                <a:cs typeface="Arial"/>
              </a:rPr>
              <a:t>Mentimeter</a:t>
            </a:r>
            <a:br>
              <a:rPr lang="en-US" sz="2800" spc="-1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2800" spc="-100" dirty="0">
                <a:solidFill>
                  <a:schemeClr val="tx1"/>
                </a:solidFill>
                <a:latin typeface="Arial"/>
                <a:cs typeface="Arial"/>
              </a:rPr>
              <a:t>- </a:t>
            </a:r>
            <a:r>
              <a:rPr lang="en-US" sz="2800" spc="-100" dirty="0" err="1">
                <a:solidFill>
                  <a:schemeClr val="tx1"/>
                </a:solidFill>
                <a:latin typeface="Arial"/>
                <a:cs typeface="Arial"/>
              </a:rPr>
              <a:t>Depressie</a:t>
            </a:r>
            <a:br>
              <a:rPr lang="en-US" sz="2800" spc="-100" dirty="0">
                <a:latin typeface="Arial"/>
                <a:cs typeface="Arial"/>
              </a:rPr>
            </a:br>
            <a:r>
              <a:rPr lang="en-US" sz="2800" spc="-100" dirty="0">
                <a:solidFill>
                  <a:schemeClr val="tx1"/>
                </a:solidFill>
                <a:latin typeface="Arial"/>
                <a:cs typeface="Arial"/>
              </a:rPr>
              <a:t>- </a:t>
            </a:r>
            <a:r>
              <a:rPr lang="en-US" sz="2800" spc="-100" dirty="0" err="1">
                <a:solidFill>
                  <a:schemeClr val="tx1"/>
                </a:solidFill>
                <a:latin typeface="Arial"/>
                <a:cs typeface="Arial"/>
              </a:rPr>
              <a:t>Biologische</a:t>
            </a:r>
            <a:r>
              <a:rPr lang="en-US" sz="2800" spc="-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spc="-100" dirty="0" err="1">
                <a:solidFill>
                  <a:schemeClr val="tx1"/>
                </a:solidFill>
                <a:latin typeface="Arial"/>
                <a:cs typeface="Arial"/>
              </a:rPr>
              <a:t>klok</a:t>
            </a:r>
            <a:br>
              <a:rPr lang="en-US" sz="2800" spc="-1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2800" spc="-100" dirty="0">
                <a:solidFill>
                  <a:schemeClr val="tx1"/>
                </a:solidFill>
                <a:latin typeface="Arial"/>
                <a:cs typeface="Arial"/>
              </a:rPr>
              <a:t>- </a:t>
            </a:r>
            <a:r>
              <a:rPr lang="en-US" sz="2800" spc="-100" dirty="0" err="1">
                <a:solidFill>
                  <a:schemeClr val="tx1"/>
                </a:solidFill>
                <a:latin typeface="Arial"/>
                <a:cs typeface="Arial"/>
              </a:rPr>
              <a:t>LichtCafé</a:t>
            </a:r>
            <a:r>
              <a:rPr lang="en-US" sz="2800" spc="-100" dirty="0">
                <a:solidFill>
                  <a:schemeClr val="tx1"/>
                </a:solidFill>
                <a:latin typeface="Arial"/>
                <a:cs typeface="Arial"/>
              </a:rPr>
              <a:t> &amp; </a:t>
            </a:r>
            <a:r>
              <a:rPr lang="en-US" sz="2800" spc="-100" dirty="0" err="1">
                <a:solidFill>
                  <a:schemeClr val="tx1"/>
                </a:solidFill>
                <a:latin typeface="Arial"/>
                <a:cs typeface="Arial"/>
              </a:rPr>
              <a:t>Leefstijl</a:t>
            </a:r>
            <a:br>
              <a:rPr lang="en-US" sz="2800" spc="-100" dirty="0">
                <a:latin typeface="Arial"/>
                <a:cs typeface="Arial"/>
              </a:rPr>
            </a:br>
            <a:r>
              <a:rPr lang="en-US" sz="2800" spc="-100" dirty="0">
                <a:solidFill>
                  <a:schemeClr val="tx1"/>
                </a:solidFill>
                <a:latin typeface="Arial"/>
                <a:cs typeface="Arial"/>
              </a:rPr>
              <a:t>- </a:t>
            </a:r>
            <a:r>
              <a:rPr lang="en-US" sz="2800" spc="-100" dirty="0" err="1">
                <a:solidFill>
                  <a:schemeClr val="tx1"/>
                </a:solidFill>
                <a:latin typeface="Arial"/>
                <a:cs typeface="Arial"/>
              </a:rPr>
              <a:t>Afronding</a:t>
            </a:r>
            <a:br>
              <a:rPr lang="en-US" sz="2800" spc="-100" dirty="0">
                <a:latin typeface="Arial"/>
              </a:rPr>
            </a:br>
            <a:br>
              <a:rPr lang="en-US" sz="2800" b="1" spc="-100" dirty="0">
                <a:latin typeface="Arial"/>
              </a:rPr>
            </a:br>
            <a:endParaRPr lang="en-US" sz="2800" spc="-100">
              <a:latin typeface="Arial"/>
              <a:cs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Afbeelding 4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6F1BFB12-1620-632B-4580-E511AE03A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30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10" descr="Afbeelding met vloer, raam, overdekt, tafel&#10;&#10;Automatisch gegenereerde beschrijving">
            <a:extLst>
              <a:ext uri="{FF2B5EF4-FFF2-40B4-BE49-F238E27FC236}">
                <a16:creationId xmlns:a16="http://schemas.microsoft.com/office/drawing/2014/main" id="{56EDF99D-2476-B863-87DF-5698A46DA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218FFC-320F-2E84-8A2F-8260754B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87" y="988526"/>
            <a:ext cx="2462431" cy="3493652"/>
          </a:xfrm>
        </p:spPr>
        <p:txBody>
          <a:bodyPr anchor="b">
            <a:norm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br>
              <a:rPr lang="nl-NL" b="1">
                <a:latin typeface="Franklin Gothic Book"/>
              </a:rPr>
            </a:br>
            <a:endParaRPr lang="nl-NL" b="1">
              <a:latin typeface="Franklin Gothic Book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9E943A-225D-44B1-B345-D7FDBA43C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BA6CAE4-50FA-4BAF-9EEC-C14CE9A2C351}"/>
              </a:ext>
            </a:extLst>
          </p:cNvPr>
          <p:cNvSpPr txBox="1"/>
          <p:nvPr/>
        </p:nvSpPr>
        <p:spPr>
          <a:xfrm>
            <a:off x="83481" y="3094170"/>
            <a:ext cx="407573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We serve </a:t>
            </a:r>
            <a:r>
              <a:rPr lang="nl-NL" sz="4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positivity</a:t>
            </a:r>
          </a:p>
        </p:txBody>
      </p:sp>
    </p:spTree>
    <p:extLst>
      <p:ext uri="{BB962C8B-B14F-4D97-AF65-F5344CB8AC3E}">
        <p14:creationId xmlns:p14="http://schemas.microsoft.com/office/powerpoint/2010/main" val="4281564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0C4E60-375B-A819-AE8A-6BF9AF0DE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64" y="1517975"/>
            <a:ext cx="2947482" cy="4601183"/>
          </a:xfrm>
        </p:spPr>
        <p:txBody>
          <a:bodyPr>
            <a:normAutofit/>
          </a:bodyPr>
          <a:lstStyle/>
          <a:p>
            <a:r>
              <a:rPr lang="nl-NL" sz="4000">
                <a:solidFill>
                  <a:schemeClr val="tx1"/>
                </a:solidFill>
                <a:latin typeface="Arial"/>
                <a:cs typeface="Arial"/>
              </a:rPr>
              <a:t>Indicaties</a:t>
            </a:r>
          </a:p>
        </p:txBody>
      </p:sp>
      <p:pic>
        <p:nvPicPr>
          <p:cNvPr id="5" name="Afbeelding 4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2ED33CE7-2D02-F8A8-A63B-93FDC1C89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50D99763-929A-2BD0-734C-62F178C40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0843" y="864108"/>
            <a:ext cx="7701280" cy="5120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18+</a:t>
            </a:r>
            <a:endParaRPr lang="en-US" sz="2800">
              <a:solidFill>
                <a:schemeClr val="tx1"/>
              </a:solidFill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QIDS &gt; 6 + score somberheid.</a:t>
            </a:r>
          </a:p>
          <a:p>
            <a:pPr>
              <a:lnSpc>
                <a:spcPct val="100000"/>
              </a:lnSpc>
              <a:spcBef>
                <a:spcPts val="1000"/>
              </a:spcBef>
              <a:buFont typeface="Calibri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Zowel uni- als bipolair.</a:t>
            </a:r>
            <a:endParaRPr lang="en-US" sz="2800">
              <a:solidFill>
                <a:schemeClr val="tx1"/>
              </a:solidFill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Zwangerschap &gt; 12 weken.</a:t>
            </a: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Postnatale depressie.</a:t>
            </a: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 err="1">
                <a:solidFill>
                  <a:schemeClr val="tx1"/>
                </a:solidFill>
                <a:latin typeface="Arial"/>
                <a:cs typeface="Calibri"/>
              </a:rPr>
              <a:t>Transdiagnostisch</a:t>
            </a: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.</a:t>
            </a: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endParaRPr lang="nl-NL" sz="2800">
              <a:solidFill>
                <a:schemeClr val="tx1"/>
              </a:solidFill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0392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6A140-6F7E-5F60-E6D6-DF202E3BE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>
                <a:solidFill>
                  <a:schemeClr val="tx1"/>
                </a:solidFill>
                <a:latin typeface="Arial"/>
                <a:cs typeface="Arial"/>
              </a:rPr>
              <a:t>Huidige locaties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02BEF-32C7-8DBB-6E4A-078D3D6A7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248245"/>
            <a:ext cx="7315200" cy="512064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en-US" sz="2800" err="1">
                <a:solidFill>
                  <a:schemeClr val="tx1"/>
                </a:solidFill>
                <a:latin typeface="Arial"/>
                <a:cs typeface="Calibri"/>
              </a:rPr>
              <a:t>LichtCafé</a:t>
            </a:r>
            <a:r>
              <a:rPr lang="en-US" sz="2800">
                <a:solidFill>
                  <a:schemeClr val="tx1"/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cs typeface="Calibri"/>
              </a:rPr>
              <a:t>Bibliotheek</a:t>
            </a:r>
            <a:r>
              <a:rPr lang="en-US" sz="2800">
                <a:solidFill>
                  <a:schemeClr val="tx1"/>
                </a:solidFill>
                <a:latin typeface="Arial"/>
                <a:cs typeface="Calibri"/>
              </a:rPr>
              <a:t> in Veldhoven.</a:t>
            </a: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en-US" sz="2800" err="1">
                <a:solidFill>
                  <a:schemeClr val="tx1"/>
                </a:solidFill>
                <a:latin typeface="Arial"/>
                <a:cs typeface="Calibri"/>
              </a:rPr>
              <a:t>LichtCafé</a:t>
            </a:r>
            <a:r>
              <a:rPr lang="en-US" sz="2800">
                <a:solidFill>
                  <a:schemeClr val="tx1"/>
                </a:solidFill>
                <a:latin typeface="Arial"/>
                <a:cs typeface="Calibri"/>
              </a:rPr>
              <a:t> Het </a:t>
            </a:r>
            <a:r>
              <a:rPr lang="en-US" sz="2800" err="1">
                <a:solidFill>
                  <a:schemeClr val="tx1"/>
                </a:solidFill>
                <a:latin typeface="Arial"/>
                <a:cs typeface="Calibri"/>
              </a:rPr>
              <a:t>Ketelhuis</a:t>
            </a:r>
            <a:r>
              <a:rPr lang="en-US" sz="2800">
                <a:solidFill>
                  <a:schemeClr val="tx1"/>
                </a:solidFill>
                <a:latin typeface="Arial"/>
                <a:cs typeface="Calibri"/>
              </a:rPr>
              <a:t> in Eindhoven.</a:t>
            </a: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en-US" sz="2800" err="1">
                <a:solidFill>
                  <a:schemeClr val="tx1"/>
                </a:solidFill>
                <a:latin typeface="Arial"/>
                <a:cs typeface="Calibri"/>
              </a:rPr>
              <a:t>LichtCafé</a:t>
            </a:r>
            <a:r>
              <a:rPr lang="en-US" sz="2800">
                <a:solidFill>
                  <a:schemeClr val="tx1"/>
                </a:solidFill>
                <a:latin typeface="Arial"/>
                <a:cs typeface="Calibri"/>
              </a:rPr>
              <a:t> Lucifer </a:t>
            </a:r>
            <a:r>
              <a:rPr lang="en-US" sz="2800" err="1">
                <a:solidFill>
                  <a:schemeClr val="tx1"/>
                </a:solidFill>
                <a:latin typeface="Arial"/>
                <a:cs typeface="Calibri"/>
              </a:rPr>
              <a:t>Kennedyplein</a:t>
            </a:r>
            <a:r>
              <a:rPr lang="en-US" sz="2800">
                <a:solidFill>
                  <a:schemeClr val="tx1"/>
                </a:solidFill>
                <a:latin typeface="Arial"/>
                <a:cs typeface="Calibri"/>
              </a:rPr>
              <a:t> in Eindhoven: opening november.</a:t>
            </a:r>
          </a:p>
          <a:p>
            <a:pPr>
              <a:spcBef>
                <a:spcPts val="1000"/>
              </a:spcBef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64FD52-8BF9-7EFE-8C7A-6F23FB40C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530" y="4031753"/>
            <a:ext cx="1895475" cy="2066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04E2CB-18B5-EE61-AFC4-1205B7E05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405" y="4038355"/>
            <a:ext cx="2752725" cy="2066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BAA293-FA33-B141-9EF3-42A32C18B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911" y="4047546"/>
            <a:ext cx="3617495" cy="2053557"/>
          </a:xfrm>
          <a:prstGeom prst="rect">
            <a:avLst/>
          </a:prstGeom>
        </p:spPr>
      </p:pic>
      <p:pic>
        <p:nvPicPr>
          <p:cNvPr id="9" name="Afbeelding 8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1F124963-D1F5-E3B5-B06E-AFAD5C5B8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66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Afbeelding met tekst, persoon, tafel, maaltijd&#10;&#10;Automatisch gegenereerde beschrijving">
            <a:extLst>
              <a:ext uri="{FF2B5EF4-FFF2-40B4-BE49-F238E27FC236}">
                <a16:creationId xmlns:a16="http://schemas.microsoft.com/office/drawing/2014/main" id="{20A86057-730F-BE78-DDF9-07B761DB6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86" b="16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64" y="2534288"/>
            <a:ext cx="2947482" cy="2636667"/>
          </a:xfrm>
        </p:spPr>
        <p:txBody>
          <a:bodyPr anchor="b">
            <a:noAutofit/>
          </a:bodyPr>
          <a:lstStyle/>
          <a:p>
            <a:br>
              <a:rPr lang="nl-NL" b="1">
                <a:latin typeface="Franklin Gothic Book"/>
              </a:rPr>
            </a:br>
            <a:r>
              <a:rPr lang="nl-NL" sz="4000">
                <a:solidFill>
                  <a:schemeClr val="tx1"/>
                </a:solidFill>
                <a:latin typeface="Arial"/>
                <a:cs typeface="Arial"/>
              </a:rPr>
              <a:t>Tijdens lichttherapie gesprek over leefstijl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252920" y="2407298"/>
            <a:ext cx="2947482" cy="3498980"/>
          </a:xfrm>
        </p:spPr>
        <p:txBody>
          <a:bodyPr anchor="t">
            <a:normAutofit/>
          </a:bodyPr>
          <a:lstStyle/>
          <a:p>
            <a:endParaRPr lang="nl-NL" sz="1600" b="1">
              <a:solidFill>
                <a:srgbClr val="FFFFFF"/>
              </a:solidFill>
              <a:latin typeface="Franklin Gothic Book" panose="020B0503020102020204" pitchFamily="34" charset="0"/>
            </a:endParaRPr>
          </a:p>
          <a:p>
            <a:endParaRPr lang="nl-NL" sz="1600">
              <a:solidFill>
                <a:srgbClr val="FFFFFF"/>
              </a:solidFill>
            </a:endParaRPr>
          </a:p>
          <a:p>
            <a:endParaRPr lang="nl-NL" sz="1600">
              <a:solidFill>
                <a:srgbClr val="FFFFFF"/>
              </a:solidFill>
            </a:endParaRPr>
          </a:p>
          <a:p>
            <a:endParaRPr lang="nl-NL" sz="160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9E943A-225D-44B1-B345-D7FDBA43C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0162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6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 descr="Afbeelding met tekst, clipart, Graphics, grafische vormgeving&#10;&#10;Automatisch gegenereerde beschrijving">
            <a:extLst>
              <a:ext uri="{FF2B5EF4-FFF2-40B4-BE49-F238E27FC236}">
                <a16:creationId xmlns:a16="http://schemas.microsoft.com/office/drawing/2014/main" id="{1DC997BA-D42F-E49D-1F62-8BB26FBF6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6657" y="771434"/>
            <a:ext cx="5338687" cy="527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26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0C4E60-375B-A819-AE8A-6BF9AF0DE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69" y="1609940"/>
            <a:ext cx="2727342" cy="4601183"/>
          </a:xfrm>
        </p:spPr>
        <p:txBody>
          <a:bodyPr/>
          <a:lstStyle/>
          <a:p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Leefstijl</a:t>
            </a:r>
            <a:r>
              <a:rPr lang="en-US" sz="4000">
                <a:solidFill>
                  <a:schemeClr val="tx1"/>
                </a:solidFill>
                <a:latin typeface="Arial"/>
                <a:cs typeface="Arial"/>
              </a:rPr>
              <a:t>-</a:t>
            </a:r>
            <a:br>
              <a:rPr lang="en-US" sz="40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werkboek</a:t>
            </a:r>
            <a:endParaRPr lang="nl-NL" err="1"/>
          </a:p>
        </p:txBody>
      </p:sp>
      <p:pic>
        <p:nvPicPr>
          <p:cNvPr id="8" name="Afbeelding 7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BEB4415B-4955-FBCF-CEEF-3600296ED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  <p:pic>
        <p:nvPicPr>
          <p:cNvPr id="3" name="Afbeelding 2" descr="20221207_162641 (1).jpg">
            <a:extLst>
              <a:ext uri="{FF2B5EF4-FFF2-40B4-BE49-F238E27FC236}">
                <a16:creationId xmlns:a16="http://schemas.microsoft.com/office/drawing/2014/main" id="{107BC9A5-1D81-2FE7-C073-A1FB6F858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986" y="487736"/>
            <a:ext cx="4385442" cy="586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92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8514CB95-7AD7-63FA-9E75-B479CF3EA803}"/>
              </a:ext>
            </a:extLst>
          </p:cNvPr>
          <p:cNvSpPr txBox="1"/>
          <p:nvPr/>
        </p:nvSpPr>
        <p:spPr>
          <a:xfrm>
            <a:off x="-22203" y="740038"/>
            <a:ext cx="3499815" cy="5355312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>
              <a:solidFill>
                <a:srgbClr val="000000"/>
              </a:solidFill>
              <a:latin typeface="Corbel" panose="020B0503020204020204"/>
            </a:endParaRPr>
          </a:p>
          <a:p>
            <a:r>
              <a:rPr lang="nl-NL" sz="3600" b="1">
                <a:latin typeface="Franklin Gothic Book"/>
              </a:rPr>
              <a:t>  </a:t>
            </a:r>
          </a:p>
          <a:p>
            <a:endParaRPr lang="nl-NL" sz="3600" b="1">
              <a:solidFill>
                <a:schemeClr val="bg1"/>
              </a:solidFill>
              <a:latin typeface="Franklin Gothic Book"/>
            </a:endParaRPr>
          </a:p>
          <a:p>
            <a:endParaRPr lang="nl-NL" sz="3600" b="1">
              <a:solidFill>
                <a:schemeClr val="bg1"/>
              </a:solidFill>
              <a:latin typeface="Franklin Gothic Book"/>
            </a:endParaRPr>
          </a:p>
          <a:p>
            <a:br>
              <a:rPr lang="nl-NL" sz="3600" b="1">
                <a:latin typeface="Franklin Gothic Book"/>
              </a:rPr>
            </a:br>
            <a:endParaRPr lang="nl-NL" sz="3600" b="1">
              <a:solidFill>
                <a:schemeClr val="bg1"/>
              </a:solidFill>
              <a:latin typeface="Franklin Gothic Book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3BDA820-EB86-0A17-D421-20D580E02EBD}"/>
              </a:ext>
            </a:extLst>
          </p:cNvPr>
          <p:cNvSpPr txBox="1"/>
          <p:nvPr/>
        </p:nvSpPr>
        <p:spPr>
          <a:xfrm>
            <a:off x="255739" y="3089753"/>
            <a:ext cx="216073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4000">
                <a:latin typeface="Arial"/>
                <a:cs typeface="Arial"/>
              </a:rPr>
              <a:t>Ritme</a:t>
            </a:r>
          </a:p>
        </p:txBody>
      </p:sp>
      <p:pic>
        <p:nvPicPr>
          <p:cNvPr id="8" name="Afbeelding 7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CF489B20-9C54-E23B-17C0-C471F2525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629CEFC9-D8BB-40E7-846F-86E0D788CF55}"/>
              </a:ext>
            </a:extLst>
          </p:cNvPr>
          <p:cNvSpPr txBox="1">
            <a:spLocks/>
          </p:cNvSpPr>
          <p:nvPr/>
        </p:nvSpPr>
        <p:spPr>
          <a:xfrm>
            <a:off x="3672158" y="1093751"/>
            <a:ext cx="770128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Dag/nacht. </a:t>
            </a:r>
            <a:endParaRPr lang="nl-NL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 err="1">
                <a:solidFill>
                  <a:schemeClr val="tx1"/>
                </a:solidFill>
                <a:latin typeface="Arial"/>
                <a:cs typeface="Calibri"/>
              </a:rPr>
              <a:t>Daginvulling</a:t>
            </a: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. </a:t>
            </a: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Gehele praatplaat.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endParaRPr lang="nl-NL" sz="2800">
              <a:solidFill>
                <a:schemeClr val="tx1"/>
              </a:solidFill>
              <a:latin typeface="Arial"/>
              <a:cs typeface="Calibri"/>
            </a:endParaRPr>
          </a:p>
          <a:p>
            <a:pPr>
              <a:spcBef>
                <a:spcPts val="1000"/>
              </a:spcBef>
              <a:buFont typeface="Calibri" pitchFamily="18" charset="2"/>
              <a:buChar char="-"/>
            </a:pPr>
            <a:endParaRPr lang="nl-NL" sz="2800">
              <a:solidFill>
                <a:schemeClr val="tx1"/>
              </a:solidFill>
              <a:latin typeface="Arial"/>
              <a:cs typeface="Calibri"/>
            </a:endParaRPr>
          </a:p>
        </p:txBody>
      </p:sp>
      <p:pic>
        <p:nvPicPr>
          <p:cNvPr id="9" name="Tijdelijke aanduiding voor inhoud 8" descr="Wekker met monden">
            <a:extLst>
              <a:ext uri="{FF2B5EF4-FFF2-40B4-BE49-F238E27FC236}">
                <a16:creationId xmlns:a16="http://schemas.microsoft.com/office/drawing/2014/main" id="{056DA00E-8D95-B1B5-F655-952FC1431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62244" y="3711713"/>
            <a:ext cx="3536516" cy="2379101"/>
          </a:xfrm>
        </p:spPr>
      </p:pic>
    </p:spTree>
    <p:extLst>
      <p:ext uri="{BB962C8B-B14F-4D97-AF65-F5344CB8AC3E}">
        <p14:creationId xmlns:p14="http://schemas.microsoft.com/office/powerpoint/2010/main" val="693489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B3E445CB-47DB-B457-2263-51CA9189257E}"/>
              </a:ext>
            </a:extLst>
          </p:cNvPr>
          <p:cNvSpPr txBox="1"/>
          <p:nvPr/>
        </p:nvSpPr>
        <p:spPr>
          <a:xfrm>
            <a:off x="-22203" y="740038"/>
            <a:ext cx="3499815" cy="5355312"/>
          </a:xfrm>
          <a:prstGeom prst="rect">
            <a:avLst/>
          </a:prstGeom>
          <a:solidFill>
            <a:srgbClr val="E81EBC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>
              <a:solidFill>
                <a:srgbClr val="000000"/>
              </a:solidFill>
              <a:latin typeface="Corbel" panose="020B0503020204020204"/>
            </a:endParaRPr>
          </a:p>
          <a:p>
            <a:r>
              <a:rPr lang="nl-NL" sz="3600" b="1">
                <a:latin typeface="Franklin Gothic Book"/>
              </a:rPr>
              <a:t>  </a:t>
            </a:r>
          </a:p>
          <a:p>
            <a:endParaRPr lang="nl-NL" sz="3600" b="1">
              <a:solidFill>
                <a:schemeClr val="bg1"/>
              </a:solidFill>
              <a:latin typeface="Franklin Gothic Book"/>
            </a:endParaRPr>
          </a:p>
          <a:p>
            <a:endParaRPr lang="nl-NL" sz="3600" b="1">
              <a:solidFill>
                <a:schemeClr val="bg1"/>
              </a:solidFill>
              <a:latin typeface="Franklin Gothic Book"/>
            </a:endParaRPr>
          </a:p>
          <a:p>
            <a:br>
              <a:rPr lang="nl-NL" sz="3600" b="1">
                <a:latin typeface="Franklin Gothic Book"/>
              </a:rPr>
            </a:br>
            <a:endParaRPr lang="nl-NL" sz="3600" b="1">
              <a:solidFill>
                <a:schemeClr val="bg1"/>
              </a:solidFill>
              <a:latin typeface="Franklin Gothic Boo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D4C75-9ED4-9C0D-5611-6B4A35F55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Regelmaat in voeding (biologische klok).</a:t>
            </a: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Voeding &amp; depressie (omega-3, vit. D, vit. B11 en 12, zink.</a:t>
            </a: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Diëtiste. </a:t>
            </a: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Fruit in het </a:t>
            </a:r>
            <a:r>
              <a:rPr lang="nl-NL" sz="2800" err="1">
                <a:solidFill>
                  <a:schemeClr val="tx1"/>
                </a:solidFill>
                <a:latin typeface="Arial"/>
                <a:cs typeface="Arial"/>
              </a:rPr>
              <a:t>LichtCafé</a:t>
            </a: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. 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B780D8C-5020-E746-9B1C-CE5BBD0C22F2}"/>
              </a:ext>
            </a:extLst>
          </p:cNvPr>
          <p:cNvSpPr txBox="1"/>
          <p:nvPr/>
        </p:nvSpPr>
        <p:spPr>
          <a:xfrm>
            <a:off x="255739" y="3089753"/>
            <a:ext cx="216073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4000">
                <a:latin typeface="Arial"/>
                <a:cs typeface="Arial"/>
              </a:rPr>
              <a:t>Voeding</a:t>
            </a:r>
          </a:p>
        </p:txBody>
      </p:sp>
      <p:pic>
        <p:nvPicPr>
          <p:cNvPr id="8" name="Afbeelding 7" descr="Geen fotobeschrijving beschikbaar.">
            <a:extLst>
              <a:ext uri="{FF2B5EF4-FFF2-40B4-BE49-F238E27FC236}">
                <a16:creationId xmlns:a16="http://schemas.microsoft.com/office/drawing/2014/main" id="{C9907377-4E1B-6463-4CD2-3B50BBB71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795" y="4302887"/>
            <a:ext cx="2445837" cy="1790830"/>
          </a:xfrm>
          <a:prstGeom prst="rect">
            <a:avLst/>
          </a:prstGeom>
        </p:spPr>
      </p:pic>
      <p:pic>
        <p:nvPicPr>
          <p:cNvPr id="10" name="Afbeelding 9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8CC389F9-3ED5-2C53-FF73-19E739872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80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7D8230-7ADD-366F-094B-DE3028638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C22C607-EAB9-ED37-8E7E-44CC05E082B2}"/>
              </a:ext>
            </a:extLst>
          </p:cNvPr>
          <p:cNvSpPr txBox="1"/>
          <p:nvPr/>
        </p:nvSpPr>
        <p:spPr>
          <a:xfrm>
            <a:off x="-22203" y="740038"/>
            <a:ext cx="3499815" cy="5355312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>
              <a:solidFill>
                <a:srgbClr val="000000"/>
              </a:solidFill>
              <a:latin typeface="Corbel" panose="020B0503020204020204"/>
            </a:endParaRPr>
          </a:p>
          <a:p>
            <a:r>
              <a:rPr lang="nl-NL" sz="3600" b="1">
                <a:latin typeface="Franklin Gothic Book"/>
              </a:rPr>
              <a:t>  </a:t>
            </a:r>
          </a:p>
          <a:p>
            <a:endParaRPr lang="nl-NL" sz="3600" b="1">
              <a:solidFill>
                <a:schemeClr val="bg1"/>
              </a:solidFill>
              <a:latin typeface="Franklin Gothic Book"/>
            </a:endParaRPr>
          </a:p>
          <a:p>
            <a:endParaRPr lang="nl-NL" sz="3600" b="1">
              <a:solidFill>
                <a:schemeClr val="bg1"/>
              </a:solidFill>
              <a:latin typeface="Franklin Gothic Book"/>
            </a:endParaRPr>
          </a:p>
          <a:p>
            <a:br>
              <a:rPr lang="nl-NL" sz="3600" b="1">
                <a:latin typeface="Franklin Gothic Book"/>
              </a:rPr>
            </a:br>
            <a:endParaRPr lang="nl-NL" sz="3600" b="1">
              <a:solidFill>
                <a:schemeClr val="bg1"/>
              </a:solidFill>
              <a:latin typeface="Franklin Gothic Book"/>
            </a:endParaRPr>
          </a:p>
        </p:txBody>
      </p:sp>
      <p:pic>
        <p:nvPicPr>
          <p:cNvPr id="7" name="Afbeelding 6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D5394ABA-3C3C-D2F9-584B-983930BC4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66F0BA0-3855-0C44-9440-D5303E6C23F0}"/>
              </a:ext>
            </a:extLst>
          </p:cNvPr>
          <p:cNvSpPr txBox="1">
            <a:spLocks/>
          </p:cNvSpPr>
          <p:nvPr/>
        </p:nvSpPr>
        <p:spPr>
          <a:xfrm>
            <a:off x="3693035" y="1125066"/>
            <a:ext cx="770128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Positief effect op je gezondheid.</a:t>
            </a:r>
            <a:endParaRPr lang="nl-NL">
              <a:solidFill>
                <a:srgbClr val="595959"/>
              </a:solidFill>
              <a:latin typeface="Corbel" panose="020B0503020204020204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Groepsbehandeling.</a:t>
            </a: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Opdrachten in het leefstijlwerkboek. </a:t>
            </a: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Mensen ontmoeten in het </a:t>
            </a:r>
            <a:r>
              <a:rPr lang="nl-NL" sz="2800" err="1">
                <a:solidFill>
                  <a:schemeClr val="tx1"/>
                </a:solidFill>
                <a:latin typeface="Arial"/>
                <a:cs typeface="Calibri"/>
              </a:rPr>
              <a:t>LichtCafé</a:t>
            </a: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.</a:t>
            </a: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Netwerk = welkom.</a:t>
            </a:r>
          </a:p>
          <a:p>
            <a:pPr>
              <a:spcBef>
                <a:spcPts val="1000"/>
              </a:spcBef>
              <a:buFont typeface="Calibri" pitchFamily="18" charset="2"/>
              <a:buChar char="-"/>
            </a:pPr>
            <a:endParaRPr lang="nl-NL" sz="2800">
              <a:solidFill>
                <a:schemeClr val="tx1"/>
              </a:solidFill>
              <a:latin typeface="Arial"/>
              <a:cs typeface="Calibri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710B126-8E63-BC17-8A99-D7C7D016D1DD}"/>
              </a:ext>
            </a:extLst>
          </p:cNvPr>
          <p:cNvSpPr txBox="1"/>
          <p:nvPr/>
        </p:nvSpPr>
        <p:spPr>
          <a:xfrm>
            <a:off x="255739" y="3089753"/>
            <a:ext cx="216073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4000">
                <a:latin typeface="Arial"/>
                <a:cs typeface="Arial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516861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A491E8-B46D-52D8-24F6-978C8FC04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52D82EE-501D-E2F9-B976-A51E3ADD9437}"/>
              </a:ext>
            </a:extLst>
          </p:cNvPr>
          <p:cNvSpPr txBox="1"/>
          <p:nvPr/>
        </p:nvSpPr>
        <p:spPr>
          <a:xfrm>
            <a:off x="-22203" y="740038"/>
            <a:ext cx="3499815" cy="5355312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>
              <a:solidFill>
                <a:srgbClr val="000000"/>
              </a:solidFill>
              <a:latin typeface="Corbel" panose="020B0503020204020204"/>
            </a:endParaRPr>
          </a:p>
          <a:p>
            <a:r>
              <a:rPr lang="nl-NL" sz="3600" b="1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/>
              </a:rPr>
              <a:t>  </a:t>
            </a:r>
          </a:p>
          <a:p>
            <a:endParaRPr lang="nl-NL" sz="3600" b="1">
              <a:solidFill>
                <a:schemeClr val="tx1">
                  <a:lumMod val="95000"/>
                  <a:lumOff val="5000"/>
                </a:schemeClr>
              </a:solidFill>
              <a:latin typeface="Franklin Gothic Book"/>
            </a:endParaRPr>
          </a:p>
          <a:p>
            <a:endParaRPr lang="nl-NL" sz="3600" b="1">
              <a:solidFill>
                <a:schemeClr val="bg1"/>
              </a:solidFill>
              <a:latin typeface="Franklin Gothic Book"/>
            </a:endParaRPr>
          </a:p>
          <a:p>
            <a:br>
              <a:rPr lang="nl-NL" sz="3600" b="1">
                <a:latin typeface="Franklin Gothic Book"/>
              </a:rPr>
            </a:br>
            <a:endParaRPr lang="nl-NL" sz="3600" b="1">
              <a:solidFill>
                <a:schemeClr val="bg1"/>
              </a:solidFill>
              <a:latin typeface="Franklin Gothic Book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F182128-6B65-4192-D6A4-5862B673F1EB}"/>
              </a:ext>
            </a:extLst>
          </p:cNvPr>
          <p:cNvSpPr txBox="1"/>
          <p:nvPr/>
        </p:nvSpPr>
        <p:spPr>
          <a:xfrm>
            <a:off x="255739" y="3089753"/>
            <a:ext cx="234863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4000">
                <a:latin typeface="Arial"/>
                <a:cs typeface="Arial"/>
              </a:rPr>
              <a:t>Slaap</a:t>
            </a:r>
          </a:p>
        </p:txBody>
      </p:sp>
      <p:pic>
        <p:nvPicPr>
          <p:cNvPr id="3" name="Afbeelding 4" descr="Afbeelding met tekst, cirkel, Lettertype, diagram&#10;&#10;Automatisch gegenereerde beschrijving">
            <a:extLst>
              <a:ext uri="{FF2B5EF4-FFF2-40B4-BE49-F238E27FC236}">
                <a16:creationId xmlns:a16="http://schemas.microsoft.com/office/drawing/2014/main" id="{1122A2CC-E1BB-9871-487D-4CEE5F535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41" y="4067917"/>
            <a:ext cx="3501257" cy="2018855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9" name="Afbeelding 8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148983EB-E27D-55FF-4E01-95698BB09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5053F5E-C4F4-1AB3-8D8D-F6C9F289DC7E}"/>
              </a:ext>
            </a:extLst>
          </p:cNvPr>
          <p:cNvSpPr txBox="1">
            <a:spLocks/>
          </p:cNvSpPr>
          <p:nvPr/>
        </p:nvSpPr>
        <p:spPr>
          <a:xfrm>
            <a:off x="3578213" y="884983"/>
            <a:ext cx="8212758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Lichttherapie beïnvloedt het melatonine proces.</a:t>
            </a:r>
            <a:endParaRPr lang="nl-NL">
              <a:solidFill>
                <a:schemeClr val="tx1"/>
              </a:solidFill>
              <a:latin typeface="Corbel" panose="020B0503020204020204"/>
              <a:cs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Stress en slaap.</a:t>
            </a: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Slaaphygiëne.</a:t>
            </a: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Middelengebruik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Verlate slaapfase.</a:t>
            </a: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CGT-i = verwijzing slaaptraining.</a:t>
            </a:r>
            <a:endParaRPr lang="nl-NL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endParaRPr lang="nl-NL" sz="2800">
              <a:solidFill>
                <a:schemeClr val="tx1"/>
              </a:solidFill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0905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F754C990-9493-43C5-A08F-2B9A55F7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B176A2F0-4868-448D-8624-668A960A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6DE3F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st, clipart, illustratie, tekenfilm&#10;&#10;Automatisch gegenereerde beschrijving">
            <a:extLst>
              <a:ext uri="{FF2B5EF4-FFF2-40B4-BE49-F238E27FC236}">
                <a16:creationId xmlns:a16="http://schemas.microsoft.com/office/drawing/2014/main" id="{4929BD11-E919-8EB4-FD6B-0C9B65C53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622" y="804334"/>
            <a:ext cx="4868755" cy="5249332"/>
          </a:xfrm>
          <a:prstGeom prst="rect">
            <a:avLst/>
          </a:prstGeom>
        </p:spPr>
      </p:pic>
      <p:pic>
        <p:nvPicPr>
          <p:cNvPr id="3" name="Afbeelding 2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CE8500DD-28BF-27B5-E61D-3DC02B6C8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07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D64D7B-CE5C-8518-25D3-D11853DCA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51BB750-03F9-F6C3-0494-33FEFDFE2810}"/>
              </a:ext>
            </a:extLst>
          </p:cNvPr>
          <p:cNvSpPr txBox="1"/>
          <p:nvPr/>
        </p:nvSpPr>
        <p:spPr>
          <a:xfrm>
            <a:off x="-11765" y="740038"/>
            <a:ext cx="3478939" cy="5355312"/>
          </a:xfrm>
          <a:prstGeom prst="rect">
            <a:avLst/>
          </a:prstGeom>
          <a:solidFill>
            <a:srgbClr val="92D05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r>
              <a:rPr lang="nl-NL" sz="3600" b="1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/>
              </a:rPr>
              <a:t>  </a:t>
            </a:r>
            <a:br>
              <a:rPr lang="nl-NL" sz="3600" b="1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/>
              </a:rPr>
            </a:br>
            <a:endParaRPr lang="nl-NL" sz="3600" b="1">
              <a:solidFill>
                <a:schemeClr val="tx1">
                  <a:lumMod val="95000"/>
                  <a:lumOff val="5000"/>
                </a:schemeClr>
              </a:solidFill>
              <a:latin typeface="Franklin Gothic Book"/>
            </a:endParaRPr>
          </a:p>
          <a:p>
            <a:endParaRPr lang="nl-NL" sz="3600" b="1">
              <a:solidFill>
                <a:srgbClr val="FFFFFF"/>
              </a:solidFill>
              <a:latin typeface="Franklin Gothic Book"/>
            </a:endParaRPr>
          </a:p>
          <a:p>
            <a:endParaRPr lang="nl-NL" sz="3600" b="1">
              <a:solidFill>
                <a:srgbClr val="FFFFFF"/>
              </a:solidFill>
              <a:latin typeface="Franklin Gothic Book"/>
            </a:endParaRPr>
          </a:p>
          <a:p>
            <a:br>
              <a:rPr lang="nl-NL" sz="3600" b="1">
                <a:latin typeface="Franklin Gothic Book"/>
              </a:rPr>
            </a:br>
            <a:endParaRPr lang="nl-NL" sz="3600" b="1">
              <a:solidFill>
                <a:schemeClr val="bg1"/>
              </a:solidFill>
              <a:latin typeface="Franklin Gothic Book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433E9AA-1E61-33D6-C376-15C5DD153888}"/>
              </a:ext>
            </a:extLst>
          </p:cNvPr>
          <p:cNvSpPr txBox="1"/>
          <p:nvPr/>
        </p:nvSpPr>
        <p:spPr>
          <a:xfrm>
            <a:off x="194140" y="3020743"/>
            <a:ext cx="284967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4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Beweging</a:t>
            </a:r>
          </a:p>
        </p:txBody>
      </p:sp>
      <p:pic>
        <p:nvPicPr>
          <p:cNvPr id="8" name="Afbeelding 7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6EDDF209-7CC0-1C22-E590-9924F8F8A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3FDBC81-5C9D-0EA3-7225-C6AC14D89CE2}"/>
              </a:ext>
            </a:extLst>
          </p:cNvPr>
          <p:cNvSpPr txBox="1">
            <a:spLocks/>
          </p:cNvSpPr>
          <p:nvPr/>
        </p:nvSpPr>
        <p:spPr>
          <a:xfrm>
            <a:off x="3630405" y="1011506"/>
            <a:ext cx="7701280" cy="5851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Positieve invloed op lichaam en geest.</a:t>
            </a:r>
            <a:endParaRPr lang="nl-NL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Groene 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omgeving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verlaagt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 cortisol.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Uitdaging voor de dag stellen.</a:t>
            </a: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Deskbike.</a:t>
            </a: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Batterij leegmaken en slaapdruk opbouw.</a:t>
            </a: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Doorverwijzing naar beweegcoach, sport in omgeving.</a:t>
            </a: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endParaRPr lang="nl-NL" sz="2800">
              <a:solidFill>
                <a:schemeClr val="tx1"/>
              </a:solidFill>
              <a:latin typeface="Arial"/>
              <a:cs typeface="Calibri"/>
            </a:endParaRPr>
          </a:p>
          <a:p>
            <a:pPr>
              <a:spcBef>
                <a:spcPts val="1000"/>
              </a:spcBef>
              <a:buFont typeface="Calibri" pitchFamily="18" charset="2"/>
              <a:buChar char="-"/>
            </a:pPr>
            <a:endParaRPr lang="nl-NL" sz="2800">
              <a:solidFill>
                <a:schemeClr val="tx1"/>
              </a:solidFill>
              <a:latin typeface="Arial"/>
              <a:cs typeface="Calibri"/>
            </a:endParaRPr>
          </a:p>
        </p:txBody>
      </p:sp>
      <p:pic>
        <p:nvPicPr>
          <p:cNvPr id="4" name="Afbeelding 3" descr="Hond die in de sneeuw rent">
            <a:extLst>
              <a:ext uri="{FF2B5EF4-FFF2-40B4-BE49-F238E27FC236}">
                <a16:creationId xmlns:a16="http://schemas.microsoft.com/office/drawing/2014/main" id="{8F5A04C9-9995-C8F8-6F64-2073484F2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09" y="3791102"/>
            <a:ext cx="3475016" cy="230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7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E2319-46B2-E11F-5305-40B4528F4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Weten-schappelijk</a:t>
            </a:r>
            <a:r>
              <a:rPr lang="en-US" sz="4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onderzoek</a:t>
            </a:r>
            <a:r>
              <a:rPr lang="en-US" sz="4000">
                <a:solidFill>
                  <a:schemeClr val="tx1"/>
                </a:solidFill>
                <a:latin typeface="Arial"/>
                <a:cs typeface="Arial"/>
              </a:rPr>
              <a:t> in het </a:t>
            </a:r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LichtCafé</a:t>
            </a:r>
            <a:endParaRPr lang="en-US" sz="40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CFEA1-D8FC-CB41-734A-AF6A3DCD4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570194"/>
            <a:ext cx="8321430" cy="512064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2800" dirty="0">
              <a:solidFill>
                <a:schemeClr val="tx1"/>
              </a:solidFill>
              <a:latin typeface="Arial"/>
              <a:cs typeface="Calibri"/>
            </a:endParaRPr>
          </a:p>
        </p:txBody>
      </p:sp>
      <p:pic>
        <p:nvPicPr>
          <p:cNvPr id="6" name="Afbeelding 5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E8FD94D0-5544-3197-D27F-028FD3E46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1B4F079C-B3A0-47E8-2830-442179EBD6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569903"/>
              </p:ext>
            </p:extLst>
          </p:nvPr>
        </p:nvGraphicFramePr>
        <p:xfrm>
          <a:off x="5715000" y="1883228"/>
          <a:ext cx="4633835" cy="3091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1201">
                  <a:extLst>
                    <a:ext uri="{9D8B030D-6E8A-4147-A177-3AD203B41FA5}">
                      <a16:colId xmlns:a16="http://schemas.microsoft.com/office/drawing/2014/main" val="3935192962"/>
                    </a:ext>
                  </a:extLst>
                </a:gridCol>
                <a:gridCol w="2692634">
                  <a:extLst>
                    <a:ext uri="{9D8B030D-6E8A-4147-A177-3AD203B41FA5}">
                      <a16:colId xmlns:a16="http://schemas.microsoft.com/office/drawing/2014/main" val="2337531013"/>
                    </a:ext>
                  </a:extLst>
                </a:gridCol>
              </a:tblGrid>
              <a:tr h="618353">
                <a:tc>
                  <a:txBody>
                    <a:bodyPr/>
                    <a:lstStyle/>
                    <a:p>
                      <a:pPr algn="l" fontAlgn="base"/>
                      <a:r>
                        <a:rPr lang="nl-NL" sz="1800" dirty="0">
                          <a:effectLst/>
                        </a:rPr>
                        <a:t>QIDS​</a:t>
                      </a:r>
                      <a:endParaRPr lang="nl-NL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NL" sz="1800" dirty="0">
                          <a:effectLst/>
                        </a:rPr>
                        <a:t>Ernst​</a:t>
                      </a:r>
                      <a:endParaRPr lang="nl-NL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066826"/>
                  </a:ext>
                </a:extLst>
              </a:tr>
              <a:tr h="618353">
                <a:tc>
                  <a:txBody>
                    <a:bodyPr/>
                    <a:lstStyle/>
                    <a:p>
                      <a:pPr algn="l" fontAlgn="base"/>
                      <a:r>
                        <a:rPr lang="nl-NL" sz="1800" dirty="0">
                          <a:effectLst/>
                        </a:rPr>
                        <a:t>1-5​</a:t>
                      </a:r>
                      <a:endParaRPr lang="nl-N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NL" sz="1800" dirty="0">
                          <a:effectLst/>
                        </a:rPr>
                        <a:t>-​</a:t>
                      </a:r>
                      <a:endParaRPr lang="nl-N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329701"/>
                  </a:ext>
                </a:extLst>
              </a:tr>
              <a:tr h="618353">
                <a:tc>
                  <a:txBody>
                    <a:bodyPr/>
                    <a:lstStyle/>
                    <a:p>
                      <a:pPr algn="l" fontAlgn="base"/>
                      <a:r>
                        <a:rPr lang="nl-NL" sz="1800" dirty="0">
                          <a:effectLst/>
                        </a:rPr>
                        <a:t>6-10​</a:t>
                      </a:r>
                      <a:endParaRPr lang="nl-N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NL" sz="1800" dirty="0">
                          <a:effectLst/>
                        </a:rPr>
                        <a:t>Mild​</a:t>
                      </a:r>
                      <a:endParaRPr lang="nl-N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310318"/>
                  </a:ext>
                </a:extLst>
              </a:tr>
              <a:tr h="618353">
                <a:tc>
                  <a:txBody>
                    <a:bodyPr/>
                    <a:lstStyle/>
                    <a:p>
                      <a:pPr algn="l" fontAlgn="base"/>
                      <a:r>
                        <a:rPr lang="nl-NL" sz="1800" dirty="0">
                          <a:effectLst/>
                        </a:rPr>
                        <a:t>11-15​</a:t>
                      </a:r>
                      <a:endParaRPr lang="nl-N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NL" sz="1800" dirty="0">
                          <a:effectLst/>
                        </a:rPr>
                        <a:t>Matig​</a:t>
                      </a:r>
                      <a:endParaRPr lang="nl-N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095723"/>
                  </a:ext>
                </a:extLst>
              </a:tr>
              <a:tr h="618353">
                <a:tc>
                  <a:txBody>
                    <a:bodyPr/>
                    <a:lstStyle/>
                    <a:p>
                      <a:pPr algn="l" fontAlgn="base"/>
                      <a:r>
                        <a:rPr lang="nl-NL" sz="1800" dirty="0">
                          <a:effectLst/>
                        </a:rPr>
                        <a:t>16-27​</a:t>
                      </a:r>
                      <a:endParaRPr lang="nl-N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NL" sz="1800" dirty="0">
                          <a:effectLst/>
                        </a:rPr>
                        <a:t>ernstig​</a:t>
                      </a:r>
                      <a:endParaRPr lang="nl-N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86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5061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1BB01-F8CF-5CE0-AEB0-28D85D9F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77" y="1721068"/>
            <a:ext cx="2834640" cy="237744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1"/>
                </a:solidFill>
                <a:latin typeface="Arial"/>
                <a:cs typeface="Arial"/>
              </a:rPr>
              <a:t>Take home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CB768-E2BE-D97D-39EB-273C1BE12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515" y="868680"/>
            <a:ext cx="8348597" cy="512064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0"/>
              </a:spcBef>
              <a:buFont typeface="Calibri" pitchFamily="18" charset="2"/>
              <a:buChar char="-"/>
            </a:pPr>
            <a:r>
              <a:rPr lang="nl-NL" sz="2800" dirty="0">
                <a:solidFill>
                  <a:schemeClr val="tx1"/>
                </a:solidFill>
                <a:latin typeface="Arial"/>
                <a:cs typeface="Calibri"/>
              </a:rPr>
              <a:t>Denk juist bij </a:t>
            </a:r>
            <a:r>
              <a:rPr lang="nl-NL" sz="2800" b="1" dirty="0">
                <a:solidFill>
                  <a:schemeClr val="tx1"/>
                </a:solidFill>
                <a:latin typeface="Arial"/>
                <a:cs typeface="Calibri"/>
              </a:rPr>
              <a:t>milde</a:t>
            </a:r>
            <a:r>
              <a:rPr lang="nl-NL" sz="2800" dirty="0">
                <a:solidFill>
                  <a:schemeClr val="tx1"/>
                </a:solidFill>
                <a:latin typeface="Arial"/>
                <a:cs typeface="Calibri"/>
              </a:rPr>
              <a:t> klachten aan LT en leefstijl.</a:t>
            </a:r>
            <a:endParaRPr lang="en-US" sz="2800" dirty="0">
              <a:solidFill>
                <a:schemeClr val="tx1"/>
              </a:solidFill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/>
              <a:buChar char="-"/>
            </a:pPr>
            <a:r>
              <a:rPr lang="nl-NL" sz="2800" dirty="0">
                <a:solidFill>
                  <a:schemeClr val="tx1"/>
                </a:solidFill>
                <a:latin typeface="Arial"/>
                <a:cs typeface="Calibri"/>
              </a:rPr>
              <a:t>Denk aan LT ook in de lente/zomer.</a:t>
            </a:r>
            <a:endParaRPr lang="en-US" sz="2800" dirty="0">
              <a:solidFill>
                <a:schemeClr val="tx1"/>
              </a:solidFill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Calibri"/>
              <a:buChar char="-"/>
            </a:pPr>
            <a:r>
              <a:rPr lang="nl-NL" sz="2800" dirty="0">
                <a:solidFill>
                  <a:schemeClr val="tx1"/>
                </a:solidFill>
                <a:latin typeface="Arial"/>
                <a:cs typeface="Calibri"/>
              </a:rPr>
              <a:t>Biologische klok resetten.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81E59-00B6-B24D-805D-B1D2D69CE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10" y="4251243"/>
            <a:ext cx="1797269" cy="1815167"/>
          </a:xfrm>
          <a:prstGeom prst="rect">
            <a:avLst/>
          </a:prstGeom>
        </p:spPr>
      </p:pic>
      <p:pic>
        <p:nvPicPr>
          <p:cNvPr id="7" name="Afbeelding 6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939CB1D9-F4F1-7470-C479-B2C2C0917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42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875682-0790-427D-9A23-4B7265F0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DE4AAE-4785-4EA7-95DB-45200F5B8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B8AA617-0537-4ED7-91B6-66511A647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E8BF1F-CE61-45C5-92AC-552D23176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spc="-100" err="1">
                <a:solidFill>
                  <a:schemeClr val="tx1"/>
                </a:solidFill>
                <a:latin typeface="Arial"/>
                <a:cs typeface="Arial"/>
              </a:rPr>
              <a:t>Bedankt</a:t>
            </a:r>
            <a:r>
              <a:rPr lang="en-US" sz="4000" spc="-1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spc="-100" err="1">
                <a:solidFill>
                  <a:schemeClr val="tx1"/>
                </a:solidFill>
                <a:latin typeface="Arial"/>
                <a:cs typeface="Arial"/>
              </a:rPr>
              <a:t>voor</a:t>
            </a:r>
            <a:r>
              <a:rPr lang="en-US" sz="4000" spc="-1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spc="-100" err="1">
                <a:solidFill>
                  <a:schemeClr val="tx1"/>
                </a:solidFill>
                <a:latin typeface="Arial"/>
                <a:cs typeface="Arial"/>
              </a:rPr>
              <a:t>jullie</a:t>
            </a:r>
            <a:r>
              <a:rPr lang="en-US" sz="4000" spc="-1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spc="-100" err="1">
                <a:solidFill>
                  <a:schemeClr val="tx1"/>
                </a:solidFill>
                <a:latin typeface="Arial"/>
                <a:cs typeface="Arial"/>
              </a:rPr>
              <a:t>aandacht</a:t>
            </a:r>
            <a:r>
              <a:rPr lang="en-US" sz="4000" spc="-100">
                <a:solidFill>
                  <a:schemeClr val="tx1"/>
                </a:solidFill>
                <a:latin typeface="Arial"/>
                <a:cs typeface="Arial"/>
              </a:rPr>
              <a:t>!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8551AE-11EE-F37E-E22F-E65A44ADB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604" b="5"/>
          <a:stretch/>
        </p:blipFill>
        <p:spPr>
          <a:xfrm>
            <a:off x="1069848" y="470170"/>
            <a:ext cx="3429000" cy="3557016"/>
          </a:xfrm>
          <a:prstGeom prst="rect">
            <a:avLst/>
          </a:prstGeom>
        </p:spPr>
      </p:pic>
      <p:pic>
        <p:nvPicPr>
          <p:cNvPr id="6" name="Afbeelding 27" descr="Afbeelding met tekst, Verkeersbord, teken, Lettertype&#10;&#10;Automatisch gegenereerde beschrijving">
            <a:extLst>
              <a:ext uri="{FF2B5EF4-FFF2-40B4-BE49-F238E27FC236}">
                <a16:creationId xmlns:a16="http://schemas.microsoft.com/office/drawing/2014/main" id="{128B06FC-54B7-18A0-540E-24EC72AEE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8" r="2076" b="5"/>
          <a:stretch/>
        </p:blipFill>
        <p:spPr>
          <a:xfrm>
            <a:off x="4673857" y="470171"/>
            <a:ext cx="3427118" cy="355675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/>
          <a:srcRect l="17249" r="18917" b="2"/>
          <a:stretch/>
        </p:blipFill>
        <p:spPr>
          <a:xfrm>
            <a:off x="8275984" y="470172"/>
            <a:ext cx="3427118" cy="3556755"/>
          </a:xfrm>
          <a:prstGeom prst="rect">
            <a:avLst/>
          </a:prstGeom>
        </p:spPr>
      </p:pic>
      <p:pic>
        <p:nvPicPr>
          <p:cNvPr id="7" name="Afbeelding 6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B10DBA5D-487C-E0E3-78D9-2963BB522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70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64B3DDC-E037-2A3D-378B-8E256C870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D2F2DB-0A6B-8963-93A9-9ED35F8EECA0}"/>
              </a:ext>
            </a:extLst>
          </p:cNvPr>
          <p:cNvSpPr txBox="1">
            <a:spLocks/>
          </p:cNvSpPr>
          <p:nvPr/>
        </p:nvSpPr>
        <p:spPr>
          <a:xfrm>
            <a:off x="95264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chemeClr val="tx1"/>
                </a:solidFill>
                <a:latin typeface="Arial"/>
                <a:cs typeface="Arial"/>
              </a:rPr>
              <a:t>Mentimeter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F0BAB319-4DFF-6ED3-18B0-B4589CCDD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30324AA-1F37-7205-1440-E268E6DCA8F6}"/>
              </a:ext>
            </a:extLst>
          </p:cNvPr>
          <p:cNvSpPr txBox="1">
            <a:spLocks/>
          </p:cNvSpPr>
          <p:nvPr/>
        </p:nvSpPr>
        <p:spPr>
          <a:xfrm>
            <a:off x="3601429" y="864108"/>
            <a:ext cx="845312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 dirty="0">
                <a:solidFill>
                  <a:schemeClr val="tx1"/>
                </a:solidFill>
                <a:latin typeface="Arial"/>
                <a:cs typeface="Arial"/>
              </a:rPr>
              <a:t>Welke kennis wil je vandaag opdoen?</a:t>
            </a:r>
          </a:p>
        </p:txBody>
      </p:sp>
      <p:pic>
        <p:nvPicPr>
          <p:cNvPr id="13" name="Afbeelding 12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31D3F040-DDB5-690F-B550-58883DE1B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14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328F-FA5E-0939-17F5-5A239DE09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64" y="1123837"/>
            <a:ext cx="2947482" cy="4601183"/>
          </a:xfrm>
        </p:spPr>
        <p:txBody>
          <a:bodyPr/>
          <a:lstStyle/>
          <a:p>
            <a:r>
              <a:rPr lang="en-US" sz="4000" dirty="0" err="1">
                <a:solidFill>
                  <a:schemeClr val="tx1"/>
                </a:solidFill>
                <a:latin typeface="Arial"/>
                <a:cs typeface="Arial"/>
              </a:rPr>
              <a:t>Depressie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2961F-1661-10F0-9F82-A79C0965B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1429" y="864108"/>
            <a:ext cx="8453120" cy="512064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 dirty="0">
                <a:solidFill>
                  <a:schemeClr val="tx1"/>
                </a:solidFill>
                <a:latin typeface="Arial"/>
                <a:cs typeface="Arial"/>
              </a:rPr>
              <a:t>Sombere stemming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 dirty="0">
                <a:solidFill>
                  <a:schemeClr val="tx1"/>
                </a:solidFill>
                <a:latin typeface="Arial"/>
                <a:cs typeface="Arial"/>
              </a:rPr>
              <a:t>Verminderde interesse/plezier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 dirty="0">
                <a:solidFill>
                  <a:schemeClr val="tx1"/>
                </a:solidFill>
                <a:latin typeface="Arial"/>
                <a:cs typeface="Arial"/>
              </a:rPr>
              <a:t>Minder/meer eetlust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 dirty="0">
                <a:solidFill>
                  <a:schemeClr val="tx1"/>
                </a:solidFill>
                <a:latin typeface="Arial"/>
                <a:cs typeface="Arial"/>
              </a:rPr>
              <a:t>Isolatie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 dirty="0">
                <a:solidFill>
                  <a:schemeClr val="tx1"/>
                </a:solidFill>
                <a:latin typeface="Arial"/>
                <a:cs typeface="Arial"/>
              </a:rPr>
              <a:t>Insomnia/</a:t>
            </a:r>
            <a:r>
              <a:rPr lang="nl-NL" sz="2800" dirty="0" err="1">
                <a:solidFill>
                  <a:schemeClr val="tx1"/>
                </a:solidFill>
                <a:latin typeface="Arial"/>
                <a:cs typeface="Arial"/>
              </a:rPr>
              <a:t>hypersomnia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 dirty="0">
                <a:solidFill>
                  <a:schemeClr val="tx1"/>
                </a:solidFill>
                <a:latin typeface="Arial"/>
                <a:cs typeface="Arial"/>
              </a:rPr>
              <a:t>Vertraging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 dirty="0">
                <a:solidFill>
                  <a:schemeClr val="tx1"/>
                </a:solidFill>
                <a:latin typeface="Arial"/>
                <a:cs typeface="Arial"/>
              </a:rPr>
              <a:t>Zelfbeeld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itchFamily="18" charset="2"/>
              <a:buChar char="-"/>
            </a:pPr>
            <a:endParaRPr lang="nl-NL" sz="2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5036C-6442-47E3-65EE-75CAF8527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" y="4152635"/>
            <a:ext cx="3449879" cy="1953357"/>
          </a:xfrm>
          <a:prstGeom prst="rect">
            <a:avLst/>
          </a:prstGeom>
        </p:spPr>
      </p:pic>
      <p:pic>
        <p:nvPicPr>
          <p:cNvPr id="7" name="Afbeelding 6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EE4F7140-861B-4BEE-BA82-C2B8AA94D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56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328F-FA5E-0939-17F5-5A239DE09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64" y="1123837"/>
            <a:ext cx="2947482" cy="4601183"/>
          </a:xfrm>
        </p:spPr>
        <p:txBody>
          <a:bodyPr/>
          <a:lstStyle/>
          <a:p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Prevalentie</a:t>
            </a:r>
            <a:r>
              <a:rPr lang="en-US" sz="4000">
                <a:solidFill>
                  <a:schemeClr val="tx1"/>
                </a:solidFill>
                <a:latin typeface="Arial"/>
                <a:cs typeface="Arial"/>
              </a:rPr>
              <a:t> </a:t>
            </a:r>
            <a:br>
              <a:rPr lang="en-US" sz="4000">
                <a:latin typeface="Arial"/>
              </a:rPr>
            </a:br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depressie</a:t>
            </a:r>
            <a:endParaRPr lang="en-US" sz="40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2961F-1661-10F0-9F82-A79C0965B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1429" y="864108"/>
            <a:ext cx="8453120" cy="512064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1 op de 5 volwassen in NL depressieve klachten.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Vrouwen 2 x zo vaak.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30% van de jongeren somber sinds COVID-19.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Arial"/>
              </a:rPr>
              <a:t>15% van de zwangere depressie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ve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2800" err="1">
                <a:solidFill>
                  <a:schemeClr val="tx1"/>
                </a:solidFill>
                <a:latin typeface="Arial"/>
                <a:cs typeface="Arial"/>
              </a:rPr>
              <a:t>klachten</a:t>
            </a: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5036C-6442-47E3-65EE-75CAF8527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" y="4152635"/>
            <a:ext cx="3449879" cy="1953357"/>
          </a:xfrm>
          <a:prstGeom prst="rect">
            <a:avLst/>
          </a:prstGeom>
        </p:spPr>
      </p:pic>
      <p:pic>
        <p:nvPicPr>
          <p:cNvPr id="7" name="Afbeelding 6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EE4F7140-861B-4BEE-BA82-C2B8AA94D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88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0C762-602C-CD6E-73A3-08FEF49A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" y="1780734"/>
            <a:ext cx="3407659" cy="3285813"/>
          </a:xfrm>
        </p:spPr>
        <p:txBody>
          <a:bodyPr>
            <a:normAutofit/>
          </a:bodyPr>
          <a:lstStyle/>
          <a:p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Recividerende</a:t>
            </a:r>
            <a:br>
              <a:rPr lang="en-US" sz="4000">
                <a:latin typeface="Arial"/>
              </a:rPr>
            </a:br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depressieve</a:t>
            </a:r>
            <a:r>
              <a:rPr lang="en-US" sz="4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klachten</a:t>
            </a:r>
            <a:endParaRPr lang="en-US" sz="40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4A2B7-7921-3CE1-FC19-282475E59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613" y="864108"/>
            <a:ext cx="7315200" cy="512064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2800">
              <a:solidFill>
                <a:schemeClr val="tx1"/>
              </a:solidFill>
              <a:latin typeface="Arial"/>
              <a:ea typeface="+mn-lt"/>
              <a:cs typeface="Helvetica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>
              <a:solidFill>
                <a:schemeClr val="tx1"/>
              </a:solidFill>
              <a:latin typeface="Arial"/>
              <a:ea typeface="+mn-lt"/>
              <a:cs typeface="Helvetica"/>
            </a:endParaRPr>
          </a:p>
          <a:p>
            <a:pPr marL="457200" indent="-457200">
              <a:lnSpc>
                <a:spcPct val="100000"/>
              </a:lnSpc>
              <a:buFont typeface="Calibri" pitchFamily="18" charset="2"/>
              <a:buChar char="-"/>
            </a:pP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Helvetica"/>
              </a:rPr>
              <a:t>2 x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Helvetica"/>
              </a:rPr>
              <a:t>een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Helvetica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Helvetica"/>
              </a:rPr>
              <a:t>depressieve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Helvetica"/>
              </a:rPr>
              <a:t> episode = 70% 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Helvetica"/>
              </a:rPr>
              <a:t>kans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Helvetica"/>
              </a:rPr>
              <a:t> op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Helvetica"/>
              </a:rPr>
              <a:t>terugval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Helvetica"/>
              </a:rPr>
              <a:t>. </a:t>
            </a:r>
          </a:p>
          <a:p>
            <a:pPr marL="457200" indent="-457200">
              <a:lnSpc>
                <a:spcPct val="100000"/>
              </a:lnSpc>
              <a:buFont typeface="Calibri" pitchFamily="18" charset="2"/>
              <a:buChar char="-"/>
            </a:pP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Helvetica"/>
              </a:rPr>
              <a:t>3 x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Helvetica"/>
              </a:rPr>
              <a:t>een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Helvetica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Helvetica"/>
              </a:rPr>
              <a:t>depressieve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Helvetica"/>
              </a:rPr>
              <a:t> episode = 90%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Helvetica"/>
              </a:rPr>
              <a:t>kans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Helvetica"/>
              </a:rPr>
              <a:t> op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Helvetica"/>
              </a:rPr>
              <a:t>terugval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Helvetica"/>
              </a:rPr>
              <a:t> (Bockting et al., 2009).</a:t>
            </a: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2800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 marL="457200" indent="-457200">
              <a:lnSpc>
                <a:spcPct val="100000"/>
              </a:lnSpc>
              <a:buFont typeface="Calibri" pitchFamily="18" charset="2"/>
              <a:buChar char="-"/>
            </a:pP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5% minder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depressies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en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angststoornissen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bij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1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miljoen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volwassenen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=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een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 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kostenbesparing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van €15 tot €17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miljoen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per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jaar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(Trimbos, 2023).</a:t>
            </a:r>
          </a:p>
          <a:p>
            <a:pPr>
              <a:lnSpc>
                <a:spcPct val="100000"/>
              </a:lnSpc>
            </a:pP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B738E5-530C-E52F-7649-9E6CDC680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0" y="4557179"/>
            <a:ext cx="3452504" cy="1566444"/>
          </a:xfrm>
          <a:prstGeom prst="rect">
            <a:avLst/>
          </a:prstGeom>
        </p:spPr>
      </p:pic>
      <p:pic>
        <p:nvPicPr>
          <p:cNvPr id="7" name="Afbeelding 6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83CB293A-C065-AE8F-2784-C44C116CC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83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B8DF8-4209-94B1-FA7B-69C79BC58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53" y="1123837"/>
            <a:ext cx="2683712" cy="4601183"/>
          </a:xfrm>
        </p:spPr>
        <p:txBody>
          <a:bodyPr/>
          <a:lstStyle/>
          <a:p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Prevalentie</a:t>
            </a:r>
            <a:br>
              <a:rPr lang="en-US" sz="4000">
                <a:latin typeface="Arial"/>
              </a:rPr>
            </a:br>
            <a:r>
              <a:rPr lang="en-US" sz="4000" err="1">
                <a:solidFill>
                  <a:schemeClr val="tx1"/>
                </a:solidFill>
                <a:latin typeface="Arial"/>
                <a:cs typeface="Arial"/>
              </a:rPr>
              <a:t>suïcide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4FB60-D331-F4DA-B594-2BB4A82DC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509" y="1229612"/>
            <a:ext cx="7324969" cy="563335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sz="2800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In de DSM-5:</a:t>
            </a:r>
          </a:p>
          <a:p>
            <a:pPr marL="457200" indent="-457200">
              <a:lnSpc>
                <a:spcPct val="100000"/>
              </a:lnSpc>
              <a:buFont typeface="Calibri" pitchFamily="18" charset="2"/>
              <a:buChar char="-"/>
            </a:pP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Eén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van de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symptomen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van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een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depressieve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stoornis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: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terugkerende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gedachten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aan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de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dood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of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aan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zelfdoding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.</a:t>
            </a: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 marL="457200" indent="-457200">
              <a:lnSpc>
                <a:spcPct val="100000"/>
              </a:lnSpc>
              <a:buFont typeface="Calibri" pitchFamily="18" charset="2"/>
              <a:buChar char="-"/>
            </a:pP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In 2022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zijn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1916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mensen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 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overleden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aan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suïcide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=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ruim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vijf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zelfdodingen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per </a:t>
            </a:r>
            <a:r>
              <a:rPr lang="en-US" sz="280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dag</a:t>
            </a:r>
            <a:r>
              <a:rPr lang="en-US" sz="28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(CBS, 2023).</a:t>
            </a: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6" name="Afbeelding 5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9C8B8FE5-6A4D-E59A-5BC6-2815533E4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09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0C61EB-C9A8-9722-B508-6CB07094E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Font typeface="Calibri" pitchFamily="18" charset="2"/>
              <a:buChar char="-"/>
            </a:pPr>
            <a:r>
              <a:rPr lang="nl-NL" sz="2800">
                <a:solidFill>
                  <a:schemeClr val="tx1"/>
                </a:solidFill>
                <a:latin typeface="Arial"/>
                <a:cs typeface="Calibri"/>
              </a:rPr>
              <a:t>Biologische klok jongeren.</a:t>
            </a:r>
            <a:endParaRPr lang="en-US" sz="2800" dirty="0">
              <a:solidFill>
                <a:schemeClr val="tx1"/>
              </a:solidFill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Font typeface="Calibri" pitchFamily="18" charset="2"/>
              <a:buChar char="-"/>
            </a:pPr>
            <a:r>
              <a:rPr lang="nl-NL" sz="2800" dirty="0">
                <a:solidFill>
                  <a:schemeClr val="tx1"/>
                </a:solidFill>
                <a:latin typeface="Arial"/>
                <a:cs typeface="Calibri"/>
              </a:rPr>
              <a:t>Biologische klok ouderen.</a:t>
            </a:r>
            <a:endParaRPr lang="en-US" sz="2800" dirty="0">
              <a:solidFill>
                <a:schemeClr val="tx1"/>
              </a:solidFill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Font typeface="Calibri" pitchFamily="18" charset="2"/>
              <a:buChar char="-"/>
            </a:pPr>
            <a:r>
              <a:rPr lang="nl-NL" sz="2800" dirty="0">
                <a:solidFill>
                  <a:schemeClr val="tx1"/>
                </a:solidFill>
                <a:latin typeface="Arial"/>
                <a:cs typeface="Calibri"/>
              </a:rPr>
              <a:t>Verstoring biologische klok -&gt; effect op gezondheid.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B70F8E7-7DA0-B766-0673-A601F2B16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DCA016-B439-31E8-0C60-EF3CAAA963C3}"/>
              </a:ext>
            </a:extLst>
          </p:cNvPr>
          <p:cNvSpPr txBox="1">
            <a:spLocks/>
          </p:cNvSpPr>
          <p:nvPr/>
        </p:nvSpPr>
        <p:spPr>
          <a:xfrm>
            <a:off x="86843" y="1123837"/>
            <a:ext cx="3126656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chemeClr val="tx1"/>
                </a:solidFill>
                <a:latin typeface="Arial"/>
                <a:cs typeface="Arial"/>
              </a:rPr>
              <a:t>Biologische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/>
                <a:cs typeface="Arial"/>
              </a:rPr>
              <a:t>klok</a:t>
            </a:r>
          </a:p>
        </p:txBody>
      </p:sp>
      <p:pic>
        <p:nvPicPr>
          <p:cNvPr id="8" name="Afbeelding 7" descr="Afbeelding met klok, Wandklok, Kwartsklok, tijd&#10;&#10;Automatisch gegenereerde beschrijving">
            <a:extLst>
              <a:ext uri="{FF2B5EF4-FFF2-40B4-BE49-F238E27FC236}">
                <a16:creationId xmlns:a16="http://schemas.microsoft.com/office/drawing/2014/main" id="{815A037F-9107-2EF0-AA2E-477FF7B34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514" y="859971"/>
            <a:ext cx="2220686" cy="2220686"/>
          </a:xfrm>
          <a:prstGeom prst="rect">
            <a:avLst/>
          </a:prstGeom>
        </p:spPr>
      </p:pic>
      <p:pic>
        <p:nvPicPr>
          <p:cNvPr id="10" name="Afbeelding 9" descr="Afbeelding met Graphics, symbool, logo, Lettertype&#10;&#10;Automatisch gegenereerde beschrijving">
            <a:extLst>
              <a:ext uri="{FF2B5EF4-FFF2-40B4-BE49-F238E27FC236}">
                <a16:creationId xmlns:a16="http://schemas.microsoft.com/office/drawing/2014/main" id="{63051118-7464-936D-1119-3A9FF6A47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4091" y="6207194"/>
            <a:ext cx="915596" cy="6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41845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Aangepast 1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DD0F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D8136B8B16FF4B852715B8A44CC94B" ma:contentTypeVersion="13" ma:contentTypeDescription="Een nieuw document maken." ma:contentTypeScope="" ma:versionID="7acfd6fefb7ca9840b2ec33f7e9a4a30">
  <xsd:schema xmlns:xsd="http://www.w3.org/2001/XMLSchema" xmlns:xs="http://www.w3.org/2001/XMLSchema" xmlns:p="http://schemas.microsoft.com/office/2006/metadata/properties" xmlns:ns2="8e4103c6-407f-42cd-b89f-f9b02b73f2ba" xmlns:ns3="3060ca4b-d6c3-4712-b61e-6216cbf1cffe" targetNamespace="http://schemas.microsoft.com/office/2006/metadata/properties" ma:root="true" ma:fieldsID="6b5d9f2a2f44feb604e0b60701d23249" ns2:_="" ns3:_="">
    <xsd:import namespace="8e4103c6-407f-42cd-b89f-f9b02b73f2ba"/>
    <xsd:import namespace="3060ca4b-d6c3-4712-b61e-6216cbf1cf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4103c6-407f-42cd-b89f-f9b02b73f2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cd5857a2-00dc-4e31-b373-118078cd15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60ca4b-d6c3-4712-b61e-6216cbf1cff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a8c7e59-7212-454a-945f-793cfbc92f3d}" ma:internalName="TaxCatchAll" ma:showField="CatchAllData" ma:web="3060ca4b-d6c3-4712-b61e-6216cbf1cf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060ca4b-d6c3-4712-b61e-6216cbf1cffe" xsi:nil="true"/>
    <lcf76f155ced4ddcb4097134ff3c332f xmlns="8e4103c6-407f-42cd-b89f-f9b02b73f2ba">
      <Terms xmlns="http://schemas.microsoft.com/office/infopath/2007/PartnerControls"/>
    </lcf76f155ced4ddcb4097134ff3c332f>
    <SharedWithUsers xmlns="3060ca4b-d6c3-4712-b61e-6216cbf1cffe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36C560C-07C2-446F-A6CA-BCB1E266A9B1}">
  <ds:schemaRefs>
    <ds:schemaRef ds:uri="3060ca4b-d6c3-4712-b61e-6216cbf1cffe"/>
    <ds:schemaRef ds:uri="8e4103c6-407f-42cd-b89f-f9b02b73f2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C4DAA4F-63CA-43F1-998C-FBA7A31861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2DFC7C-1D52-413D-BC92-8996D51FE9C8}">
  <ds:schemaRefs>
    <ds:schemaRef ds:uri="3060ca4b-d6c3-4712-b61e-6216cbf1cffe"/>
    <ds:schemaRef ds:uri="8e4103c6-407f-42cd-b89f-f9b02b73f2ba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Application>Microsoft Office PowerPoint</Application>
  <PresentationFormat>Breedbeeld</PresentationFormat>
  <Slides>33</Slides>
  <Notes>3</Notes>
  <HiddenSlides>0</HiddenSlide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4" baseType="lpstr">
      <vt:lpstr>Frame</vt:lpstr>
      <vt:lpstr>  Fontys Webinar – Licht &amp; Leefstijl </vt:lpstr>
      <vt:lpstr>Inleiding - Mentimeter - Depressie - Biologische klok - LichtCafé &amp; Leefstijl - Afronding  </vt:lpstr>
      <vt:lpstr>PowerPoint-presentatie</vt:lpstr>
      <vt:lpstr>PowerPoint-presentatie</vt:lpstr>
      <vt:lpstr>Depressie</vt:lpstr>
      <vt:lpstr>Prevalentie  depressie</vt:lpstr>
      <vt:lpstr>Recividerende depressieve klachten</vt:lpstr>
      <vt:lpstr>Prevalentie suïcide</vt:lpstr>
      <vt:lpstr>PowerPoint-presentatie</vt:lpstr>
      <vt:lpstr>Invloed van licht</vt:lpstr>
      <vt:lpstr>Zeitgebers</vt:lpstr>
      <vt:lpstr>PowerPoint-presentatie</vt:lpstr>
      <vt:lpstr>PowerPoint-presentatie</vt:lpstr>
      <vt:lpstr>LichtCafé  "Behandeling van depressieve klachten middels licht en leefstijlinterventies op een destigmatiserende plek".   </vt:lpstr>
      <vt:lpstr>Stellingen</vt:lpstr>
      <vt:lpstr>Waarom licht en leefstijl?</vt:lpstr>
      <vt:lpstr>Doelgroep</vt:lpstr>
      <vt:lpstr>Behandel- traject</vt:lpstr>
      <vt:lpstr>Een indruk...</vt:lpstr>
      <vt:lpstr> </vt:lpstr>
      <vt:lpstr>Indicaties</vt:lpstr>
      <vt:lpstr>Huidige locaties</vt:lpstr>
      <vt:lpstr> Tijdens lichttherapie gesprek over leefstijl</vt:lpstr>
      <vt:lpstr>PowerPoint-presentatie</vt:lpstr>
      <vt:lpstr>Leefstijl- werkboek</vt:lpstr>
      <vt:lpstr>PowerPoint-presentatie</vt:lpstr>
      <vt:lpstr>PowerPoint-presentatie</vt:lpstr>
      <vt:lpstr>PowerPoint-presentatie</vt:lpstr>
      <vt:lpstr>PowerPoint-presentatie</vt:lpstr>
      <vt:lpstr>PowerPoint-presentatie</vt:lpstr>
      <vt:lpstr>Weten-schappelijk onderzoek in het LichtCafé</vt:lpstr>
      <vt:lpstr>Take home message</vt:lpstr>
      <vt:lpstr>Bedankt voor jullie aandacht!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 de trainer – Lichttherapie </dc:title>
  <dc:creator>Wendy &amp; Tim</dc:creator>
  <cp:revision>93</cp:revision>
  <dcterms:created xsi:type="dcterms:W3CDTF">2022-05-11T15:56:04Z</dcterms:created>
  <dcterms:modified xsi:type="dcterms:W3CDTF">2023-09-19T06:40:56Z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0x0101000ED8136B8B16FF4B852715B8A44CC94B</vt:lpwstr>
  </property>
  <property fmtid="{D5CDD505-2E9C-101B-9397-08002B2CF9AE}" pid="3" name="Order">
    <vt:r8>100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