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78"/>
  </p:notesMasterIdLst>
  <p:sldIdLst>
    <p:sldId id="291" r:id="rId5"/>
    <p:sldId id="340" r:id="rId6"/>
    <p:sldId id="292" r:id="rId7"/>
    <p:sldId id="293" r:id="rId8"/>
    <p:sldId id="329" r:id="rId9"/>
    <p:sldId id="301" r:id="rId10"/>
    <p:sldId id="302" r:id="rId11"/>
    <p:sldId id="303" r:id="rId12"/>
    <p:sldId id="378" r:id="rId13"/>
    <p:sldId id="382" r:id="rId14"/>
    <p:sldId id="312" r:id="rId15"/>
    <p:sldId id="294" r:id="rId16"/>
    <p:sldId id="299" r:id="rId17"/>
    <p:sldId id="295" r:id="rId18"/>
    <p:sldId id="300" r:id="rId19"/>
    <p:sldId id="296" r:id="rId20"/>
    <p:sldId id="313" r:id="rId21"/>
    <p:sldId id="383" r:id="rId22"/>
    <p:sldId id="314" r:id="rId23"/>
    <p:sldId id="315" r:id="rId24"/>
    <p:sldId id="316" r:id="rId25"/>
    <p:sldId id="317" r:id="rId26"/>
    <p:sldId id="318" r:id="rId27"/>
    <p:sldId id="319" r:id="rId28"/>
    <p:sldId id="320" r:id="rId29"/>
    <p:sldId id="321" r:id="rId30"/>
    <p:sldId id="384" r:id="rId31"/>
    <p:sldId id="387" r:id="rId32"/>
    <p:sldId id="341" r:id="rId33"/>
    <p:sldId id="271" r:id="rId34"/>
    <p:sldId id="272" r:id="rId35"/>
    <p:sldId id="273" r:id="rId36"/>
    <p:sldId id="276" r:id="rId37"/>
    <p:sldId id="275" r:id="rId38"/>
    <p:sldId id="385" r:id="rId39"/>
    <p:sldId id="388" r:id="rId40"/>
    <p:sldId id="345" r:id="rId41"/>
    <p:sldId id="342" r:id="rId42"/>
    <p:sldId id="343" r:id="rId43"/>
    <p:sldId id="344" r:id="rId44"/>
    <p:sldId id="346" r:id="rId45"/>
    <p:sldId id="349" r:id="rId46"/>
    <p:sldId id="363" r:id="rId47"/>
    <p:sldId id="364" r:id="rId48"/>
    <p:sldId id="347" r:id="rId49"/>
    <p:sldId id="353" r:id="rId50"/>
    <p:sldId id="365" r:id="rId51"/>
    <p:sldId id="366" r:id="rId52"/>
    <p:sldId id="352" r:id="rId53"/>
    <p:sldId id="367" r:id="rId54"/>
    <p:sldId id="368" r:id="rId55"/>
    <p:sldId id="369" r:id="rId56"/>
    <p:sldId id="350" r:id="rId57"/>
    <p:sldId id="370" r:id="rId58"/>
    <p:sldId id="371" r:id="rId59"/>
    <p:sldId id="351" r:id="rId60"/>
    <p:sldId id="354" r:id="rId61"/>
    <p:sldId id="372" r:id="rId62"/>
    <p:sldId id="386" r:id="rId63"/>
    <p:sldId id="389" r:id="rId64"/>
    <p:sldId id="361" r:id="rId65"/>
    <p:sldId id="362" r:id="rId66"/>
    <p:sldId id="360" r:id="rId67"/>
    <p:sldId id="359" r:id="rId68"/>
    <p:sldId id="357" r:id="rId69"/>
    <p:sldId id="358" r:id="rId70"/>
    <p:sldId id="373" r:id="rId71"/>
    <p:sldId id="374" r:id="rId72"/>
    <p:sldId id="376" r:id="rId73"/>
    <p:sldId id="381" r:id="rId74"/>
    <p:sldId id="355" r:id="rId75"/>
    <p:sldId id="377" r:id="rId76"/>
    <p:sldId id="390" r:id="rId7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lde,Robert R. van der" initials="VRvd" lastIdx="1" clrIdx="0">
    <p:extLst>
      <p:ext uri="{19B8F6BF-5375-455C-9EA6-DF929625EA0E}">
        <p15:presenceInfo xmlns:p15="http://schemas.microsoft.com/office/powerpoint/2012/main" userId="S::880979@fontys.nl::de46b5d1-404d-4e15-a300-cab1b4a4a6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33367"/>
    <a:srgbClr val="D6A300"/>
    <a:srgbClr val="7837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00044A-DBFD-445E-9C7A-BBD05BCE16FB}" v="26" dt="2021-06-18T08:39:56.141"/>
    <p1510:client id="{547DA3CD-FA88-40CA-8683-0C7E24B46CD5}" v="2" dt="2021-06-17T18:54:43.689"/>
    <p1510:client id="{7E8CDC14-1EA4-4CD5-9E4C-ACD0469BB932}" v="7" dt="2021-06-18T11:08:39.375"/>
    <p1510:client id="{D9E59DAD-61B8-4224-9123-F8985040ADCB}" v="1667" dt="2021-06-17T18:38:50.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4"/>
  </p:normalViewPr>
  <p:slideViewPr>
    <p:cSldViewPr snapToGrid="0">
      <p:cViewPr varScale="1">
        <p:scale>
          <a:sx n="106" d="100"/>
          <a:sy n="106"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38A42C3-AFB0-4BAF-A0E8-ED98C72AA2CB}"/>
    <pc:docChg chg="modSld">
      <pc:chgData name="" userId="" providerId="" clId="Web-{B38A42C3-AFB0-4BAF-A0E8-ED98C72AA2CB}" dt="2021-06-15T19:08:39.873" v="2" actId="20577"/>
      <pc:docMkLst>
        <pc:docMk/>
      </pc:docMkLst>
      <pc:sldChg chg="modSp">
        <pc:chgData name="" userId="" providerId="" clId="Web-{B38A42C3-AFB0-4BAF-A0E8-ED98C72AA2CB}" dt="2021-06-15T19:08:39.873" v="2" actId="20577"/>
        <pc:sldMkLst>
          <pc:docMk/>
          <pc:sldMk cId="2254887079" sldId="292"/>
        </pc:sldMkLst>
        <pc:spChg chg="mod">
          <ac:chgData name="" userId="" providerId="" clId="Web-{B38A42C3-AFB0-4BAF-A0E8-ED98C72AA2CB}" dt="2021-06-15T19:08:39.873" v="2" actId="20577"/>
          <ac:spMkLst>
            <pc:docMk/>
            <pc:sldMk cId="2254887079" sldId="292"/>
            <ac:spMk id="3" creationId="{00000000-0000-0000-0000-000000000000}"/>
          </ac:spMkLst>
        </pc:spChg>
      </pc:sldChg>
    </pc:docChg>
  </pc:docChgLst>
  <pc:docChgLst>
    <pc:chgData name="Velde,Robert R. van der" userId="S::880979@fontys.nl::de46b5d1-404d-4e15-a300-cab1b4a4a652" providerId="AD" clId="Web-{6966E34D-E4F8-4B8B-B48B-1D57805B27E0}"/>
    <pc:docChg chg="modSld">
      <pc:chgData name="Velde,Robert R. van der" userId="S::880979@fontys.nl::de46b5d1-404d-4e15-a300-cab1b4a4a652" providerId="AD" clId="Web-{6966E34D-E4F8-4B8B-B48B-1D57805B27E0}" dt="2021-06-17T08:09:06.056" v="40" actId="20577"/>
      <pc:docMkLst>
        <pc:docMk/>
      </pc:docMkLst>
      <pc:sldChg chg="modSp modNotes">
        <pc:chgData name="Velde,Robert R. van der" userId="S::880979@fontys.nl::de46b5d1-404d-4e15-a300-cab1b4a4a652" providerId="AD" clId="Web-{6966E34D-E4F8-4B8B-B48B-1D57805B27E0}" dt="2021-06-17T08:09:06.056" v="40" actId="20577"/>
        <pc:sldMkLst>
          <pc:docMk/>
          <pc:sldMk cId="1843851164" sldId="379"/>
        </pc:sldMkLst>
        <pc:spChg chg="mod">
          <ac:chgData name="Velde,Robert R. van der" userId="S::880979@fontys.nl::de46b5d1-404d-4e15-a300-cab1b4a4a652" providerId="AD" clId="Web-{6966E34D-E4F8-4B8B-B48B-1D57805B27E0}" dt="2021-06-17T08:09:06.056" v="40" actId="20577"/>
          <ac:spMkLst>
            <pc:docMk/>
            <pc:sldMk cId="1843851164" sldId="379"/>
            <ac:spMk id="2" creationId="{00000000-0000-0000-0000-000000000000}"/>
          </ac:spMkLst>
        </pc:spChg>
        <pc:picChg chg="mod">
          <ac:chgData name="Velde,Robert R. van der" userId="S::880979@fontys.nl::de46b5d1-404d-4e15-a300-cab1b4a4a652" providerId="AD" clId="Web-{6966E34D-E4F8-4B8B-B48B-1D57805B27E0}" dt="2021-06-17T08:07:28.523" v="0" actId="1076"/>
          <ac:picMkLst>
            <pc:docMk/>
            <pc:sldMk cId="1843851164" sldId="379"/>
            <ac:picMk id="5" creationId="{2CFD023A-336A-F24E-8B1B-EF8CDF98E2BB}"/>
          </ac:picMkLst>
        </pc:picChg>
      </pc:sldChg>
    </pc:docChg>
  </pc:docChgLst>
  <pc:docChgLst>
    <pc:chgData name="Jamin,Jean J.H.A.C." userId="f2903696-3cdb-4ce9-ba50-43d293997050" providerId="ADAL" clId="{3532B369-D78F-AA44-92E3-EC00DA4A12ED}"/>
    <pc:docChg chg="undo custSel modSld">
      <pc:chgData name="Jamin,Jean J.H.A.C." userId="f2903696-3cdb-4ce9-ba50-43d293997050" providerId="ADAL" clId="{3532B369-D78F-AA44-92E3-EC00DA4A12ED}" dt="2021-06-18T14:34:32.434" v="1" actId="1076"/>
      <pc:docMkLst>
        <pc:docMk/>
      </pc:docMkLst>
      <pc:sldChg chg="modSp mod">
        <pc:chgData name="Jamin,Jean J.H.A.C." userId="f2903696-3cdb-4ce9-ba50-43d293997050" providerId="ADAL" clId="{3532B369-D78F-AA44-92E3-EC00DA4A12ED}" dt="2021-06-18T14:34:32.434" v="1" actId="1076"/>
        <pc:sldMkLst>
          <pc:docMk/>
          <pc:sldMk cId="3653404708" sldId="390"/>
        </pc:sldMkLst>
        <pc:picChg chg="mod">
          <ac:chgData name="Jamin,Jean J.H.A.C." userId="f2903696-3cdb-4ce9-ba50-43d293997050" providerId="ADAL" clId="{3532B369-D78F-AA44-92E3-EC00DA4A12ED}" dt="2021-06-18T14:34:32.434" v="1" actId="1076"/>
          <ac:picMkLst>
            <pc:docMk/>
            <pc:sldMk cId="3653404708" sldId="390"/>
            <ac:picMk id="5" creationId="{2CFD023A-336A-F24E-8B1B-EF8CDF98E2BB}"/>
          </ac:picMkLst>
        </pc:picChg>
      </pc:sldChg>
    </pc:docChg>
  </pc:docChgLst>
  <pc:docChgLst>
    <pc:chgData name="Jamin,Jean J.H.A.C." userId="S::875706@fontys.nl::f2903696-3cdb-4ce9-ba50-43d293997050" providerId="AD" clId="Web-{39E8F2ED-50A0-41D2-92FA-D2D4A904E56B}"/>
    <pc:docChg chg="modSld">
      <pc:chgData name="Jamin,Jean J.H.A.C." userId="S::875706@fontys.nl::f2903696-3cdb-4ce9-ba50-43d293997050" providerId="AD" clId="Web-{39E8F2ED-50A0-41D2-92FA-D2D4A904E56B}" dt="2021-06-16T12:14:26.754" v="5" actId="1076"/>
      <pc:docMkLst>
        <pc:docMk/>
      </pc:docMkLst>
      <pc:sldChg chg="addSp delSp modSp">
        <pc:chgData name="Jamin,Jean J.H.A.C." userId="S::875706@fontys.nl::f2903696-3cdb-4ce9-ba50-43d293997050" providerId="AD" clId="Web-{39E8F2ED-50A0-41D2-92FA-D2D4A904E56B}" dt="2021-06-16T12:14:26.754" v="5" actId="1076"/>
        <pc:sldMkLst>
          <pc:docMk/>
          <pc:sldMk cId="3382333107" sldId="360"/>
        </pc:sldMkLst>
        <pc:picChg chg="add mod">
          <ac:chgData name="Jamin,Jean J.H.A.C." userId="S::875706@fontys.nl::f2903696-3cdb-4ce9-ba50-43d293997050" providerId="AD" clId="Web-{39E8F2ED-50A0-41D2-92FA-D2D4A904E56B}" dt="2021-06-16T12:14:26.754" v="5" actId="1076"/>
          <ac:picMkLst>
            <pc:docMk/>
            <pc:sldMk cId="3382333107" sldId="360"/>
            <ac:picMk id="2" creationId="{E591BC6E-AA0F-4094-8D12-A31E441A1E7C}"/>
          </ac:picMkLst>
        </pc:picChg>
        <pc:picChg chg="del">
          <ac:chgData name="Jamin,Jean J.H.A.C." userId="S::875706@fontys.nl::f2903696-3cdb-4ce9-ba50-43d293997050" providerId="AD" clId="Web-{39E8F2ED-50A0-41D2-92FA-D2D4A904E56B}" dt="2021-06-16T12:14:01.658" v="0"/>
          <ac:picMkLst>
            <pc:docMk/>
            <pc:sldMk cId="3382333107" sldId="360"/>
            <ac:picMk id="9" creationId="{E34E734D-D1F5-1A4D-BC39-2FC8ABE79F2F}"/>
          </ac:picMkLst>
        </pc:picChg>
      </pc:sldChg>
    </pc:docChg>
  </pc:docChgLst>
  <pc:docChgLst>
    <pc:chgData name="Jamin,Jean J.H.A.C." userId="S::875706@fontys.nl::f2903696-3cdb-4ce9-ba50-43d293997050" providerId="AD" clId="Web-{6304A752-E362-41EB-BD47-FB1A415DE5FE}"/>
    <pc:docChg chg="addSld delSld modSld">
      <pc:chgData name="Jamin,Jean J.H.A.C." userId="S::875706@fontys.nl::f2903696-3cdb-4ce9-ba50-43d293997050" providerId="AD" clId="Web-{6304A752-E362-41EB-BD47-FB1A415DE5FE}" dt="2021-06-17T13:26:36.247" v="428" actId="20577"/>
      <pc:docMkLst>
        <pc:docMk/>
      </pc:docMkLst>
      <pc:sldChg chg="modSp">
        <pc:chgData name="Jamin,Jean J.H.A.C." userId="S::875706@fontys.nl::f2903696-3cdb-4ce9-ba50-43d293997050" providerId="AD" clId="Web-{6304A752-E362-41EB-BD47-FB1A415DE5FE}" dt="2021-06-17T12:57:21.435" v="259" actId="1076"/>
        <pc:sldMkLst>
          <pc:docMk/>
          <pc:sldMk cId="0" sldId="276"/>
        </pc:sldMkLst>
        <pc:picChg chg="mod">
          <ac:chgData name="Jamin,Jean J.H.A.C." userId="S::875706@fontys.nl::f2903696-3cdb-4ce9-ba50-43d293997050" providerId="AD" clId="Web-{6304A752-E362-41EB-BD47-FB1A415DE5FE}" dt="2021-06-17T12:57:21.435" v="259" actId="1076"/>
          <ac:picMkLst>
            <pc:docMk/>
            <pc:sldMk cId="0" sldId="276"/>
            <ac:picMk id="2" creationId="{BDAFE1E6-AB21-49BB-9A71-6A76485DE050}"/>
          </ac:picMkLst>
        </pc:picChg>
        <pc:picChg chg="mod">
          <ac:chgData name="Jamin,Jean J.H.A.C." userId="S::875706@fontys.nl::f2903696-3cdb-4ce9-ba50-43d293997050" providerId="AD" clId="Web-{6304A752-E362-41EB-BD47-FB1A415DE5FE}" dt="2021-06-17T12:56:46.231" v="256" actId="1076"/>
          <ac:picMkLst>
            <pc:docMk/>
            <pc:sldMk cId="0" sldId="276"/>
            <ac:picMk id="233" creationId="{00000000-0000-0000-0000-000000000000}"/>
          </ac:picMkLst>
        </pc:picChg>
      </pc:sldChg>
      <pc:sldChg chg="modSp">
        <pc:chgData name="Jamin,Jean J.H.A.C." userId="S::875706@fontys.nl::f2903696-3cdb-4ce9-ba50-43d293997050" providerId="AD" clId="Web-{6304A752-E362-41EB-BD47-FB1A415DE5FE}" dt="2021-06-17T12:43:30.397" v="214" actId="20577"/>
        <pc:sldMkLst>
          <pc:docMk/>
          <pc:sldMk cId="2777973847" sldId="291"/>
        </pc:sldMkLst>
        <pc:spChg chg="mod">
          <ac:chgData name="Jamin,Jean J.H.A.C." userId="S::875706@fontys.nl::f2903696-3cdb-4ce9-ba50-43d293997050" providerId="AD" clId="Web-{6304A752-E362-41EB-BD47-FB1A415DE5FE}" dt="2021-06-17T12:43:30.397" v="214" actId="20577"/>
          <ac:spMkLst>
            <pc:docMk/>
            <pc:sldMk cId="2777973847" sldId="291"/>
            <ac:spMk id="3" creationId="{00000000-0000-0000-0000-000000000000}"/>
          </ac:spMkLst>
        </pc:spChg>
      </pc:sldChg>
      <pc:sldChg chg="modSp">
        <pc:chgData name="Jamin,Jean J.H.A.C." userId="S::875706@fontys.nl::f2903696-3cdb-4ce9-ba50-43d293997050" providerId="AD" clId="Web-{6304A752-E362-41EB-BD47-FB1A415DE5FE}" dt="2021-06-17T12:27:53.091" v="1" actId="1076"/>
        <pc:sldMkLst>
          <pc:docMk/>
          <pc:sldMk cId="2286001276" sldId="293"/>
        </pc:sldMkLst>
        <pc:picChg chg="mod">
          <ac:chgData name="Jamin,Jean J.H.A.C." userId="S::875706@fontys.nl::f2903696-3cdb-4ce9-ba50-43d293997050" providerId="AD" clId="Web-{6304A752-E362-41EB-BD47-FB1A415DE5FE}" dt="2021-06-17T12:27:53.091" v="1" actId="1076"/>
          <ac:picMkLst>
            <pc:docMk/>
            <pc:sldMk cId="2286001276" sldId="293"/>
            <ac:picMk id="5" creationId="{2CFD023A-336A-F24E-8B1B-EF8CDF98E2BB}"/>
          </ac:picMkLst>
        </pc:picChg>
      </pc:sldChg>
      <pc:sldChg chg="delSp modSp">
        <pc:chgData name="Jamin,Jean J.H.A.C." userId="S::875706@fontys.nl::f2903696-3cdb-4ce9-ba50-43d293997050" providerId="AD" clId="Web-{6304A752-E362-41EB-BD47-FB1A415DE5FE}" dt="2021-06-17T12:50:15.017" v="220" actId="1076"/>
        <pc:sldMkLst>
          <pc:docMk/>
          <pc:sldMk cId="3840637645" sldId="294"/>
        </pc:sldMkLst>
        <pc:spChg chg="del">
          <ac:chgData name="Jamin,Jean J.H.A.C." userId="S::875706@fontys.nl::f2903696-3cdb-4ce9-ba50-43d293997050" providerId="AD" clId="Web-{6304A752-E362-41EB-BD47-FB1A415DE5FE}" dt="2021-06-17T12:49:56.173" v="215"/>
          <ac:spMkLst>
            <pc:docMk/>
            <pc:sldMk cId="3840637645" sldId="294"/>
            <ac:spMk id="6" creationId="{00000000-0000-0000-0000-000000000000}"/>
          </ac:spMkLst>
        </pc:spChg>
        <pc:picChg chg="mod">
          <ac:chgData name="Jamin,Jean J.H.A.C." userId="S::875706@fontys.nl::f2903696-3cdb-4ce9-ba50-43d293997050" providerId="AD" clId="Web-{6304A752-E362-41EB-BD47-FB1A415DE5FE}" dt="2021-06-17T12:50:15.017" v="220" actId="1076"/>
          <ac:picMkLst>
            <pc:docMk/>
            <pc:sldMk cId="3840637645" sldId="294"/>
            <ac:picMk id="4" creationId="{00000000-0000-0000-0000-000000000000}"/>
          </ac:picMkLst>
        </pc:picChg>
      </pc:sldChg>
      <pc:sldChg chg="delSp">
        <pc:chgData name="Jamin,Jean J.H.A.C." userId="S::875706@fontys.nl::f2903696-3cdb-4ce9-ba50-43d293997050" providerId="AD" clId="Web-{6304A752-E362-41EB-BD47-FB1A415DE5FE}" dt="2021-06-17T12:51:20.472" v="230"/>
        <pc:sldMkLst>
          <pc:docMk/>
          <pc:sldMk cId="232688048" sldId="296"/>
        </pc:sldMkLst>
        <pc:spChg chg="del">
          <ac:chgData name="Jamin,Jean J.H.A.C." userId="S::875706@fontys.nl::f2903696-3cdb-4ce9-ba50-43d293997050" providerId="AD" clId="Web-{6304A752-E362-41EB-BD47-FB1A415DE5FE}" dt="2021-06-17T12:51:20.472" v="230"/>
          <ac:spMkLst>
            <pc:docMk/>
            <pc:sldMk cId="232688048" sldId="296"/>
            <ac:spMk id="3" creationId="{00000000-0000-0000-0000-000000000000}"/>
          </ac:spMkLst>
        </pc:spChg>
      </pc:sldChg>
      <pc:sldChg chg="addSp delSp modSp add del">
        <pc:chgData name="Jamin,Jean J.H.A.C." userId="S::875706@fontys.nl::f2903696-3cdb-4ce9-ba50-43d293997050" providerId="AD" clId="Web-{6304A752-E362-41EB-BD47-FB1A415DE5FE}" dt="2021-06-17T13:23:16.820" v="388"/>
        <pc:sldMkLst>
          <pc:docMk/>
          <pc:sldMk cId="2970161820" sldId="306"/>
        </pc:sldMkLst>
        <pc:spChg chg="mod">
          <ac:chgData name="Jamin,Jean J.H.A.C." userId="S::875706@fontys.nl::f2903696-3cdb-4ce9-ba50-43d293997050" providerId="AD" clId="Web-{6304A752-E362-41EB-BD47-FB1A415DE5FE}" dt="2021-06-17T13:03:42.023" v="298" actId="20577"/>
          <ac:spMkLst>
            <pc:docMk/>
            <pc:sldMk cId="2970161820" sldId="306"/>
            <ac:spMk id="2" creationId="{00000000-0000-0000-0000-000000000000}"/>
          </ac:spMkLst>
        </pc:spChg>
        <pc:spChg chg="del">
          <ac:chgData name="Jamin,Jean J.H.A.C." userId="S::875706@fontys.nl::f2903696-3cdb-4ce9-ba50-43d293997050" providerId="AD" clId="Web-{6304A752-E362-41EB-BD47-FB1A415DE5FE}" dt="2021-06-17T13:21:46.318" v="384"/>
          <ac:spMkLst>
            <pc:docMk/>
            <pc:sldMk cId="2970161820" sldId="306"/>
            <ac:spMk id="3" creationId="{ED985641-C0DD-4691-B41E-3951D364521B}"/>
          </ac:spMkLst>
        </pc:spChg>
        <pc:spChg chg="add mod">
          <ac:chgData name="Jamin,Jean J.H.A.C." userId="S::875706@fontys.nl::f2903696-3cdb-4ce9-ba50-43d293997050" providerId="AD" clId="Web-{6304A752-E362-41EB-BD47-FB1A415DE5FE}" dt="2021-06-17T13:04:05.352" v="301" actId="1076"/>
          <ac:spMkLst>
            <pc:docMk/>
            <pc:sldMk cId="2970161820" sldId="306"/>
            <ac:spMk id="9" creationId="{3E4E2E72-39E4-426F-AC50-115DC7A4A450}"/>
          </ac:spMkLst>
        </pc:spChg>
        <pc:picChg chg="del">
          <ac:chgData name="Jamin,Jean J.H.A.C." userId="S::875706@fontys.nl::f2903696-3cdb-4ce9-ba50-43d293997050" providerId="AD" clId="Web-{6304A752-E362-41EB-BD47-FB1A415DE5FE}" dt="2021-06-17T13:23:16.820" v="388"/>
          <ac:picMkLst>
            <pc:docMk/>
            <pc:sldMk cId="2970161820" sldId="306"/>
            <ac:picMk id="4" creationId="{2B1994AB-AA38-4411-A4BB-541C247C8BF6}"/>
          </ac:picMkLst>
        </pc:picChg>
      </pc:sldChg>
      <pc:sldChg chg="addSp delSp modSp">
        <pc:chgData name="Jamin,Jean J.H.A.C." userId="S::875706@fontys.nl::f2903696-3cdb-4ce9-ba50-43d293997050" providerId="AD" clId="Web-{6304A752-E362-41EB-BD47-FB1A415DE5FE}" dt="2021-06-17T13:23:31.758" v="389"/>
        <pc:sldMkLst>
          <pc:docMk/>
          <pc:sldMk cId="2550177843" sldId="307"/>
        </pc:sldMkLst>
        <pc:spChg chg="mod">
          <ac:chgData name="Jamin,Jean J.H.A.C." userId="S::875706@fontys.nl::f2903696-3cdb-4ce9-ba50-43d293997050" providerId="AD" clId="Web-{6304A752-E362-41EB-BD47-FB1A415DE5FE}" dt="2021-06-17T13:08:11.390" v="333" actId="20577"/>
          <ac:spMkLst>
            <pc:docMk/>
            <pc:sldMk cId="2550177843" sldId="307"/>
            <ac:spMk id="2" creationId="{00000000-0000-0000-0000-000000000000}"/>
          </ac:spMkLst>
        </pc:spChg>
        <pc:spChg chg="del">
          <ac:chgData name="Jamin,Jean J.H.A.C." userId="S::875706@fontys.nl::f2903696-3cdb-4ce9-ba50-43d293997050" providerId="AD" clId="Web-{6304A752-E362-41EB-BD47-FB1A415DE5FE}" dt="2021-06-17T13:21:30.630" v="381"/>
          <ac:spMkLst>
            <pc:docMk/>
            <pc:sldMk cId="2550177843" sldId="307"/>
            <ac:spMk id="3" creationId="{79060CE0-E7E3-4C10-9F0A-1D3CE0283C48}"/>
          </ac:spMkLst>
        </pc:spChg>
        <pc:spChg chg="add mod">
          <ac:chgData name="Jamin,Jean J.H.A.C." userId="S::875706@fontys.nl::f2903696-3cdb-4ce9-ba50-43d293997050" providerId="AD" clId="Web-{6304A752-E362-41EB-BD47-FB1A415DE5FE}" dt="2021-06-17T13:08:17.671" v="334" actId="1076"/>
          <ac:spMkLst>
            <pc:docMk/>
            <pc:sldMk cId="2550177843" sldId="307"/>
            <ac:spMk id="6" creationId="{C1CBB805-C5D3-45E6-AEFE-BF5B12E2EA30}"/>
          </ac:spMkLst>
        </pc:spChg>
        <pc:picChg chg="del">
          <ac:chgData name="Jamin,Jean J.H.A.C." userId="S::875706@fontys.nl::f2903696-3cdb-4ce9-ba50-43d293997050" providerId="AD" clId="Web-{6304A752-E362-41EB-BD47-FB1A415DE5FE}" dt="2021-06-17T13:23:31.758" v="389"/>
          <ac:picMkLst>
            <pc:docMk/>
            <pc:sldMk cId="2550177843" sldId="307"/>
            <ac:picMk id="4" creationId="{C6A7C220-F377-49E9-8C8D-D0D4142A20C5}"/>
          </ac:picMkLst>
        </pc:picChg>
      </pc:sldChg>
      <pc:sldChg chg="addSp delSp modSp modNotes">
        <pc:chgData name="Jamin,Jean J.H.A.C." userId="S::875706@fontys.nl::f2903696-3cdb-4ce9-ba50-43d293997050" providerId="AD" clId="Web-{6304A752-E362-41EB-BD47-FB1A415DE5FE}" dt="2021-06-17T13:23:49.602" v="390"/>
        <pc:sldMkLst>
          <pc:docMk/>
          <pc:sldMk cId="4111257738" sldId="308"/>
        </pc:sldMkLst>
        <pc:spChg chg="mod">
          <ac:chgData name="Jamin,Jean J.H.A.C." userId="S::875706@fontys.nl::f2903696-3cdb-4ce9-ba50-43d293997050" providerId="AD" clId="Web-{6304A752-E362-41EB-BD47-FB1A415DE5FE}" dt="2021-06-17T13:20:16.143" v="374" actId="20577"/>
          <ac:spMkLst>
            <pc:docMk/>
            <pc:sldMk cId="4111257738" sldId="308"/>
            <ac:spMk id="2" creationId="{00000000-0000-0000-0000-000000000000}"/>
          </ac:spMkLst>
        </pc:spChg>
        <pc:spChg chg="del">
          <ac:chgData name="Jamin,Jean J.H.A.C." userId="S::875706@fontys.nl::f2903696-3cdb-4ce9-ba50-43d293997050" providerId="AD" clId="Web-{6304A752-E362-41EB-BD47-FB1A415DE5FE}" dt="2021-06-17T13:21:21.317" v="380"/>
          <ac:spMkLst>
            <pc:docMk/>
            <pc:sldMk cId="4111257738" sldId="308"/>
            <ac:spMk id="3" creationId="{40488FCD-48FA-4D64-953F-A82965FA2582}"/>
          </ac:spMkLst>
        </pc:spChg>
        <pc:spChg chg="add del mod">
          <ac:chgData name="Jamin,Jean J.H.A.C." userId="S::875706@fontys.nl::f2903696-3cdb-4ce9-ba50-43d293997050" providerId="AD" clId="Web-{6304A752-E362-41EB-BD47-FB1A415DE5FE}" dt="2021-06-17T13:22:24.850" v="385"/>
          <ac:spMkLst>
            <pc:docMk/>
            <pc:sldMk cId="4111257738" sldId="308"/>
            <ac:spMk id="6" creationId="{1EF83DEF-155A-4096-84F2-B7D83666ED27}"/>
          </ac:spMkLst>
        </pc:spChg>
        <pc:spChg chg="add mod">
          <ac:chgData name="Jamin,Jean J.H.A.C." userId="S::875706@fontys.nl::f2903696-3cdb-4ce9-ba50-43d293997050" providerId="AD" clId="Web-{6304A752-E362-41EB-BD47-FB1A415DE5FE}" dt="2021-06-17T13:22:39.710" v="387" actId="1076"/>
          <ac:spMkLst>
            <pc:docMk/>
            <pc:sldMk cId="4111257738" sldId="308"/>
            <ac:spMk id="7" creationId="{E10DEDF4-5F64-471F-A07B-ABCAC94BEEFE}"/>
          </ac:spMkLst>
        </pc:spChg>
        <pc:picChg chg="del">
          <ac:chgData name="Jamin,Jean J.H.A.C." userId="S::875706@fontys.nl::f2903696-3cdb-4ce9-ba50-43d293997050" providerId="AD" clId="Web-{6304A752-E362-41EB-BD47-FB1A415DE5FE}" dt="2021-06-17T13:23:49.602" v="390"/>
          <ac:picMkLst>
            <pc:docMk/>
            <pc:sldMk cId="4111257738" sldId="308"/>
            <ac:picMk id="4" creationId="{2BA6473F-5F1E-44C4-A85B-9F8E8C3F0EB6}"/>
          </ac:picMkLst>
        </pc:picChg>
        <pc:picChg chg="mod">
          <ac:chgData name="Jamin,Jean J.H.A.C." userId="S::875706@fontys.nl::f2903696-3cdb-4ce9-ba50-43d293997050" providerId="AD" clId="Web-{6304A752-E362-41EB-BD47-FB1A415DE5FE}" dt="2021-06-17T13:19:26.033" v="372" actId="1076"/>
          <ac:picMkLst>
            <pc:docMk/>
            <pc:sldMk cId="4111257738" sldId="308"/>
            <ac:picMk id="5" creationId="{2CFD023A-336A-F24E-8B1B-EF8CDF98E2BB}"/>
          </ac:picMkLst>
        </pc:picChg>
      </pc:sldChg>
      <pc:sldChg chg="delSp">
        <pc:chgData name="Jamin,Jean J.H.A.C." userId="S::875706@fontys.nl::f2903696-3cdb-4ce9-ba50-43d293997050" providerId="AD" clId="Web-{6304A752-E362-41EB-BD47-FB1A415DE5FE}" dt="2021-06-17T12:56:22.933" v="255"/>
        <pc:sldMkLst>
          <pc:docMk/>
          <pc:sldMk cId="1829345837" sldId="320"/>
        </pc:sldMkLst>
        <pc:spChg chg="del">
          <ac:chgData name="Jamin,Jean J.H.A.C." userId="S::875706@fontys.nl::f2903696-3cdb-4ce9-ba50-43d293997050" providerId="AD" clId="Web-{6304A752-E362-41EB-BD47-FB1A415DE5FE}" dt="2021-06-17T12:56:22.933" v="255"/>
          <ac:spMkLst>
            <pc:docMk/>
            <pc:sldMk cId="1829345837" sldId="320"/>
            <ac:spMk id="9" creationId="{00000000-0000-0000-0000-000000000000}"/>
          </ac:spMkLst>
        </pc:spChg>
      </pc:sldChg>
      <pc:sldChg chg="del">
        <pc:chgData name="Jamin,Jean J.H.A.C." userId="S::875706@fontys.nl::f2903696-3cdb-4ce9-ba50-43d293997050" providerId="AD" clId="Web-{6304A752-E362-41EB-BD47-FB1A415DE5FE}" dt="2021-06-17T13:23:54.462" v="391"/>
        <pc:sldMkLst>
          <pc:docMk/>
          <pc:sldMk cId="0" sldId="328"/>
        </pc:sldMkLst>
      </pc:sldChg>
      <pc:sldChg chg="addSp delSp modSp">
        <pc:chgData name="Jamin,Jean J.H.A.C." userId="S::875706@fontys.nl::f2903696-3cdb-4ce9-ba50-43d293997050" providerId="AD" clId="Web-{6304A752-E362-41EB-BD47-FB1A415DE5FE}" dt="2021-06-17T13:11:31.239" v="341" actId="1076"/>
        <pc:sldMkLst>
          <pc:docMk/>
          <pc:sldMk cId="468111449" sldId="342"/>
        </pc:sldMkLst>
        <pc:picChg chg="add mod">
          <ac:chgData name="Jamin,Jean J.H.A.C." userId="S::875706@fontys.nl::f2903696-3cdb-4ce9-ba50-43d293997050" providerId="AD" clId="Web-{6304A752-E362-41EB-BD47-FB1A415DE5FE}" dt="2021-06-17T13:11:01.301" v="340" actId="1076"/>
          <ac:picMkLst>
            <pc:docMk/>
            <pc:sldMk cId="468111449" sldId="342"/>
            <ac:picMk id="2" creationId="{4D81F2F8-F288-4F7E-8B8C-2CC1EDA9E563}"/>
          </ac:picMkLst>
        </pc:picChg>
        <pc:picChg chg="mod">
          <ac:chgData name="Jamin,Jean J.H.A.C." userId="S::875706@fontys.nl::f2903696-3cdb-4ce9-ba50-43d293997050" providerId="AD" clId="Web-{6304A752-E362-41EB-BD47-FB1A415DE5FE}" dt="2021-06-17T13:11:31.239" v="341" actId="1076"/>
          <ac:picMkLst>
            <pc:docMk/>
            <pc:sldMk cId="468111449" sldId="342"/>
            <ac:picMk id="5" creationId="{2CFD023A-336A-F24E-8B1B-EF8CDF98E2BB}"/>
          </ac:picMkLst>
        </pc:picChg>
        <pc:picChg chg="del">
          <ac:chgData name="Jamin,Jean J.H.A.C." userId="S::875706@fontys.nl::f2903696-3cdb-4ce9-ba50-43d293997050" providerId="AD" clId="Web-{6304A752-E362-41EB-BD47-FB1A415DE5FE}" dt="2021-06-17T13:10:38.003" v="335"/>
          <ac:picMkLst>
            <pc:docMk/>
            <pc:sldMk cId="468111449" sldId="342"/>
            <ac:picMk id="14" creationId="{027675F5-1B59-AF4F-A0BD-11D7459BE8E8}"/>
          </ac:picMkLst>
        </pc:picChg>
      </pc:sldChg>
      <pc:sldChg chg="modSp">
        <pc:chgData name="Jamin,Jean J.H.A.C." userId="S::875706@fontys.nl::f2903696-3cdb-4ce9-ba50-43d293997050" providerId="AD" clId="Web-{6304A752-E362-41EB-BD47-FB1A415DE5FE}" dt="2021-06-17T13:26:36.247" v="428" actId="20577"/>
        <pc:sldMkLst>
          <pc:docMk/>
          <pc:sldMk cId="3418108531" sldId="359"/>
        </pc:sldMkLst>
        <pc:spChg chg="mod">
          <ac:chgData name="Jamin,Jean J.H.A.C." userId="S::875706@fontys.nl::f2903696-3cdb-4ce9-ba50-43d293997050" providerId="AD" clId="Web-{6304A752-E362-41EB-BD47-FB1A415DE5FE}" dt="2021-06-17T13:26:36.247" v="428" actId="20577"/>
          <ac:spMkLst>
            <pc:docMk/>
            <pc:sldMk cId="3418108531" sldId="359"/>
            <ac:spMk id="7" creationId="{0D5FCD6C-2F68-CA40-A020-8A65527A204C}"/>
          </ac:spMkLst>
        </pc:spChg>
      </pc:sldChg>
      <pc:sldChg chg="modNotes">
        <pc:chgData name="Jamin,Jean J.H.A.C." userId="S::875706@fontys.nl::f2903696-3cdb-4ce9-ba50-43d293997050" providerId="AD" clId="Web-{6304A752-E362-41EB-BD47-FB1A415DE5FE}" dt="2021-06-17T13:25:53.184" v="413"/>
        <pc:sldMkLst>
          <pc:docMk/>
          <pc:sldMk cId="1256575519" sldId="361"/>
        </pc:sldMkLst>
      </pc:sldChg>
      <pc:sldChg chg="modNotes">
        <pc:chgData name="Jamin,Jean J.H.A.C." userId="S::875706@fontys.nl::f2903696-3cdb-4ce9-ba50-43d293997050" providerId="AD" clId="Web-{6304A752-E362-41EB-BD47-FB1A415DE5FE}" dt="2021-06-17T13:26:06.012" v="425"/>
        <pc:sldMkLst>
          <pc:docMk/>
          <pc:sldMk cId="1365493872" sldId="362"/>
        </pc:sldMkLst>
      </pc:sldChg>
      <pc:sldChg chg="addSp delSp modSp">
        <pc:chgData name="Jamin,Jean J.H.A.C." userId="S::875706@fontys.nl::f2903696-3cdb-4ce9-ba50-43d293997050" providerId="AD" clId="Web-{6304A752-E362-41EB-BD47-FB1A415DE5FE}" dt="2021-06-17T13:16:52.544" v="359" actId="1076"/>
        <pc:sldMkLst>
          <pc:docMk/>
          <pc:sldMk cId="3701633667" sldId="367"/>
        </pc:sldMkLst>
        <pc:spChg chg="mod">
          <ac:chgData name="Jamin,Jean J.H.A.C." userId="S::875706@fontys.nl::f2903696-3cdb-4ce9-ba50-43d293997050" providerId="AD" clId="Web-{6304A752-E362-41EB-BD47-FB1A415DE5FE}" dt="2021-06-17T13:16:49.513" v="358" actId="1076"/>
          <ac:spMkLst>
            <pc:docMk/>
            <pc:sldMk cId="3701633667" sldId="367"/>
            <ac:spMk id="11" creationId="{13FCD84F-1EE2-2043-9BEF-2814AFE61E80}"/>
          </ac:spMkLst>
        </pc:spChg>
        <pc:grpChg chg="add del mod">
          <ac:chgData name="Jamin,Jean J.H.A.C." userId="S::875706@fontys.nl::f2903696-3cdb-4ce9-ba50-43d293997050" providerId="AD" clId="Web-{6304A752-E362-41EB-BD47-FB1A415DE5FE}" dt="2021-06-17T13:16:44.263" v="356" actId="1076"/>
          <ac:grpSpMkLst>
            <pc:docMk/>
            <pc:sldMk cId="3701633667" sldId="367"/>
            <ac:grpSpMk id="7" creationId="{DD00A532-DFDB-B442-8C05-173CBE936B30}"/>
          </ac:grpSpMkLst>
        </pc:grpChg>
        <pc:picChg chg="mod">
          <ac:chgData name="Jamin,Jean J.H.A.C." userId="S::875706@fontys.nl::f2903696-3cdb-4ce9-ba50-43d293997050" providerId="AD" clId="Web-{6304A752-E362-41EB-BD47-FB1A415DE5FE}" dt="2021-06-17T13:16:52.544" v="359" actId="1076"/>
          <ac:picMkLst>
            <pc:docMk/>
            <pc:sldMk cId="3701633667" sldId="367"/>
            <ac:picMk id="12" creationId="{8279C301-521C-6C4E-8DA3-2B3EDF08F262}"/>
          </ac:picMkLst>
        </pc:picChg>
      </pc:sldChg>
      <pc:sldChg chg="modSp">
        <pc:chgData name="Jamin,Jean J.H.A.C." userId="S::875706@fontys.nl::f2903696-3cdb-4ce9-ba50-43d293997050" providerId="AD" clId="Web-{6304A752-E362-41EB-BD47-FB1A415DE5FE}" dt="2021-06-17T13:17:46.249" v="368" actId="20577"/>
        <pc:sldMkLst>
          <pc:docMk/>
          <pc:sldMk cId="2155465242" sldId="377"/>
        </pc:sldMkLst>
        <pc:spChg chg="mod">
          <ac:chgData name="Jamin,Jean J.H.A.C." userId="S::875706@fontys.nl::f2903696-3cdb-4ce9-ba50-43d293997050" providerId="AD" clId="Web-{6304A752-E362-41EB-BD47-FB1A415DE5FE}" dt="2021-06-17T13:17:46.249" v="368" actId="20577"/>
          <ac:spMkLst>
            <pc:docMk/>
            <pc:sldMk cId="2155465242" sldId="377"/>
            <ac:spMk id="12" creationId="{6E97A066-3937-1740-BFAE-4143DD53F5C1}"/>
          </ac:spMkLst>
        </pc:spChg>
      </pc:sldChg>
      <pc:sldChg chg="modSp">
        <pc:chgData name="Jamin,Jean J.H.A.C." userId="S::875706@fontys.nl::f2903696-3cdb-4ce9-ba50-43d293997050" providerId="AD" clId="Web-{6304A752-E362-41EB-BD47-FB1A415DE5FE}" dt="2021-06-17T13:03:21.319" v="297" actId="1076"/>
        <pc:sldMkLst>
          <pc:docMk/>
          <pc:sldMk cId="1843851164" sldId="379"/>
        </pc:sldMkLst>
        <pc:spChg chg="mod">
          <ac:chgData name="Jamin,Jean J.H.A.C." userId="S::875706@fontys.nl::f2903696-3cdb-4ce9-ba50-43d293997050" providerId="AD" clId="Web-{6304A752-E362-41EB-BD47-FB1A415DE5FE}" dt="2021-06-17T13:03:13.929" v="296" actId="14100"/>
          <ac:spMkLst>
            <pc:docMk/>
            <pc:sldMk cId="1843851164" sldId="379"/>
            <ac:spMk id="2" creationId="{00000000-0000-0000-0000-000000000000}"/>
          </ac:spMkLst>
        </pc:spChg>
        <pc:picChg chg="mod">
          <ac:chgData name="Jamin,Jean J.H.A.C." userId="S::875706@fontys.nl::f2903696-3cdb-4ce9-ba50-43d293997050" providerId="AD" clId="Web-{6304A752-E362-41EB-BD47-FB1A415DE5FE}" dt="2021-06-17T13:03:21.319" v="297" actId="1076"/>
          <ac:picMkLst>
            <pc:docMk/>
            <pc:sldMk cId="1843851164" sldId="379"/>
            <ac:picMk id="5" creationId="{2CFD023A-336A-F24E-8B1B-EF8CDF98E2BB}"/>
          </ac:picMkLst>
        </pc:picChg>
      </pc:sldChg>
      <pc:sldChg chg="delSp del">
        <pc:chgData name="Jamin,Jean J.H.A.C." userId="S::875706@fontys.nl::f2903696-3cdb-4ce9-ba50-43d293997050" providerId="AD" clId="Web-{6304A752-E362-41EB-BD47-FB1A415DE5FE}" dt="2021-06-17T13:04:37.962" v="302"/>
        <pc:sldMkLst>
          <pc:docMk/>
          <pc:sldMk cId="3405223093" sldId="380"/>
        </pc:sldMkLst>
        <pc:spChg chg="del">
          <ac:chgData name="Jamin,Jean J.H.A.C." userId="S::875706@fontys.nl::f2903696-3cdb-4ce9-ba50-43d293997050" providerId="AD" clId="Web-{6304A752-E362-41EB-BD47-FB1A415DE5FE}" dt="2021-06-17T13:03:55.617" v="299"/>
          <ac:spMkLst>
            <pc:docMk/>
            <pc:sldMk cId="3405223093" sldId="380"/>
            <ac:spMk id="11" creationId="{C8E20BCF-11C0-F54D-BA3C-997A6414C287}"/>
          </ac:spMkLst>
        </pc:spChg>
      </pc:sldChg>
    </pc:docChg>
  </pc:docChgLst>
  <pc:docChgLst>
    <pc:chgData name="Aalst,Bianca B. van der" userId="S::886399@fontys.nl::d254a686-399c-4101-b97d-ebdd06d74b57" providerId="AD" clId="Web-{B38A42C3-AFB0-4BAF-A0E8-ED98C72AA2CB}"/>
    <pc:docChg chg="modSld">
      <pc:chgData name="Aalst,Bianca B. van der" userId="S::886399@fontys.nl::d254a686-399c-4101-b97d-ebdd06d74b57" providerId="AD" clId="Web-{B38A42C3-AFB0-4BAF-A0E8-ED98C72AA2CB}" dt="2021-06-15T19:11:59.144" v="111" actId="20577"/>
      <pc:docMkLst>
        <pc:docMk/>
      </pc:docMkLst>
      <pc:sldChg chg="modSp">
        <pc:chgData name="Aalst,Bianca B. van der" userId="S::886399@fontys.nl::d254a686-399c-4101-b97d-ebdd06d74b57" providerId="AD" clId="Web-{B38A42C3-AFB0-4BAF-A0E8-ED98C72AA2CB}" dt="2021-06-15T19:11:59.144" v="111" actId="20577"/>
        <pc:sldMkLst>
          <pc:docMk/>
          <pc:sldMk cId="2254887079" sldId="292"/>
        </pc:sldMkLst>
        <pc:spChg chg="mod">
          <ac:chgData name="Aalst,Bianca B. van der" userId="S::886399@fontys.nl::d254a686-399c-4101-b97d-ebdd06d74b57" providerId="AD" clId="Web-{B38A42C3-AFB0-4BAF-A0E8-ED98C72AA2CB}" dt="2021-06-15T19:11:59.144" v="111" actId="20577"/>
          <ac:spMkLst>
            <pc:docMk/>
            <pc:sldMk cId="2254887079" sldId="292"/>
            <ac:spMk id="3" creationId="{00000000-0000-0000-0000-000000000000}"/>
          </ac:spMkLst>
        </pc:spChg>
      </pc:sldChg>
    </pc:docChg>
  </pc:docChgLst>
  <pc:docChgLst>
    <pc:chgData name="Aalst,Bianca B. van der" userId="S::886399@fontys.nl::d254a686-399c-4101-b97d-ebdd06d74b57" providerId="AD" clId="Web-{547DA3CD-FA88-40CA-8683-0C7E24B46CD5}"/>
    <pc:docChg chg="modSld">
      <pc:chgData name="Aalst,Bianca B. van der" userId="S::886399@fontys.nl::d254a686-399c-4101-b97d-ebdd06d74b57" providerId="AD" clId="Web-{547DA3CD-FA88-40CA-8683-0C7E24B46CD5}" dt="2021-06-17T18:54:43.689" v="1" actId="1076"/>
      <pc:docMkLst>
        <pc:docMk/>
      </pc:docMkLst>
      <pc:sldChg chg="modSp">
        <pc:chgData name="Aalst,Bianca B. van der" userId="S::886399@fontys.nl::d254a686-399c-4101-b97d-ebdd06d74b57" providerId="AD" clId="Web-{547DA3CD-FA88-40CA-8683-0C7E24B46CD5}" dt="2021-06-17T18:54:43.689" v="1" actId="1076"/>
        <pc:sldMkLst>
          <pc:docMk/>
          <pc:sldMk cId="0" sldId="272"/>
        </pc:sldMkLst>
        <pc:picChg chg="mod">
          <ac:chgData name="Aalst,Bianca B. van der" userId="S::886399@fontys.nl::d254a686-399c-4101-b97d-ebdd06d74b57" providerId="AD" clId="Web-{547DA3CD-FA88-40CA-8683-0C7E24B46CD5}" dt="2021-06-17T18:54:43.689" v="1" actId="1076"/>
          <ac:picMkLst>
            <pc:docMk/>
            <pc:sldMk cId="0" sldId="272"/>
            <ac:picMk id="4" creationId="{B34B3960-B6AD-C04E-A091-B8D5B19533D6}"/>
          </ac:picMkLst>
        </pc:picChg>
      </pc:sldChg>
    </pc:docChg>
  </pc:docChgLst>
  <pc:docChgLst>
    <pc:chgData name="Jamin,Jean J.H.A.C." userId="S::875706@fontys.nl::f2903696-3cdb-4ce9-ba50-43d293997050" providerId="AD" clId="Web-{81C9B3D7-1529-4C34-B03B-741009B7F1A8}"/>
    <pc:docChg chg="modSld">
      <pc:chgData name="Jamin,Jean J.H.A.C." userId="S::875706@fontys.nl::f2903696-3cdb-4ce9-ba50-43d293997050" providerId="AD" clId="Web-{81C9B3D7-1529-4C34-B03B-741009B7F1A8}" dt="2021-06-15T21:24:51.199" v="9" actId="20577"/>
      <pc:docMkLst>
        <pc:docMk/>
      </pc:docMkLst>
      <pc:sldChg chg="modSp">
        <pc:chgData name="Jamin,Jean J.H.A.C." userId="S::875706@fontys.nl::f2903696-3cdb-4ce9-ba50-43d293997050" providerId="AD" clId="Web-{81C9B3D7-1529-4C34-B03B-741009B7F1A8}" dt="2021-06-15T21:24:51.199" v="9" actId="20577"/>
        <pc:sldMkLst>
          <pc:docMk/>
          <pc:sldMk cId="2254887079" sldId="292"/>
        </pc:sldMkLst>
        <pc:spChg chg="mod">
          <ac:chgData name="Jamin,Jean J.H.A.C." userId="S::875706@fontys.nl::f2903696-3cdb-4ce9-ba50-43d293997050" providerId="AD" clId="Web-{81C9B3D7-1529-4C34-B03B-741009B7F1A8}" dt="2021-06-15T21:24:51.199" v="9" actId="20577"/>
          <ac:spMkLst>
            <pc:docMk/>
            <pc:sldMk cId="2254887079" sldId="292"/>
            <ac:spMk id="3" creationId="{00000000-0000-0000-0000-000000000000}"/>
          </ac:spMkLst>
        </pc:spChg>
      </pc:sldChg>
      <pc:sldChg chg="modSp">
        <pc:chgData name="Jamin,Jean J.H.A.C." userId="S::875706@fontys.nl::f2903696-3cdb-4ce9-ba50-43d293997050" providerId="AD" clId="Web-{81C9B3D7-1529-4C34-B03B-741009B7F1A8}" dt="2021-06-15T21:17:47.471" v="1" actId="20577"/>
        <pc:sldMkLst>
          <pc:docMk/>
          <pc:sldMk cId="1829345837" sldId="320"/>
        </pc:sldMkLst>
        <pc:spChg chg="mod">
          <ac:chgData name="Jamin,Jean J.H.A.C." userId="S::875706@fontys.nl::f2903696-3cdb-4ce9-ba50-43d293997050" providerId="AD" clId="Web-{81C9B3D7-1529-4C34-B03B-741009B7F1A8}" dt="2021-06-15T21:17:47.471" v="1" actId="20577"/>
          <ac:spMkLst>
            <pc:docMk/>
            <pc:sldMk cId="1829345837" sldId="320"/>
            <ac:spMk id="2" creationId="{00000000-0000-0000-0000-000000000000}"/>
          </ac:spMkLst>
        </pc:spChg>
      </pc:sldChg>
      <pc:sldChg chg="modSp">
        <pc:chgData name="Jamin,Jean J.H.A.C." userId="S::875706@fontys.nl::f2903696-3cdb-4ce9-ba50-43d293997050" providerId="AD" clId="Web-{81C9B3D7-1529-4C34-B03B-741009B7F1A8}" dt="2021-06-15T21:17:34.611" v="0" actId="20577"/>
        <pc:sldMkLst>
          <pc:docMk/>
          <pc:sldMk cId="1653057477" sldId="321"/>
        </pc:sldMkLst>
        <pc:spChg chg="mod">
          <ac:chgData name="Jamin,Jean J.H.A.C." userId="S::875706@fontys.nl::f2903696-3cdb-4ce9-ba50-43d293997050" providerId="AD" clId="Web-{81C9B3D7-1529-4C34-B03B-741009B7F1A8}" dt="2021-06-15T21:17:34.611" v="0" actId="20577"/>
          <ac:spMkLst>
            <pc:docMk/>
            <pc:sldMk cId="1653057477" sldId="321"/>
            <ac:spMk id="2" creationId="{00000000-0000-0000-0000-000000000000}"/>
          </ac:spMkLst>
        </pc:spChg>
      </pc:sldChg>
      <pc:sldChg chg="modSp">
        <pc:chgData name="Jamin,Jean J.H.A.C." userId="S::875706@fontys.nl::f2903696-3cdb-4ce9-ba50-43d293997050" providerId="AD" clId="Web-{81C9B3D7-1529-4C34-B03B-741009B7F1A8}" dt="2021-06-15T21:21:47.469" v="3" actId="20577"/>
        <pc:sldMkLst>
          <pc:docMk/>
          <pc:sldMk cId="2155465242" sldId="377"/>
        </pc:sldMkLst>
        <pc:spChg chg="mod">
          <ac:chgData name="Jamin,Jean J.H.A.C." userId="S::875706@fontys.nl::f2903696-3cdb-4ce9-ba50-43d293997050" providerId="AD" clId="Web-{81C9B3D7-1529-4C34-B03B-741009B7F1A8}" dt="2021-06-15T21:21:47.469" v="3" actId="20577"/>
          <ac:spMkLst>
            <pc:docMk/>
            <pc:sldMk cId="2155465242" sldId="377"/>
            <ac:spMk id="12" creationId="{6E97A066-3937-1740-BFAE-4143DD53F5C1}"/>
          </ac:spMkLst>
        </pc:spChg>
      </pc:sldChg>
      <pc:sldChg chg="modSp">
        <pc:chgData name="Jamin,Jean J.H.A.C." userId="S::875706@fontys.nl::f2903696-3cdb-4ce9-ba50-43d293997050" providerId="AD" clId="Web-{81C9B3D7-1529-4C34-B03B-741009B7F1A8}" dt="2021-06-15T21:21:27.859" v="2" actId="20577"/>
        <pc:sldMkLst>
          <pc:docMk/>
          <pc:sldMk cId="71353286" sldId="381"/>
        </pc:sldMkLst>
        <pc:spChg chg="mod">
          <ac:chgData name="Jamin,Jean J.H.A.C." userId="S::875706@fontys.nl::f2903696-3cdb-4ce9-ba50-43d293997050" providerId="AD" clId="Web-{81C9B3D7-1529-4C34-B03B-741009B7F1A8}" dt="2021-06-15T21:21:27.859" v="2" actId="20577"/>
          <ac:spMkLst>
            <pc:docMk/>
            <pc:sldMk cId="71353286" sldId="381"/>
            <ac:spMk id="6" creationId="{166E3C3A-B6EC-4A8B-B7C4-05AD1BF5DAAA}"/>
          </ac:spMkLst>
        </pc:spChg>
      </pc:sldChg>
    </pc:docChg>
  </pc:docChgLst>
  <pc:docChgLst>
    <pc:chgData name="Jamin,Jean J.H.A.C." userId="S::875706@fontys.nl::f2903696-3cdb-4ce9-ba50-43d293997050" providerId="AD" clId="Web-{F601A117-737E-4E99-8A43-FC4E7951FAC5}"/>
    <pc:docChg chg="modSld">
      <pc:chgData name="Jamin,Jean J.H.A.C." userId="S::875706@fontys.nl::f2903696-3cdb-4ce9-ba50-43d293997050" providerId="AD" clId="Web-{F601A117-737E-4E99-8A43-FC4E7951FAC5}" dt="2021-06-16T12:08:56.557" v="27"/>
      <pc:docMkLst>
        <pc:docMk/>
      </pc:docMkLst>
      <pc:sldChg chg="modTransition delAnim modAnim">
        <pc:chgData name="Jamin,Jean J.H.A.C." userId="S::875706@fontys.nl::f2903696-3cdb-4ce9-ba50-43d293997050" providerId="AD" clId="Web-{F601A117-737E-4E99-8A43-FC4E7951FAC5}" dt="2021-06-16T12:03:48.245" v="16"/>
        <pc:sldMkLst>
          <pc:docMk/>
          <pc:sldMk cId="0" sldId="271"/>
        </pc:sldMkLst>
      </pc:sldChg>
      <pc:sldChg chg="modTransition delAnim modAnim">
        <pc:chgData name="Jamin,Jean J.H.A.C." userId="S::875706@fontys.nl::f2903696-3cdb-4ce9-ba50-43d293997050" providerId="AD" clId="Web-{F601A117-737E-4E99-8A43-FC4E7951FAC5}" dt="2021-06-16T12:03:48.245" v="18"/>
        <pc:sldMkLst>
          <pc:docMk/>
          <pc:sldMk cId="0" sldId="272"/>
        </pc:sldMkLst>
      </pc:sldChg>
      <pc:sldChg chg="modTransition delAnim modAnim">
        <pc:chgData name="Jamin,Jean J.H.A.C." userId="S::875706@fontys.nl::f2903696-3cdb-4ce9-ba50-43d293997050" providerId="AD" clId="Web-{F601A117-737E-4E99-8A43-FC4E7951FAC5}" dt="2021-06-16T12:03:48.245" v="17"/>
        <pc:sldMkLst>
          <pc:docMk/>
          <pc:sldMk cId="0" sldId="273"/>
        </pc:sldMkLst>
      </pc:sldChg>
      <pc:sldChg chg="delSp modTransition">
        <pc:chgData name="Jamin,Jean J.H.A.C." userId="S::875706@fontys.nl::f2903696-3cdb-4ce9-ba50-43d293997050" providerId="AD" clId="Web-{F601A117-737E-4E99-8A43-FC4E7951FAC5}" dt="2021-06-16T12:05:01.918" v="19"/>
        <pc:sldMkLst>
          <pc:docMk/>
          <pc:sldMk cId="0" sldId="275"/>
        </pc:sldMkLst>
        <pc:spChg chg="del">
          <ac:chgData name="Jamin,Jean J.H.A.C." userId="S::875706@fontys.nl::f2903696-3cdb-4ce9-ba50-43d293997050" providerId="AD" clId="Web-{F601A117-737E-4E99-8A43-FC4E7951FAC5}" dt="2021-06-16T12:05:01.918" v="19"/>
          <ac:spMkLst>
            <pc:docMk/>
            <pc:sldMk cId="0" sldId="275"/>
            <ac:spMk id="3" creationId="{B4B36E38-4E49-47A1-9FA2-F86D83610E04}"/>
          </ac:spMkLst>
        </pc:spChg>
      </pc:sldChg>
      <pc:sldChg chg="modTransition">
        <pc:chgData name="Jamin,Jean J.H.A.C." userId="S::875706@fontys.nl::f2903696-3cdb-4ce9-ba50-43d293997050" providerId="AD" clId="Web-{F601A117-737E-4E99-8A43-FC4E7951FAC5}" dt="2021-06-16T12:03:48.226" v="14"/>
        <pc:sldMkLst>
          <pc:docMk/>
          <pc:sldMk cId="0" sldId="276"/>
        </pc:sldMkLst>
      </pc:sldChg>
      <pc:sldChg chg="modTransition addAnim delAnim modAnim">
        <pc:chgData name="Jamin,Jean J.H.A.C." userId="S::875706@fontys.nl::f2903696-3cdb-4ce9-ba50-43d293997050" providerId="AD" clId="Web-{F601A117-737E-4E99-8A43-FC4E7951FAC5}" dt="2021-06-16T12:08:56.557" v="27"/>
        <pc:sldMkLst>
          <pc:docMk/>
          <pc:sldMk cId="2883132167" sldId="343"/>
        </pc:sldMkLst>
      </pc:sldChg>
      <pc:sldChg chg="modSp">
        <pc:chgData name="Jamin,Jean J.H.A.C." userId="S::875706@fontys.nl::f2903696-3cdb-4ce9-ba50-43d293997050" providerId="AD" clId="Web-{F601A117-737E-4E99-8A43-FC4E7951FAC5}" dt="2021-06-16T11:55:50.947" v="9" actId="20577"/>
        <pc:sldMkLst>
          <pc:docMk/>
          <pc:sldMk cId="3069508372" sldId="378"/>
        </pc:sldMkLst>
        <pc:spChg chg="mod">
          <ac:chgData name="Jamin,Jean J.H.A.C." userId="S::875706@fontys.nl::f2903696-3cdb-4ce9-ba50-43d293997050" providerId="AD" clId="Web-{F601A117-737E-4E99-8A43-FC4E7951FAC5}" dt="2021-06-16T11:55:50.947" v="9" actId="20577"/>
          <ac:spMkLst>
            <pc:docMk/>
            <pc:sldMk cId="3069508372" sldId="378"/>
            <ac:spMk id="3" creationId="{D49C4691-9B59-4434-B800-06463CC703E8}"/>
          </ac:spMkLst>
        </pc:spChg>
      </pc:sldChg>
    </pc:docChg>
  </pc:docChgLst>
  <pc:docChgLst>
    <pc:chgData name="Aalst,Bianca B. van der" userId="S::886399@fontys.nl::d254a686-399c-4101-b97d-ebdd06d74b57" providerId="AD" clId="Web-{3DD16933-AFF5-4A26-B06D-2FE516273CD7}"/>
    <pc:docChg chg="addSld delSld modSld sldOrd">
      <pc:chgData name="Aalst,Bianca B. van der" userId="S::886399@fontys.nl::d254a686-399c-4101-b97d-ebdd06d74b57" providerId="AD" clId="Web-{3DD16933-AFF5-4A26-B06D-2FE516273CD7}" dt="2021-06-17T14:20:15.061" v="258"/>
      <pc:docMkLst>
        <pc:docMk/>
      </pc:docMkLst>
      <pc:sldChg chg="delSp modSp modNotes">
        <pc:chgData name="Aalst,Bianca B. van der" userId="S::886399@fontys.nl::d254a686-399c-4101-b97d-ebdd06d74b57" providerId="AD" clId="Web-{3DD16933-AFF5-4A26-B06D-2FE516273CD7}" dt="2021-06-17T14:14:40.976" v="188"/>
        <pc:sldMkLst>
          <pc:docMk/>
          <pc:sldMk cId="2286001276" sldId="293"/>
        </pc:sldMkLst>
        <pc:spChg chg="mod">
          <ac:chgData name="Aalst,Bianca B. van der" userId="S::886399@fontys.nl::d254a686-399c-4101-b97d-ebdd06d74b57" providerId="AD" clId="Web-{3DD16933-AFF5-4A26-B06D-2FE516273CD7}" dt="2021-06-17T14:14:14.319" v="146" actId="20577"/>
          <ac:spMkLst>
            <pc:docMk/>
            <pc:sldMk cId="2286001276" sldId="293"/>
            <ac:spMk id="2" creationId="{00000000-0000-0000-0000-000000000000}"/>
          </ac:spMkLst>
        </pc:spChg>
        <pc:spChg chg="del mod">
          <ac:chgData name="Aalst,Bianca B. van der" userId="S::886399@fontys.nl::d254a686-399c-4101-b97d-ebdd06d74b57" providerId="AD" clId="Web-{3DD16933-AFF5-4A26-B06D-2FE516273CD7}" dt="2021-06-17T14:14:02.944" v="144"/>
          <ac:spMkLst>
            <pc:docMk/>
            <pc:sldMk cId="2286001276" sldId="293"/>
            <ac:spMk id="6" creationId="{166E3C3A-B6EC-4A8B-B7C4-05AD1BF5DAAA}"/>
          </ac:spMkLst>
        </pc:spChg>
      </pc:sldChg>
      <pc:sldChg chg="del">
        <pc:chgData name="Aalst,Bianca B. van der" userId="S::886399@fontys.nl::d254a686-399c-4101-b97d-ebdd06d74b57" providerId="AD" clId="Web-{3DD16933-AFF5-4A26-B06D-2FE516273CD7}" dt="2021-06-17T14:15:11.477" v="201"/>
        <pc:sldMkLst>
          <pc:docMk/>
          <pc:sldMk cId="2528476255" sldId="304"/>
        </pc:sldMkLst>
      </pc:sldChg>
      <pc:sldChg chg="del">
        <pc:chgData name="Aalst,Bianca B. van der" userId="S::886399@fontys.nl::d254a686-399c-4101-b97d-ebdd06d74b57" providerId="AD" clId="Web-{3DD16933-AFF5-4A26-B06D-2FE516273CD7}" dt="2021-06-17T14:15:35.040" v="206"/>
        <pc:sldMkLst>
          <pc:docMk/>
          <pc:sldMk cId="3628788010" sldId="305"/>
        </pc:sldMkLst>
      </pc:sldChg>
      <pc:sldChg chg="addSp delSp modSp del">
        <pc:chgData name="Aalst,Bianca B. van der" userId="S::886399@fontys.nl::d254a686-399c-4101-b97d-ebdd06d74b57" providerId="AD" clId="Web-{3DD16933-AFF5-4A26-B06D-2FE516273CD7}" dt="2021-06-17T14:18:08.137" v="237"/>
        <pc:sldMkLst>
          <pc:docMk/>
          <pc:sldMk cId="2970161820" sldId="306"/>
        </pc:sldMkLst>
        <pc:spChg chg="mod">
          <ac:chgData name="Aalst,Bianca B. van der" userId="S::886399@fontys.nl::d254a686-399c-4101-b97d-ebdd06d74b57" providerId="AD" clId="Web-{3DD16933-AFF5-4A26-B06D-2FE516273CD7}" dt="2021-06-17T14:17:02.495" v="232" actId="20577"/>
          <ac:spMkLst>
            <pc:docMk/>
            <pc:sldMk cId="2970161820" sldId="306"/>
            <ac:spMk id="2" creationId="{00000000-0000-0000-0000-000000000000}"/>
          </ac:spMkLst>
        </pc:spChg>
        <pc:spChg chg="add del">
          <ac:chgData name="Aalst,Bianca B. van der" userId="S::886399@fontys.nl::d254a686-399c-4101-b97d-ebdd06d74b57" providerId="AD" clId="Web-{3DD16933-AFF5-4A26-B06D-2FE516273CD7}" dt="2021-06-17T14:10:40.424" v="120"/>
          <ac:spMkLst>
            <pc:docMk/>
            <pc:sldMk cId="2970161820" sldId="306"/>
            <ac:spMk id="3" creationId="{214E968C-E818-431E-AD02-1A4559540336}"/>
          </ac:spMkLst>
        </pc:spChg>
        <pc:spChg chg="mod">
          <ac:chgData name="Aalst,Bianca B. van der" userId="S::886399@fontys.nl::d254a686-399c-4101-b97d-ebdd06d74b57" providerId="AD" clId="Web-{3DD16933-AFF5-4A26-B06D-2FE516273CD7}" dt="2021-06-17T14:17:14.136" v="234" actId="1076"/>
          <ac:spMkLst>
            <pc:docMk/>
            <pc:sldMk cId="2970161820" sldId="306"/>
            <ac:spMk id="9" creationId="{3E4E2E72-39E4-426F-AC50-115DC7A4A450}"/>
          </ac:spMkLst>
        </pc:spChg>
        <pc:picChg chg="add del">
          <ac:chgData name="Aalst,Bianca B. van der" userId="S::886399@fontys.nl::d254a686-399c-4101-b97d-ebdd06d74b57" providerId="AD" clId="Web-{3DD16933-AFF5-4A26-B06D-2FE516273CD7}" dt="2021-06-17T14:10:40.424" v="119"/>
          <ac:picMkLst>
            <pc:docMk/>
            <pc:sldMk cId="2970161820" sldId="306"/>
            <ac:picMk id="4" creationId="{23511F10-AB23-4232-ACEC-AD62EAF1C6EA}"/>
          </ac:picMkLst>
        </pc:picChg>
      </pc:sldChg>
      <pc:sldChg chg="del">
        <pc:chgData name="Aalst,Bianca B. van der" userId="S::886399@fontys.nl::d254a686-399c-4101-b97d-ebdd06d74b57" providerId="AD" clId="Web-{3DD16933-AFF5-4A26-B06D-2FE516273CD7}" dt="2021-06-17T14:18:58.841" v="250"/>
        <pc:sldMkLst>
          <pc:docMk/>
          <pc:sldMk cId="2550177843" sldId="307"/>
        </pc:sldMkLst>
      </pc:sldChg>
      <pc:sldChg chg="del">
        <pc:chgData name="Aalst,Bianca B. van der" userId="S::886399@fontys.nl::d254a686-399c-4101-b97d-ebdd06d74b57" providerId="AD" clId="Web-{3DD16933-AFF5-4A26-B06D-2FE516273CD7}" dt="2021-06-17T14:20:15.061" v="258"/>
        <pc:sldMkLst>
          <pc:docMk/>
          <pc:sldMk cId="4111257738" sldId="308"/>
        </pc:sldMkLst>
      </pc:sldChg>
      <pc:sldChg chg="modNotes">
        <pc:chgData name="Aalst,Bianca B. van der" userId="S::886399@fontys.nl::d254a686-399c-4101-b97d-ebdd06d74b57" providerId="AD" clId="Web-{3DD16933-AFF5-4A26-B06D-2FE516273CD7}" dt="2021-06-17T14:07:34.358" v="93"/>
        <pc:sldMkLst>
          <pc:docMk/>
          <pc:sldMk cId="3013566641" sldId="317"/>
        </pc:sldMkLst>
      </pc:sldChg>
      <pc:sldChg chg="addSp delSp modSp">
        <pc:chgData name="Aalst,Bianca B. van der" userId="S::886399@fontys.nl::d254a686-399c-4101-b97d-ebdd06d74b57" providerId="AD" clId="Web-{3DD16933-AFF5-4A26-B06D-2FE516273CD7}" dt="2021-06-17T14:18:04.309" v="236" actId="1076"/>
        <pc:sldMkLst>
          <pc:docMk/>
          <pc:sldMk cId="4224749559" sldId="341"/>
        </pc:sldMkLst>
        <pc:spChg chg="add del mod">
          <ac:chgData name="Aalst,Bianca B. van der" userId="S::886399@fontys.nl::d254a686-399c-4101-b97d-ebdd06d74b57" providerId="AD" clId="Web-{3DD16933-AFF5-4A26-B06D-2FE516273CD7}" dt="2021-06-17T14:10:51.331" v="143"/>
          <ac:spMkLst>
            <pc:docMk/>
            <pc:sldMk cId="4224749559" sldId="341"/>
            <ac:spMk id="2" creationId="{CAB95FB8-014F-415B-A14E-AE496C840924}"/>
          </ac:spMkLst>
        </pc:spChg>
        <pc:spChg chg="add del mod">
          <ac:chgData name="Aalst,Bianca B. van der" userId="S::886399@fontys.nl::d254a686-399c-4101-b97d-ebdd06d74b57" providerId="AD" clId="Web-{3DD16933-AFF5-4A26-B06D-2FE516273CD7}" dt="2021-06-17T14:16:55.495" v="229"/>
          <ac:spMkLst>
            <pc:docMk/>
            <pc:sldMk cId="4224749559" sldId="341"/>
            <ac:spMk id="3" creationId="{1019265A-F754-40EE-8740-85ED3023B6CA}"/>
          </ac:spMkLst>
        </pc:spChg>
        <pc:spChg chg="add mod">
          <ac:chgData name="Aalst,Bianca B. van der" userId="S::886399@fontys.nl::d254a686-399c-4101-b97d-ebdd06d74b57" providerId="AD" clId="Web-{3DD16933-AFF5-4A26-B06D-2FE516273CD7}" dt="2021-06-17T14:18:04.309" v="236" actId="1076"/>
          <ac:spMkLst>
            <pc:docMk/>
            <pc:sldMk cId="4224749559" sldId="341"/>
            <ac:spMk id="4" creationId="{97609653-DFC9-4122-8494-92999AE6B1D9}"/>
          </ac:spMkLst>
        </pc:spChg>
      </pc:sldChg>
      <pc:sldChg chg="modSp add ord replId">
        <pc:chgData name="Aalst,Bianca B. van der" userId="S::886399@fontys.nl::d254a686-399c-4101-b97d-ebdd06d74b57" providerId="AD" clId="Web-{3DD16933-AFF5-4A26-B06D-2FE516273CD7}" dt="2021-06-17T14:15:10.446" v="200" actId="20577"/>
        <pc:sldMkLst>
          <pc:docMk/>
          <pc:sldMk cId="2791885778" sldId="382"/>
        </pc:sldMkLst>
        <pc:spChg chg="mod">
          <ac:chgData name="Aalst,Bianca B. van der" userId="S::886399@fontys.nl::d254a686-399c-4101-b97d-ebdd06d74b57" providerId="AD" clId="Web-{3DD16933-AFF5-4A26-B06D-2FE516273CD7}" dt="2021-06-17T14:15:10.446" v="200" actId="20577"/>
          <ac:spMkLst>
            <pc:docMk/>
            <pc:sldMk cId="2791885778" sldId="382"/>
            <ac:spMk id="2" creationId="{00000000-0000-0000-0000-000000000000}"/>
          </ac:spMkLst>
        </pc:spChg>
      </pc:sldChg>
      <pc:sldChg chg="modSp add ord replId">
        <pc:chgData name="Aalst,Bianca B. van der" userId="S::886399@fontys.nl::d254a686-399c-4101-b97d-ebdd06d74b57" providerId="AD" clId="Web-{3DD16933-AFF5-4A26-B06D-2FE516273CD7}" dt="2021-06-17T14:15:34.196" v="205" actId="20577"/>
        <pc:sldMkLst>
          <pc:docMk/>
          <pc:sldMk cId="2825306367" sldId="383"/>
        </pc:sldMkLst>
        <pc:spChg chg="mod">
          <ac:chgData name="Aalst,Bianca B. van der" userId="S::886399@fontys.nl::d254a686-399c-4101-b97d-ebdd06d74b57" providerId="AD" clId="Web-{3DD16933-AFF5-4A26-B06D-2FE516273CD7}" dt="2021-06-17T14:15:34.196" v="205" actId="20577"/>
          <ac:spMkLst>
            <pc:docMk/>
            <pc:sldMk cId="2825306367" sldId="383"/>
            <ac:spMk id="2" creationId="{00000000-0000-0000-0000-000000000000}"/>
          </ac:spMkLst>
        </pc:spChg>
      </pc:sldChg>
      <pc:sldChg chg="modSp add ord replId">
        <pc:chgData name="Aalst,Bianca B. van der" userId="S::886399@fontys.nl::d254a686-399c-4101-b97d-ebdd06d74b57" providerId="AD" clId="Web-{3DD16933-AFF5-4A26-B06D-2FE516273CD7}" dt="2021-06-17T14:16:24.635" v="224" actId="20577"/>
        <pc:sldMkLst>
          <pc:docMk/>
          <pc:sldMk cId="2145736222" sldId="384"/>
        </pc:sldMkLst>
        <pc:spChg chg="mod">
          <ac:chgData name="Aalst,Bianca B. van der" userId="S::886399@fontys.nl::d254a686-399c-4101-b97d-ebdd06d74b57" providerId="AD" clId="Web-{3DD16933-AFF5-4A26-B06D-2FE516273CD7}" dt="2021-06-17T14:16:24.635" v="224" actId="20577"/>
          <ac:spMkLst>
            <pc:docMk/>
            <pc:sldMk cId="2145736222" sldId="384"/>
            <ac:spMk id="2" creationId="{00000000-0000-0000-0000-000000000000}"/>
          </ac:spMkLst>
        </pc:spChg>
      </pc:sldChg>
      <pc:sldChg chg="modSp add ord replId">
        <pc:chgData name="Aalst,Bianca B. van der" userId="S::886399@fontys.nl::d254a686-399c-4101-b97d-ebdd06d74b57" providerId="AD" clId="Web-{3DD16933-AFF5-4A26-B06D-2FE516273CD7}" dt="2021-06-17T14:18:54.372" v="249" actId="20577"/>
        <pc:sldMkLst>
          <pc:docMk/>
          <pc:sldMk cId="3905921584" sldId="385"/>
        </pc:sldMkLst>
        <pc:spChg chg="mod">
          <ac:chgData name="Aalst,Bianca B. van der" userId="S::886399@fontys.nl::d254a686-399c-4101-b97d-ebdd06d74b57" providerId="AD" clId="Web-{3DD16933-AFF5-4A26-B06D-2FE516273CD7}" dt="2021-06-17T14:18:54.372" v="249" actId="20577"/>
          <ac:spMkLst>
            <pc:docMk/>
            <pc:sldMk cId="3905921584" sldId="385"/>
            <ac:spMk id="2" creationId="{00000000-0000-0000-0000-000000000000}"/>
          </ac:spMkLst>
        </pc:spChg>
      </pc:sldChg>
      <pc:sldChg chg="modSp add ord replId">
        <pc:chgData name="Aalst,Bianca B. van der" userId="S::886399@fontys.nl::d254a686-399c-4101-b97d-ebdd06d74b57" providerId="AD" clId="Web-{3DD16933-AFF5-4A26-B06D-2FE516273CD7}" dt="2021-06-17T14:20:12.936" v="257" actId="20577"/>
        <pc:sldMkLst>
          <pc:docMk/>
          <pc:sldMk cId="26397653" sldId="386"/>
        </pc:sldMkLst>
        <pc:spChg chg="mod">
          <ac:chgData name="Aalst,Bianca B. van der" userId="S::886399@fontys.nl::d254a686-399c-4101-b97d-ebdd06d74b57" providerId="AD" clId="Web-{3DD16933-AFF5-4A26-B06D-2FE516273CD7}" dt="2021-06-17T14:20:12.936" v="257" actId="20577"/>
          <ac:spMkLst>
            <pc:docMk/>
            <pc:sldMk cId="26397653" sldId="386"/>
            <ac:spMk id="2" creationId="{00000000-0000-0000-0000-000000000000}"/>
          </ac:spMkLst>
        </pc:spChg>
      </pc:sldChg>
    </pc:docChg>
  </pc:docChgLst>
  <pc:docChgLst>
    <pc:chgData name="Aalst,Bianca B. van der" userId="S::886399@fontys.nl::d254a686-399c-4101-b97d-ebdd06d74b57" providerId="AD" clId="Web-{D9E59DAD-61B8-4224-9123-F8985040ADCB}"/>
    <pc:docChg chg="addSld modSld sldOrd">
      <pc:chgData name="Aalst,Bianca B. van der" userId="S::886399@fontys.nl::d254a686-399c-4101-b97d-ebdd06d74b57" providerId="AD" clId="Web-{D9E59DAD-61B8-4224-9123-F8985040ADCB}" dt="2021-06-17T18:38:45.603" v="947" actId="20577"/>
      <pc:docMkLst>
        <pc:docMk/>
      </pc:docMkLst>
      <pc:sldChg chg="modSp">
        <pc:chgData name="Aalst,Bianca B. van der" userId="S::886399@fontys.nl::d254a686-399c-4101-b97d-ebdd06d74b57" providerId="AD" clId="Web-{D9E59DAD-61B8-4224-9123-F8985040ADCB}" dt="2021-06-17T18:06:58.987" v="126" actId="20577"/>
        <pc:sldMkLst>
          <pc:docMk/>
          <pc:sldMk cId="0" sldId="271"/>
        </pc:sldMkLst>
        <pc:spChg chg="mod">
          <ac:chgData name="Aalst,Bianca B. van der" userId="S::886399@fontys.nl::d254a686-399c-4101-b97d-ebdd06d74b57" providerId="AD" clId="Web-{D9E59DAD-61B8-4224-9123-F8985040ADCB}" dt="2021-06-17T18:06:58.987" v="126" actId="20577"/>
          <ac:spMkLst>
            <pc:docMk/>
            <pc:sldMk cId="0" sldId="271"/>
            <ac:spMk id="213" creationId="{00000000-0000-0000-0000-000000000000}"/>
          </ac:spMkLst>
        </pc:spChg>
      </pc:sldChg>
      <pc:sldChg chg="modSp">
        <pc:chgData name="Aalst,Bianca B. van der" userId="S::886399@fontys.nl::d254a686-399c-4101-b97d-ebdd06d74b57" providerId="AD" clId="Web-{D9E59DAD-61B8-4224-9123-F8985040ADCB}" dt="2021-06-17T18:08:13.801" v="143" actId="20577"/>
        <pc:sldMkLst>
          <pc:docMk/>
          <pc:sldMk cId="0" sldId="272"/>
        </pc:sldMkLst>
        <pc:spChg chg="mod">
          <ac:chgData name="Aalst,Bianca B. van der" userId="S::886399@fontys.nl::d254a686-399c-4101-b97d-ebdd06d74b57" providerId="AD" clId="Web-{D9E59DAD-61B8-4224-9123-F8985040ADCB}" dt="2021-06-17T18:08:13.801" v="143" actId="20577"/>
          <ac:spMkLst>
            <pc:docMk/>
            <pc:sldMk cId="0" sldId="272"/>
            <ac:spMk id="218" creationId="{00000000-0000-0000-0000-000000000000}"/>
          </ac:spMkLst>
        </pc:spChg>
      </pc:sldChg>
      <pc:sldChg chg="modSp">
        <pc:chgData name="Aalst,Bianca B. van der" userId="S::886399@fontys.nl::d254a686-399c-4101-b97d-ebdd06d74b57" providerId="AD" clId="Web-{D9E59DAD-61B8-4224-9123-F8985040ADCB}" dt="2021-06-17T18:08:26.785" v="145" actId="20577"/>
        <pc:sldMkLst>
          <pc:docMk/>
          <pc:sldMk cId="0" sldId="273"/>
        </pc:sldMkLst>
        <pc:spChg chg="mod">
          <ac:chgData name="Aalst,Bianca B. van der" userId="S::886399@fontys.nl::d254a686-399c-4101-b97d-ebdd06d74b57" providerId="AD" clId="Web-{D9E59DAD-61B8-4224-9123-F8985040ADCB}" dt="2021-06-17T18:08:26.785" v="145" actId="20577"/>
          <ac:spMkLst>
            <pc:docMk/>
            <pc:sldMk cId="0" sldId="273"/>
            <ac:spMk id="223" creationId="{00000000-0000-0000-0000-000000000000}"/>
          </ac:spMkLst>
        </pc:spChg>
      </pc:sldChg>
      <pc:sldChg chg="addSp modSp">
        <pc:chgData name="Aalst,Bianca B. van der" userId="S::886399@fontys.nl::d254a686-399c-4101-b97d-ebdd06d74b57" providerId="AD" clId="Web-{D9E59DAD-61B8-4224-9123-F8985040ADCB}" dt="2021-06-17T18:10:41.037" v="166" actId="1076"/>
        <pc:sldMkLst>
          <pc:docMk/>
          <pc:sldMk cId="0" sldId="275"/>
        </pc:sldMkLst>
        <pc:spChg chg="add mod">
          <ac:chgData name="Aalst,Bianca B. van der" userId="S::886399@fontys.nl::d254a686-399c-4101-b97d-ebdd06d74b57" providerId="AD" clId="Web-{D9E59DAD-61B8-4224-9123-F8985040ADCB}" dt="2021-06-17T18:10:41.037" v="166" actId="1076"/>
          <ac:spMkLst>
            <pc:docMk/>
            <pc:sldMk cId="0" sldId="275"/>
            <ac:spMk id="2" creationId="{48AD8E6E-289C-4333-AD23-97AC8399CA22}"/>
          </ac:spMkLst>
        </pc:spChg>
        <pc:spChg chg="mod">
          <ac:chgData name="Aalst,Bianca B. van der" userId="S::886399@fontys.nl::d254a686-399c-4101-b97d-ebdd06d74b57" providerId="AD" clId="Web-{D9E59DAD-61B8-4224-9123-F8985040ADCB}" dt="2021-06-17T18:09:58.521" v="149"/>
          <ac:spMkLst>
            <pc:docMk/>
            <pc:sldMk cId="0" sldId="275"/>
            <ac:spMk id="230" creationId="{00000000-0000-0000-0000-000000000000}"/>
          </ac:spMkLst>
        </pc:spChg>
      </pc:sldChg>
      <pc:sldChg chg="modSp">
        <pc:chgData name="Aalst,Bianca B. van der" userId="S::886399@fontys.nl::d254a686-399c-4101-b97d-ebdd06d74b57" providerId="AD" clId="Web-{D9E59DAD-61B8-4224-9123-F8985040ADCB}" dt="2021-06-17T18:08:32.832" v="146" actId="1076"/>
        <pc:sldMkLst>
          <pc:docMk/>
          <pc:sldMk cId="0" sldId="276"/>
        </pc:sldMkLst>
        <pc:picChg chg="mod">
          <ac:chgData name="Aalst,Bianca B. van der" userId="S::886399@fontys.nl::d254a686-399c-4101-b97d-ebdd06d74b57" providerId="AD" clId="Web-{D9E59DAD-61B8-4224-9123-F8985040ADCB}" dt="2021-06-17T18:08:32.832" v="146" actId="1076"/>
          <ac:picMkLst>
            <pc:docMk/>
            <pc:sldMk cId="0" sldId="276"/>
            <ac:picMk id="233" creationId="{00000000-0000-0000-0000-000000000000}"/>
          </ac:picMkLst>
        </pc:picChg>
      </pc:sldChg>
      <pc:sldChg chg="modSp modNotes">
        <pc:chgData name="Aalst,Bianca B. van der" userId="S::886399@fontys.nl::d254a686-399c-4101-b97d-ebdd06d74b57" providerId="AD" clId="Web-{D9E59DAD-61B8-4224-9123-F8985040ADCB}" dt="2021-06-17T17:59:30.378" v="108"/>
        <pc:sldMkLst>
          <pc:docMk/>
          <pc:sldMk cId="3384130133" sldId="301"/>
        </pc:sldMkLst>
        <pc:spChg chg="mod">
          <ac:chgData name="Aalst,Bianca B. van der" userId="S::886399@fontys.nl::d254a686-399c-4101-b97d-ebdd06d74b57" providerId="AD" clId="Web-{D9E59DAD-61B8-4224-9123-F8985040ADCB}" dt="2021-06-17T17:56:41.203" v="0" actId="20577"/>
          <ac:spMkLst>
            <pc:docMk/>
            <pc:sldMk cId="3384130133" sldId="301"/>
            <ac:spMk id="2" creationId="{00000000-0000-0000-0000-000000000000}"/>
          </ac:spMkLst>
        </pc:spChg>
        <pc:spChg chg="mod">
          <ac:chgData name="Aalst,Bianca B. van der" userId="S::886399@fontys.nl::d254a686-399c-4101-b97d-ebdd06d74b57" providerId="AD" clId="Web-{D9E59DAD-61B8-4224-9123-F8985040ADCB}" dt="2021-06-17T17:58:59.096" v="80" actId="20577"/>
          <ac:spMkLst>
            <pc:docMk/>
            <pc:sldMk cId="3384130133" sldId="301"/>
            <ac:spMk id="3" creationId="{D49C4691-9B59-4434-B800-06463CC703E8}"/>
          </ac:spMkLst>
        </pc:spChg>
      </pc:sldChg>
      <pc:sldChg chg="modSp">
        <pc:chgData name="Aalst,Bianca B. van der" userId="S::886399@fontys.nl::d254a686-399c-4101-b97d-ebdd06d74b57" providerId="AD" clId="Web-{D9E59DAD-61B8-4224-9123-F8985040ADCB}" dt="2021-06-17T18:06:10.517" v="118" actId="20577"/>
        <pc:sldMkLst>
          <pc:docMk/>
          <pc:sldMk cId="3693076071" sldId="318"/>
        </pc:sldMkLst>
        <pc:spChg chg="mod">
          <ac:chgData name="Aalst,Bianca B. van der" userId="S::886399@fontys.nl::d254a686-399c-4101-b97d-ebdd06d74b57" providerId="AD" clId="Web-{D9E59DAD-61B8-4224-9123-F8985040ADCB}" dt="2021-06-17T18:06:10.517" v="118" actId="20577"/>
          <ac:spMkLst>
            <pc:docMk/>
            <pc:sldMk cId="3693076071" sldId="318"/>
            <ac:spMk id="6" creationId="{00000000-0000-0000-0000-000000000000}"/>
          </ac:spMkLst>
        </pc:spChg>
      </pc:sldChg>
      <pc:sldChg chg="modSp">
        <pc:chgData name="Aalst,Bianca B. van der" userId="S::886399@fontys.nl::d254a686-399c-4101-b97d-ebdd06d74b57" providerId="AD" clId="Web-{D9E59DAD-61B8-4224-9123-F8985040ADCB}" dt="2021-06-17T17:58:01.360" v="49" actId="20577"/>
        <pc:sldMkLst>
          <pc:docMk/>
          <pc:sldMk cId="3115493427" sldId="329"/>
        </pc:sldMkLst>
        <pc:spChg chg="mod">
          <ac:chgData name="Aalst,Bianca B. van der" userId="S::886399@fontys.nl::d254a686-399c-4101-b97d-ebdd06d74b57" providerId="AD" clId="Web-{D9E59DAD-61B8-4224-9123-F8985040ADCB}" dt="2021-06-17T17:58:01.360" v="49" actId="20577"/>
          <ac:spMkLst>
            <pc:docMk/>
            <pc:sldMk cId="3115493427" sldId="329"/>
            <ac:spMk id="5" creationId="{42408926-3786-4D37-B216-512C35801D31}"/>
          </ac:spMkLst>
        </pc:spChg>
      </pc:sldChg>
      <pc:sldChg chg="modSp">
        <pc:chgData name="Aalst,Bianca B. van der" userId="S::886399@fontys.nl::d254a686-399c-4101-b97d-ebdd06d74b57" providerId="AD" clId="Web-{D9E59DAD-61B8-4224-9123-F8985040ADCB}" dt="2021-06-17T18:05:18.422" v="113" actId="14100"/>
        <pc:sldMkLst>
          <pc:docMk/>
          <pc:sldMk cId="4224749559" sldId="341"/>
        </pc:sldMkLst>
        <pc:spChg chg="mod">
          <ac:chgData name="Aalst,Bianca B. van der" userId="S::886399@fontys.nl::d254a686-399c-4101-b97d-ebdd06d74b57" providerId="AD" clId="Web-{D9E59DAD-61B8-4224-9123-F8985040ADCB}" dt="2021-06-17T18:04:53.291" v="109" actId="20577"/>
          <ac:spMkLst>
            <pc:docMk/>
            <pc:sldMk cId="4224749559" sldId="341"/>
            <ac:spMk id="11" creationId="{C8E20BCF-11C0-F54D-BA3C-997A6414C287}"/>
          </ac:spMkLst>
        </pc:spChg>
        <pc:spChg chg="mod">
          <ac:chgData name="Aalst,Bianca B. van der" userId="S::886399@fontys.nl::d254a686-399c-4101-b97d-ebdd06d74b57" providerId="AD" clId="Web-{D9E59DAD-61B8-4224-9123-F8985040ADCB}" dt="2021-06-17T18:05:18.422" v="113" actId="14100"/>
          <ac:spMkLst>
            <pc:docMk/>
            <pc:sldMk cId="4224749559" sldId="341"/>
            <ac:spMk id="12" creationId="{8B8F9086-FDA5-9E49-BDE0-BA7B47F76892}"/>
          </ac:spMkLst>
        </pc:spChg>
      </pc:sldChg>
      <pc:sldChg chg="modSp">
        <pc:chgData name="Aalst,Bianca B. van der" userId="S::886399@fontys.nl::d254a686-399c-4101-b97d-ebdd06d74b57" providerId="AD" clId="Web-{D9E59DAD-61B8-4224-9123-F8985040ADCB}" dt="2021-06-17T18:11:05.007" v="167" actId="1076"/>
        <pc:sldMkLst>
          <pc:docMk/>
          <pc:sldMk cId="2201999403" sldId="346"/>
        </pc:sldMkLst>
        <pc:spChg chg="mod">
          <ac:chgData name="Aalst,Bianca B. van der" userId="S::886399@fontys.nl::d254a686-399c-4101-b97d-ebdd06d74b57" providerId="AD" clId="Web-{D9E59DAD-61B8-4224-9123-F8985040ADCB}" dt="2021-06-17T18:11:05.007" v="167" actId="1076"/>
          <ac:spMkLst>
            <pc:docMk/>
            <pc:sldMk cId="2201999403" sldId="346"/>
            <ac:spMk id="6" creationId="{652617BD-F7AE-9740-8CB2-3E784A404203}"/>
          </ac:spMkLst>
        </pc:spChg>
      </pc:sldChg>
      <pc:sldChg chg="modSp">
        <pc:chgData name="Aalst,Bianca B. van der" userId="S::886399@fontys.nl::d254a686-399c-4101-b97d-ebdd06d74b57" providerId="AD" clId="Web-{D9E59DAD-61B8-4224-9123-F8985040ADCB}" dt="2021-06-17T18:17:32.076" v="305" actId="20577"/>
        <pc:sldMkLst>
          <pc:docMk/>
          <pc:sldMk cId="3551446218" sldId="355"/>
        </pc:sldMkLst>
        <pc:spChg chg="mod">
          <ac:chgData name="Aalst,Bianca B. van der" userId="S::886399@fontys.nl::d254a686-399c-4101-b97d-ebdd06d74b57" providerId="AD" clId="Web-{D9E59DAD-61B8-4224-9123-F8985040ADCB}" dt="2021-06-17T18:17:05.638" v="297" actId="20577"/>
          <ac:spMkLst>
            <pc:docMk/>
            <pc:sldMk cId="3551446218" sldId="355"/>
            <ac:spMk id="6" creationId="{3A012FC8-CB44-5E4B-A4B6-8DC8D53767FF}"/>
          </ac:spMkLst>
        </pc:spChg>
        <pc:spChg chg="mod">
          <ac:chgData name="Aalst,Bianca B. van der" userId="S::886399@fontys.nl::d254a686-399c-4101-b97d-ebdd06d74b57" providerId="AD" clId="Web-{D9E59DAD-61B8-4224-9123-F8985040ADCB}" dt="2021-06-17T18:17:32.076" v="305" actId="20577"/>
          <ac:spMkLst>
            <pc:docMk/>
            <pc:sldMk cId="3551446218" sldId="355"/>
            <ac:spMk id="7" creationId="{94FE0533-EFE4-3547-809D-DF455AC323CC}"/>
          </ac:spMkLst>
        </pc:spChg>
      </pc:sldChg>
      <pc:sldChg chg="modSp">
        <pc:chgData name="Aalst,Bianca B. van der" userId="S::886399@fontys.nl::d254a686-399c-4101-b97d-ebdd06d74b57" providerId="AD" clId="Web-{D9E59DAD-61B8-4224-9123-F8985040ADCB}" dt="2021-06-17T18:14:54.026" v="258" actId="20577"/>
        <pc:sldMkLst>
          <pc:docMk/>
          <pc:sldMk cId="3673623375" sldId="357"/>
        </pc:sldMkLst>
        <pc:spChg chg="mod">
          <ac:chgData name="Aalst,Bianca B. van der" userId="S::886399@fontys.nl::d254a686-399c-4101-b97d-ebdd06d74b57" providerId="AD" clId="Web-{D9E59DAD-61B8-4224-9123-F8985040ADCB}" dt="2021-06-17T18:14:54.026" v="258" actId="20577"/>
          <ac:spMkLst>
            <pc:docMk/>
            <pc:sldMk cId="3673623375" sldId="357"/>
            <ac:spMk id="7" creationId="{3C47A7B7-909F-0C40-9DF7-E873ED9D677F}"/>
          </ac:spMkLst>
        </pc:spChg>
      </pc:sldChg>
      <pc:sldChg chg="modSp">
        <pc:chgData name="Aalst,Bianca B. van der" userId="S::886399@fontys.nl::d254a686-399c-4101-b97d-ebdd06d74b57" providerId="AD" clId="Web-{D9E59DAD-61B8-4224-9123-F8985040ADCB}" dt="2021-06-17T18:15:13.605" v="263" actId="20577"/>
        <pc:sldMkLst>
          <pc:docMk/>
          <pc:sldMk cId="3368223414" sldId="358"/>
        </pc:sldMkLst>
        <pc:spChg chg="mod">
          <ac:chgData name="Aalst,Bianca B. van der" userId="S::886399@fontys.nl::d254a686-399c-4101-b97d-ebdd06d74b57" providerId="AD" clId="Web-{D9E59DAD-61B8-4224-9123-F8985040ADCB}" dt="2021-06-17T18:15:13.605" v="263" actId="20577"/>
          <ac:spMkLst>
            <pc:docMk/>
            <pc:sldMk cId="3368223414" sldId="358"/>
            <ac:spMk id="7" creationId="{E12760DB-4D4C-E244-936A-A53BD5B84EAA}"/>
          </ac:spMkLst>
        </pc:spChg>
        <pc:picChg chg="mod">
          <ac:chgData name="Aalst,Bianca B. van der" userId="S::886399@fontys.nl::d254a686-399c-4101-b97d-ebdd06d74b57" providerId="AD" clId="Web-{D9E59DAD-61B8-4224-9123-F8985040ADCB}" dt="2021-06-17T18:15:05.777" v="261" actId="1076"/>
          <ac:picMkLst>
            <pc:docMk/>
            <pc:sldMk cId="3368223414" sldId="358"/>
            <ac:picMk id="5" creationId="{2CFD023A-336A-F24E-8B1B-EF8CDF98E2BB}"/>
          </ac:picMkLst>
        </pc:picChg>
      </pc:sldChg>
      <pc:sldChg chg="modSp">
        <pc:chgData name="Aalst,Bianca B. van der" userId="S::886399@fontys.nl::d254a686-399c-4101-b97d-ebdd06d74b57" providerId="AD" clId="Web-{D9E59DAD-61B8-4224-9123-F8985040ADCB}" dt="2021-06-17T18:38:45.603" v="947" actId="20577"/>
        <pc:sldMkLst>
          <pc:docMk/>
          <pc:sldMk cId="3418108531" sldId="359"/>
        </pc:sldMkLst>
        <pc:spChg chg="mod">
          <ac:chgData name="Aalst,Bianca B. van der" userId="S::886399@fontys.nl::d254a686-399c-4101-b97d-ebdd06d74b57" providerId="AD" clId="Web-{D9E59DAD-61B8-4224-9123-F8985040ADCB}" dt="2021-06-17T18:14:47.964" v="257" actId="1076"/>
          <ac:spMkLst>
            <pc:docMk/>
            <pc:sldMk cId="3418108531" sldId="359"/>
            <ac:spMk id="6" creationId="{2AF39D34-48A2-8549-9C20-B46695CA17B1}"/>
          </ac:spMkLst>
        </pc:spChg>
        <pc:spChg chg="mod">
          <ac:chgData name="Aalst,Bianca B. van der" userId="S::886399@fontys.nl::d254a686-399c-4101-b97d-ebdd06d74b57" providerId="AD" clId="Web-{D9E59DAD-61B8-4224-9123-F8985040ADCB}" dt="2021-06-17T18:38:45.603" v="947" actId="20577"/>
          <ac:spMkLst>
            <pc:docMk/>
            <pc:sldMk cId="3418108531" sldId="359"/>
            <ac:spMk id="7" creationId="{0D5FCD6C-2F68-CA40-A020-8A65527A204C}"/>
          </ac:spMkLst>
        </pc:spChg>
      </pc:sldChg>
      <pc:sldChg chg="modSp">
        <pc:chgData name="Aalst,Bianca B. van der" userId="S::886399@fontys.nl::d254a686-399c-4101-b97d-ebdd06d74b57" providerId="AD" clId="Web-{D9E59DAD-61B8-4224-9123-F8985040ADCB}" dt="2021-06-17T18:13:45.103" v="243" actId="20577"/>
        <pc:sldMkLst>
          <pc:docMk/>
          <pc:sldMk cId="3382333107" sldId="360"/>
        </pc:sldMkLst>
        <pc:spChg chg="mod">
          <ac:chgData name="Aalst,Bianca B. van der" userId="S::886399@fontys.nl::d254a686-399c-4101-b97d-ebdd06d74b57" providerId="AD" clId="Web-{D9E59DAD-61B8-4224-9123-F8985040ADCB}" dt="2021-06-17T18:13:45.103" v="243" actId="20577"/>
          <ac:spMkLst>
            <pc:docMk/>
            <pc:sldMk cId="3382333107" sldId="360"/>
            <ac:spMk id="11" creationId="{0811A4DA-42BA-874C-95AD-54D7BF896488}"/>
          </ac:spMkLst>
        </pc:spChg>
      </pc:sldChg>
      <pc:sldChg chg="modSp">
        <pc:chgData name="Aalst,Bianca B. van der" userId="S::886399@fontys.nl::d254a686-399c-4101-b97d-ebdd06d74b57" providerId="AD" clId="Web-{D9E59DAD-61B8-4224-9123-F8985040ADCB}" dt="2021-06-17T18:12:55.649" v="234" actId="20577"/>
        <pc:sldMkLst>
          <pc:docMk/>
          <pc:sldMk cId="1256575519" sldId="361"/>
        </pc:sldMkLst>
        <pc:spChg chg="mod">
          <ac:chgData name="Aalst,Bianca B. van der" userId="S::886399@fontys.nl::d254a686-399c-4101-b97d-ebdd06d74b57" providerId="AD" clId="Web-{D9E59DAD-61B8-4224-9123-F8985040ADCB}" dt="2021-06-17T18:12:55.649" v="234" actId="20577"/>
          <ac:spMkLst>
            <pc:docMk/>
            <pc:sldMk cId="1256575519" sldId="361"/>
            <ac:spMk id="6" creationId="{FB95C536-9E90-134B-A495-F27CD16A4038}"/>
          </ac:spMkLst>
        </pc:spChg>
      </pc:sldChg>
      <pc:sldChg chg="modSp">
        <pc:chgData name="Aalst,Bianca B. van der" userId="S::886399@fontys.nl::d254a686-399c-4101-b97d-ebdd06d74b57" providerId="AD" clId="Web-{D9E59DAD-61B8-4224-9123-F8985040ADCB}" dt="2021-06-17T18:14:24.791" v="254" actId="20577"/>
        <pc:sldMkLst>
          <pc:docMk/>
          <pc:sldMk cId="1365493872" sldId="362"/>
        </pc:sldMkLst>
        <pc:spChg chg="mod">
          <ac:chgData name="Aalst,Bianca B. van der" userId="S::886399@fontys.nl::d254a686-399c-4101-b97d-ebdd06d74b57" providerId="AD" clId="Web-{D9E59DAD-61B8-4224-9123-F8985040ADCB}" dt="2021-06-17T18:14:24.791" v="254" actId="20577"/>
          <ac:spMkLst>
            <pc:docMk/>
            <pc:sldMk cId="1365493872" sldId="362"/>
            <ac:spMk id="11" creationId="{3B0B5D92-3E69-1A45-971F-85E6DC927064}"/>
          </ac:spMkLst>
        </pc:spChg>
      </pc:sldChg>
      <pc:sldChg chg="modSp">
        <pc:chgData name="Aalst,Bianca B. van der" userId="S::886399@fontys.nl::d254a686-399c-4101-b97d-ebdd06d74b57" providerId="AD" clId="Web-{D9E59DAD-61B8-4224-9123-F8985040ADCB}" dt="2021-06-17T18:15:18.511" v="264" actId="20577"/>
        <pc:sldMkLst>
          <pc:docMk/>
          <pc:sldMk cId="873082936" sldId="373"/>
        </pc:sldMkLst>
        <pc:spChg chg="mod">
          <ac:chgData name="Aalst,Bianca B. van der" userId="S::886399@fontys.nl::d254a686-399c-4101-b97d-ebdd06d74b57" providerId="AD" clId="Web-{D9E59DAD-61B8-4224-9123-F8985040ADCB}" dt="2021-06-17T18:15:18.511" v="264" actId="20577"/>
          <ac:spMkLst>
            <pc:docMk/>
            <pc:sldMk cId="873082936" sldId="373"/>
            <ac:spMk id="7" creationId="{E12760DB-4D4C-E244-936A-A53BD5B84EAA}"/>
          </ac:spMkLst>
        </pc:spChg>
      </pc:sldChg>
      <pc:sldChg chg="modSp">
        <pc:chgData name="Aalst,Bianca B. van der" userId="S::886399@fontys.nl::d254a686-399c-4101-b97d-ebdd06d74b57" providerId="AD" clId="Web-{D9E59DAD-61B8-4224-9123-F8985040ADCB}" dt="2021-06-17T18:15:24.605" v="265" actId="20577"/>
        <pc:sldMkLst>
          <pc:docMk/>
          <pc:sldMk cId="3711552292" sldId="374"/>
        </pc:sldMkLst>
        <pc:spChg chg="mod">
          <ac:chgData name="Aalst,Bianca B. van der" userId="S::886399@fontys.nl::d254a686-399c-4101-b97d-ebdd06d74b57" providerId="AD" clId="Web-{D9E59DAD-61B8-4224-9123-F8985040ADCB}" dt="2021-06-17T18:15:24.605" v="265" actId="20577"/>
          <ac:spMkLst>
            <pc:docMk/>
            <pc:sldMk cId="3711552292" sldId="374"/>
            <ac:spMk id="7" creationId="{E12760DB-4D4C-E244-936A-A53BD5B84EAA}"/>
          </ac:spMkLst>
        </pc:spChg>
      </pc:sldChg>
      <pc:sldChg chg="delSp modSp">
        <pc:chgData name="Aalst,Bianca B. van der" userId="S::886399@fontys.nl::d254a686-399c-4101-b97d-ebdd06d74b57" providerId="AD" clId="Web-{D9E59DAD-61B8-4224-9123-F8985040ADCB}" dt="2021-06-17T18:15:56.606" v="272" actId="1076"/>
        <pc:sldMkLst>
          <pc:docMk/>
          <pc:sldMk cId="743893598" sldId="376"/>
        </pc:sldMkLst>
        <pc:spChg chg="del mod">
          <ac:chgData name="Aalst,Bianca B. van der" userId="S::886399@fontys.nl::d254a686-399c-4101-b97d-ebdd06d74b57" providerId="AD" clId="Web-{D9E59DAD-61B8-4224-9123-F8985040ADCB}" dt="2021-06-17T18:15:50.652" v="271"/>
          <ac:spMkLst>
            <pc:docMk/>
            <pc:sldMk cId="743893598" sldId="376"/>
            <ac:spMk id="11" creationId="{D2B5D430-0F5F-4746-BB92-FCEA9BB42470}"/>
          </ac:spMkLst>
        </pc:spChg>
        <pc:spChg chg="mod">
          <ac:chgData name="Aalst,Bianca B. van der" userId="S::886399@fontys.nl::d254a686-399c-4101-b97d-ebdd06d74b57" providerId="AD" clId="Web-{D9E59DAD-61B8-4224-9123-F8985040ADCB}" dt="2021-06-17T18:15:56.606" v="272" actId="1076"/>
          <ac:spMkLst>
            <pc:docMk/>
            <pc:sldMk cId="743893598" sldId="376"/>
            <ac:spMk id="12" creationId="{6E97A066-3937-1740-BFAE-4143DD53F5C1}"/>
          </ac:spMkLst>
        </pc:spChg>
        <pc:spChg chg="mod">
          <ac:chgData name="Aalst,Bianca B. van der" userId="S::886399@fontys.nl::d254a686-399c-4101-b97d-ebdd06d74b57" providerId="AD" clId="Web-{D9E59DAD-61B8-4224-9123-F8985040ADCB}" dt="2021-06-17T18:15:44.824" v="269" actId="20577"/>
          <ac:spMkLst>
            <pc:docMk/>
            <pc:sldMk cId="743893598" sldId="376"/>
            <ac:spMk id="13" creationId="{0A59536E-2916-7E44-9A4C-B9FD797B3A98}"/>
          </ac:spMkLst>
        </pc:spChg>
      </pc:sldChg>
      <pc:sldChg chg="modSp">
        <pc:chgData name="Aalst,Bianca B. van der" userId="S::886399@fontys.nl::d254a686-399c-4101-b97d-ebdd06d74b57" providerId="AD" clId="Web-{D9E59DAD-61B8-4224-9123-F8985040ADCB}" dt="2021-06-17T18:18:00.311" v="310" actId="20577"/>
        <pc:sldMkLst>
          <pc:docMk/>
          <pc:sldMk cId="2155465242" sldId="377"/>
        </pc:sldMkLst>
        <pc:spChg chg="mod">
          <ac:chgData name="Aalst,Bianca B. van der" userId="S::886399@fontys.nl::d254a686-399c-4101-b97d-ebdd06d74b57" providerId="AD" clId="Web-{D9E59DAD-61B8-4224-9123-F8985040ADCB}" dt="2021-06-17T18:18:00.311" v="310" actId="20577"/>
          <ac:spMkLst>
            <pc:docMk/>
            <pc:sldMk cId="2155465242" sldId="377"/>
            <ac:spMk id="12" creationId="{6E97A066-3937-1740-BFAE-4143DD53F5C1}"/>
          </ac:spMkLst>
        </pc:spChg>
      </pc:sldChg>
      <pc:sldChg chg="modSp">
        <pc:chgData name="Aalst,Bianca B. van der" userId="S::886399@fontys.nl::d254a686-399c-4101-b97d-ebdd06d74b57" providerId="AD" clId="Web-{D9E59DAD-61B8-4224-9123-F8985040ADCB}" dt="2021-06-17T18:16:41.575" v="289" actId="20577"/>
        <pc:sldMkLst>
          <pc:docMk/>
          <pc:sldMk cId="71353286" sldId="381"/>
        </pc:sldMkLst>
        <pc:spChg chg="mod">
          <ac:chgData name="Aalst,Bianca B. van der" userId="S::886399@fontys.nl::d254a686-399c-4101-b97d-ebdd06d74b57" providerId="AD" clId="Web-{D9E59DAD-61B8-4224-9123-F8985040ADCB}" dt="2021-06-17T18:16:35.591" v="287" actId="20577"/>
          <ac:spMkLst>
            <pc:docMk/>
            <pc:sldMk cId="71353286" sldId="381"/>
            <ac:spMk id="2" creationId="{00000000-0000-0000-0000-000000000000}"/>
          </ac:spMkLst>
        </pc:spChg>
        <pc:spChg chg="mod">
          <ac:chgData name="Aalst,Bianca B. van der" userId="S::886399@fontys.nl::d254a686-399c-4101-b97d-ebdd06d74b57" providerId="AD" clId="Web-{D9E59DAD-61B8-4224-9123-F8985040ADCB}" dt="2021-06-17T18:16:41.575" v="289" actId="20577"/>
          <ac:spMkLst>
            <pc:docMk/>
            <pc:sldMk cId="71353286" sldId="381"/>
            <ac:spMk id="6" creationId="{166E3C3A-B6EC-4A8B-B7C4-05AD1BF5DAAA}"/>
          </ac:spMkLst>
        </pc:spChg>
      </pc:sldChg>
      <pc:sldChg chg="modSp add ord replId">
        <pc:chgData name="Aalst,Bianca B. van der" userId="S::886399@fontys.nl::d254a686-399c-4101-b97d-ebdd06d74b57" providerId="AD" clId="Web-{D9E59DAD-61B8-4224-9123-F8985040ADCB}" dt="2021-06-17T18:25:14.147" v="529" actId="1076"/>
        <pc:sldMkLst>
          <pc:docMk/>
          <pc:sldMk cId="1207151648" sldId="387"/>
        </pc:sldMkLst>
        <pc:spChg chg="mod">
          <ac:chgData name="Aalst,Bianca B. van der" userId="S::886399@fontys.nl::d254a686-399c-4101-b97d-ebdd06d74b57" providerId="AD" clId="Web-{D9E59DAD-61B8-4224-9123-F8985040ADCB}" dt="2021-06-17T18:25:14.147" v="529" actId="1076"/>
          <ac:spMkLst>
            <pc:docMk/>
            <pc:sldMk cId="1207151648" sldId="387"/>
            <ac:spMk id="6" creationId="{00000000-0000-0000-0000-000000000000}"/>
          </ac:spMkLst>
        </pc:spChg>
      </pc:sldChg>
      <pc:sldChg chg="modSp add ord replId">
        <pc:chgData name="Aalst,Bianca B. van der" userId="S::886399@fontys.nl::d254a686-399c-4101-b97d-ebdd06d74b57" providerId="AD" clId="Web-{D9E59DAD-61B8-4224-9123-F8985040ADCB}" dt="2021-06-17T18:34:06.125" v="756" actId="20577"/>
        <pc:sldMkLst>
          <pc:docMk/>
          <pc:sldMk cId="1504791712" sldId="388"/>
        </pc:sldMkLst>
        <pc:spChg chg="mod">
          <ac:chgData name="Aalst,Bianca B. van der" userId="S::886399@fontys.nl::d254a686-399c-4101-b97d-ebdd06d74b57" providerId="AD" clId="Web-{D9E59DAD-61B8-4224-9123-F8985040ADCB}" dt="2021-06-17T18:34:06.125" v="756" actId="20577"/>
          <ac:spMkLst>
            <pc:docMk/>
            <pc:sldMk cId="1504791712" sldId="388"/>
            <ac:spMk id="6" creationId="{00000000-0000-0000-0000-000000000000}"/>
          </ac:spMkLst>
        </pc:spChg>
      </pc:sldChg>
      <pc:sldChg chg="modSp add ord replId">
        <pc:chgData name="Aalst,Bianca B. van der" userId="S::886399@fontys.nl::d254a686-399c-4101-b97d-ebdd06d74b57" providerId="AD" clId="Web-{D9E59DAD-61B8-4224-9123-F8985040ADCB}" dt="2021-06-17T18:38:17.446" v="931" actId="20577"/>
        <pc:sldMkLst>
          <pc:docMk/>
          <pc:sldMk cId="2878200988" sldId="389"/>
        </pc:sldMkLst>
        <pc:spChg chg="mod">
          <ac:chgData name="Aalst,Bianca B. van der" userId="S::886399@fontys.nl::d254a686-399c-4101-b97d-ebdd06d74b57" providerId="AD" clId="Web-{D9E59DAD-61B8-4224-9123-F8985040ADCB}" dt="2021-06-17T18:38:17.446" v="931" actId="20577"/>
          <ac:spMkLst>
            <pc:docMk/>
            <pc:sldMk cId="2878200988" sldId="389"/>
            <ac:spMk id="6" creationId="{00000000-0000-0000-0000-000000000000}"/>
          </ac:spMkLst>
        </pc:spChg>
      </pc:sldChg>
    </pc:docChg>
  </pc:docChgLst>
  <pc:docChgLst>
    <pc:chgData name="Jamin,Jean J.H.A.C." userId="S::875706@fontys.nl::f2903696-3cdb-4ce9-ba50-43d293997050" providerId="AD" clId="Web-{0600044A-DBFD-445E-9C7A-BBD05BCE16FB}"/>
    <pc:docChg chg="delSld modSld">
      <pc:chgData name="Jamin,Jean J.H.A.C." userId="S::875706@fontys.nl::f2903696-3cdb-4ce9-ba50-43d293997050" providerId="AD" clId="Web-{0600044A-DBFD-445E-9C7A-BBD05BCE16FB}" dt="2021-06-18T08:39:55.735" v="236"/>
      <pc:docMkLst>
        <pc:docMk/>
      </pc:docMkLst>
      <pc:sldChg chg="modNotes">
        <pc:chgData name="Jamin,Jean J.H.A.C." userId="S::875706@fontys.nl::f2903696-3cdb-4ce9-ba50-43d293997050" providerId="AD" clId="Web-{0600044A-DBFD-445E-9C7A-BBD05BCE16FB}" dt="2021-06-18T08:39:55.735" v="236"/>
        <pc:sldMkLst>
          <pc:docMk/>
          <pc:sldMk cId="0" sldId="271"/>
        </pc:sldMkLst>
      </pc:sldChg>
      <pc:sldChg chg="modNotes">
        <pc:chgData name="Jamin,Jean J.H.A.C." userId="S::875706@fontys.nl::f2903696-3cdb-4ce9-ba50-43d293997050" providerId="AD" clId="Web-{0600044A-DBFD-445E-9C7A-BBD05BCE16FB}" dt="2021-06-18T08:38:26.171" v="134"/>
        <pc:sldMkLst>
          <pc:docMk/>
          <pc:sldMk cId="0" sldId="275"/>
        </pc:sldMkLst>
      </pc:sldChg>
      <pc:sldChg chg="modSp">
        <pc:chgData name="Jamin,Jean J.H.A.C." userId="S::875706@fontys.nl::f2903696-3cdb-4ce9-ba50-43d293997050" providerId="AD" clId="Web-{0600044A-DBFD-445E-9C7A-BBD05BCE16FB}" dt="2021-06-18T08:24:23.424" v="5" actId="20577"/>
        <pc:sldMkLst>
          <pc:docMk/>
          <pc:sldMk cId="2777973847" sldId="291"/>
        </pc:sldMkLst>
        <pc:spChg chg="mod">
          <ac:chgData name="Jamin,Jean J.H.A.C." userId="S::875706@fontys.nl::f2903696-3cdb-4ce9-ba50-43d293997050" providerId="AD" clId="Web-{0600044A-DBFD-445E-9C7A-BBD05BCE16FB}" dt="2021-06-18T08:24:23.424" v="5" actId="20577"/>
          <ac:spMkLst>
            <pc:docMk/>
            <pc:sldMk cId="2777973847" sldId="291"/>
            <ac:spMk id="3" creationId="{00000000-0000-0000-0000-000000000000}"/>
          </ac:spMkLst>
        </pc:spChg>
      </pc:sldChg>
      <pc:sldChg chg="modSp">
        <pc:chgData name="Jamin,Jean J.H.A.C." userId="S::875706@fontys.nl::f2903696-3cdb-4ce9-ba50-43d293997050" providerId="AD" clId="Web-{0600044A-DBFD-445E-9C7A-BBD05BCE16FB}" dt="2021-06-18T08:25:01.253" v="7" actId="20577"/>
        <pc:sldMkLst>
          <pc:docMk/>
          <pc:sldMk cId="2254887079" sldId="292"/>
        </pc:sldMkLst>
        <pc:spChg chg="mod">
          <ac:chgData name="Jamin,Jean J.H.A.C." userId="S::875706@fontys.nl::f2903696-3cdb-4ce9-ba50-43d293997050" providerId="AD" clId="Web-{0600044A-DBFD-445E-9C7A-BBD05BCE16FB}" dt="2021-06-18T08:25:01.253" v="7" actId="20577"/>
          <ac:spMkLst>
            <pc:docMk/>
            <pc:sldMk cId="2254887079" sldId="292"/>
            <ac:spMk id="3" creationId="{00000000-0000-0000-0000-000000000000}"/>
          </ac:spMkLst>
        </pc:spChg>
      </pc:sldChg>
      <pc:sldChg chg="modSp">
        <pc:chgData name="Jamin,Jean J.H.A.C." userId="S::875706@fontys.nl::f2903696-3cdb-4ce9-ba50-43d293997050" providerId="AD" clId="Web-{0600044A-DBFD-445E-9C7A-BBD05BCE16FB}" dt="2021-06-18T08:26:02.363" v="11" actId="20577"/>
        <pc:sldMkLst>
          <pc:docMk/>
          <pc:sldMk cId="3384130133" sldId="301"/>
        </pc:sldMkLst>
        <pc:spChg chg="mod">
          <ac:chgData name="Jamin,Jean J.H.A.C." userId="S::875706@fontys.nl::f2903696-3cdb-4ce9-ba50-43d293997050" providerId="AD" clId="Web-{0600044A-DBFD-445E-9C7A-BBD05BCE16FB}" dt="2021-06-18T08:26:02.363" v="11" actId="20577"/>
          <ac:spMkLst>
            <pc:docMk/>
            <pc:sldMk cId="3384130133" sldId="301"/>
            <ac:spMk id="3" creationId="{D49C4691-9B59-4434-B800-06463CC703E8}"/>
          </ac:spMkLst>
        </pc:spChg>
      </pc:sldChg>
      <pc:sldChg chg="modSp">
        <pc:chgData name="Jamin,Jean J.H.A.C." userId="S::875706@fontys.nl::f2903696-3cdb-4ce9-ba50-43d293997050" providerId="AD" clId="Web-{0600044A-DBFD-445E-9C7A-BBD05BCE16FB}" dt="2021-06-18T08:25:27.206" v="8" actId="20577"/>
        <pc:sldMkLst>
          <pc:docMk/>
          <pc:sldMk cId="3115493427" sldId="329"/>
        </pc:sldMkLst>
        <pc:spChg chg="mod">
          <ac:chgData name="Jamin,Jean J.H.A.C." userId="S::875706@fontys.nl::f2903696-3cdb-4ce9-ba50-43d293997050" providerId="AD" clId="Web-{0600044A-DBFD-445E-9C7A-BBD05BCE16FB}" dt="2021-06-18T08:25:27.206" v="8" actId="20577"/>
          <ac:spMkLst>
            <pc:docMk/>
            <pc:sldMk cId="3115493427" sldId="329"/>
            <ac:spMk id="2" creationId="{00000000-0000-0000-0000-000000000000}"/>
          </ac:spMkLst>
        </pc:spChg>
      </pc:sldChg>
      <pc:sldChg chg="delSp del">
        <pc:chgData name="Jamin,Jean J.H.A.C." userId="S::875706@fontys.nl::f2903696-3cdb-4ce9-ba50-43d293997050" providerId="AD" clId="Web-{0600044A-DBFD-445E-9C7A-BBD05BCE16FB}" dt="2021-06-18T08:20:18.373" v="1"/>
        <pc:sldMkLst>
          <pc:docMk/>
          <pc:sldMk cId="1843851164" sldId="379"/>
        </pc:sldMkLst>
        <pc:picChg chg="del">
          <ac:chgData name="Jamin,Jean J.H.A.C." userId="S::875706@fontys.nl::f2903696-3cdb-4ce9-ba50-43d293997050" providerId="AD" clId="Web-{0600044A-DBFD-445E-9C7A-BBD05BCE16FB}" dt="2021-06-18T08:19:24.951" v="0"/>
          <ac:picMkLst>
            <pc:docMk/>
            <pc:sldMk cId="1843851164" sldId="379"/>
            <ac:picMk id="5" creationId="{2CFD023A-336A-F24E-8B1B-EF8CDF98E2BB}"/>
          </ac:picMkLst>
        </pc:picChg>
      </pc:sldChg>
    </pc:docChg>
  </pc:docChgLst>
  <pc:docChgLst>
    <pc:chgData name="Aalst,Bianca B. van der" userId="S::886399@fontys.nl::d254a686-399c-4101-b97d-ebdd06d74b57" providerId="AD" clId="Web-{619A3537-34C6-468D-851F-47B5AD64ED38}"/>
    <pc:docChg chg="addSld delSld modSld sldOrd">
      <pc:chgData name="Aalst,Bianca B. van der" userId="S::886399@fontys.nl::d254a686-399c-4101-b97d-ebdd06d74b57" providerId="AD" clId="Web-{619A3537-34C6-468D-851F-47B5AD64ED38}" dt="2021-06-15T18:52:06.187" v="1341"/>
      <pc:docMkLst>
        <pc:docMk/>
      </pc:docMkLst>
      <pc:sldChg chg="del">
        <pc:chgData name="Aalst,Bianca B. van der" userId="S::886399@fontys.nl::d254a686-399c-4101-b97d-ebdd06d74b57" providerId="AD" clId="Web-{619A3537-34C6-468D-851F-47B5AD64ED38}" dt="2021-06-15T18:23:39.190" v="921"/>
        <pc:sldMkLst>
          <pc:docMk/>
          <pc:sldMk cId="0" sldId="256"/>
        </pc:sldMkLst>
      </pc:sldChg>
      <pc:sldChg chg="addSp modSp">
        <pc:chgData name="Aalst,Bianca B. van der" userId="S::886399@fontys.nl::d254a686-399c-4101-b97d-ebdd06d74b57" providerId="AD" clId="Web-{619A3537-34C6-468D-851F-47B5AD64ED38}" dt="2021-06-15T18:49:17.432" v="1310" actId="14100"/>
        <pc:sldMkLst>
          <pc:docMk/>
          <pc:sldMk cId="0" sldId="271"/>
        </pc:sldMkLst>
        <pc:spChg chg="mod">
          <ac:chgData name="Aalst,Bianca B. van der" userId="S::886399@fontys.nl::d254a686-399c-4101-b97d-ebdd06d74b57" providerId="AD" clId="Web-{619A3537-34C6-468D-851F-47B5AD64ED38}" dt="2021-06-15T18:49:13.057" v="1308" actId="1076"/>
          <ac:spMkLst>
            <pc:docMk/>
            <pc:sldMk cId="0" sldId="271"/>
            <ac:spMk id="213" creationId="{00000000-0000-0000-0000-000000000000}"/>
          </ac:spMkLst>
        </pc:spChg>
        <pc:spChg chg="mod">
          <ac:chgData name="Aalst,Bianca B. van der" userId="S::886399@fontys.nl::d254a686-399c-4101-b97d-ebdd06d74b57" providerId="AD" clId="Web-{619A3537-34C6-468D-851F-47B5AD64ED38}" dt="2021-06-15T18:49:13.073" v="1309" actId="1076"/>
          <ac:spMkLst>
            <pc:docMk/>
            <pc:sldMk cId="0" sldId="271"/>
            <ac:spMk id="215" creationId="{00000000-0000-0000-0000-000000000000}"/>
          </ac:spMkLst>
        </pc:spChg>
        <pc:picChg chg="add">
          <ac:chgData name="Aalst,Bianca B. van der" userId="S::886399@fontys.nl::d254a686-399c-4101-b97d-ebdd06d74b57" providerId="AD" clId="Web-{619A3537-34C6-468D-851F-47B5AD64ED38}" dt="2021-06-15T18:49:03.823" v="1307"/>
          <ac:picMkLst>
            <pc:docMk/>
            <pc:sldMk cId="0" sldId="271"/>
            <ac:picMk id="2" creationId="{61F0CC17-3080-4DA4-A11F-C8B8AE755D94}"/>
          </ac:picMkLst>
        </pc:picChg>
        <pc:picChg chg="mod">
          <ac:chgData name="Aalst,Bianca B. van der" userId="S::886399@fontys.nl::d254a686-399c-4101-b97d-ebdd06d74b57" providerId="AD" clId="Web-{619A3537-34C6-468D-851F-47B5AD64ED38}" dt="2021-06-15T18:49:17.432" v="1310" actId="14100"/>
          <ac:picMkLst>
            <pc:docMk/>
            <pc:sldMk cId="0" sldId="271"/>
            <ac:picMk id="4" creationId="{7E31F092-28E5-5840-924D-90DA6E16E25D}"/>
          </ac:picMkLst>
        </pc:picChg>
      </pc:sldChg>
      <pc:sldChg chg="addSp modSp">
        <pc:chgData name="Aalst,Bianca B. van der" userId="S::886399@fontys.nl::d254a686-399c-4101-b97d-ebdd06d74b57" providerId="AD" clId="Web-{619A3537-34C6-468D-851F-47B5AD64ED38}" dt="2021-06-15T18:50:22.450" v="1319" actId="1076"/>
        <pc:sldMkLst>
          <pc:docMk/>
          <pc:sldMk cId="0" sldId="272"/>
        </pc:sldMkLst>
        <pc:spChg chg="mod">
          <ac:chgData name="Aalst,Bianca B. van der" userId="S::886399@fontys.nl::d254a686-399c-4101-b97d-ebdd06d74b57" providerId="AD" clId="Web-{619A3537-34C6-468D-851F-47B5AD64ED38}" dt="2021-06-15T18:50:22.450" v="1319" actId="1076"/>
          <ac:spMkLst>
            <pc:docMk/>
            <pc:sldMk cId="0" sldId="272"/>
            <ac:spMk id="8" creationId="{B41640C8-60E0-9D4D-AAC4-E303D4570AEA}"/>
          </ac:spMkLst>
        </pc:spChg>
        <pc:spChg chg="mod">
          <ac:chgData name="Aalst,Bianca B. van der" userId="S::886399@fontys.nl::d254a686-399c-4101-b97d-ebdd06d74b57" providerId="AD" clId="Web-{619A3537-34C6-468D-851F-47B5AD64ED38}" dt="2021-06-15T18:50:22.450" v="1318" actId="1076"/>
          <ac:spMkLst>
            <pc:docMk/>
            <pc:sldMk cId="0" sldId="272"/>
            <ac:spMk id="218" creationId="{00000000-0000-0000-0000-000000000000}"/>
          </ac:spMkLst>
        </pc:spChg>
        <pc:picChg chg="add">
          <ac:chgData name="Aalst,Bianca B. van der" userId="S::886399@fontys.nl::d254a686-399c-4101-b97d-ebdd06d74b57" providerId="AD" clId="Web-{619A3537-34C6-468D-851F-47B5AD64ED38}" dt="2021-06-15T18:49:30.464" v="1313"/>
          <ac:picMkLst>
            <pc:docMk/>
            <pc:sldMk cId="0" sldId="272"/>
            <ac:picMk id="2" creationId="{C5556F43-27DD-459B-86FC-49A01978D31E}"/>
          </ac:picMkLst>
        </pc:picChg>
      </pc:sldChg>
      <pc:sldChg chg="addSp modSp">
        <pc:chgData name="Aalst,Bianca B. van der" userId="S::886399@fontys.nl::d254a686-399c-4101-b97d-ebdd06d74b57" providerId="AD" clId="Web-{619A3537-34C6-468D-851F-47B5AD64ED38}" dt="2021-06-15T18:50:47.935" v="1322" actId="1076"/>
        <pc:sldMkLst>
          <pc:docMk/>
          <pc:sldMk cId="0" sldId="273"/>
        </pc:sldMkLst>
        <pc:spChg chg="mod">
          <ac:chgData name="Aalst,Bianca B. van der" userId="S::886399@fontys.nl::d254a686-399c-4101-b97d-ebdd06d74b57" providerId="AD" clId="Web-{619A3537-34C6-468D-851F-47B5AD64ED38}" dt="2021-06-15T18:50:47.935" v="1322" actId="1076"/>
          <ac:spMkLst>
            <pc:docMk/>
            <pc:sldMk cId="0" sldId="273"/>
            <ac:spMk id="8" creationId="{A2C0182F-E837-8B44-9570-85DEB39B602B}"/>
          </ac:spMkLst>
        </pc:spChg>
        <pc:spChg chg="mod">
          <ac:chgData name="Aalst,Bianca B. van der" userId="S::886399@fontys.nl::d254a686-399c-4101-b97d-ebdd06d74b57" providerId="AD" clId="Web-{619A3537-34C6-468D-851F-47B5AD64ED38}" dt="2021-06-15T18:50:47.919" v="1321" actId="1076"/>
          <ac:spMkLst>
            <pc:docMk/>
            <pc:sldMk cId="0" sldId="273"/>
            <ac:spMk id="223" creationId="{00000000-0000-0000-0000-000000000000}"/>
          </ac:spMkLst>
        </pc:spChg>
        <pc:picChg chg="add">
          <ac:chgData name="Aalst,Bianca B. van der" userId="S::886399@fontys.nl::d254a686-399c-4101-b97d-ebdd06d74b57" providerId="AD" clId="Web-{619A3537-34C6-468D-851F-47B5AD64ED38}" dt="2021-06-15T18:50:32.575" v="1320"/>
          <ac:picMkLst>
            <pc:docMk/>
            <pc:sldMk cId="0" sldId="273"/>
            <ac:picMk id="2" creationId="{D14D728C-A608-4736-9F78-7626D630E1A4}"/>
          </ac:picMkLst>
        </pc:picChg>
      </pc:sldChg>
      <pc:sldChg chg="addSp delSp modSp">
        <pc:chgData name="Aalst,Bianca B. van der" userId="S::886399@fontys.nl::d254a686-399c-4101-b97d-ebdd06d74b57" providerId="AD" clId="Web-{619A3537-34C6-468D-851F-47B5AD64ED38}" dt="2021-06-15T18:51:27.295" v="1333" actId="14100"/>
        <pc:sldMkLst>
          <pc:docMk/>
          <pc:sldMk cId="0" sldId="275"/>
        </pc:sldMkLst>
        <pc:spChg chg="add">
          <ac:chgData name="Aalst,Bianca B. van der" userId="S::886399@fontys.nl::d254a686-399c-4101-b97d-ebdd06d74b57" providerId="AD" clId="Web-{619A3537-34C6-468D-851F-47B5AD64ED38}" dt="2021-06-15T18:51:19.092" v="1331"/>
          <ac:spMkLst>
            <pc:docMk/>
            <pc:sldMk cId="0" sldId="275"/>
            <ac:spMk id="3" creationId="{B4B36E38-4E49-47A1-9FA2-F86D83610E04}"/>
          </ac:spMkLst>
        </pc:spChg>
        <pc:spChg chg="mod">
          <ac:chgData name="Aalst,Bianca B. van der" userId="S::886399@fontys.nl::d254a686-399c-4101-b97d-ebdd06d74b57" providerId="AD" clId="Web-{619A3537-34C6-468D-851F-47B5AD64ED38}" dt="2021-06-15T18:51:27.295" v="1333" actId="14100"/>
          <ac:spMkLst>
            <pc:docMk/>
            <pc:sldMk cId="0" sldId="275"/>
            <ac:spMk id="230" creationId="{00000000-0000-0000-0000-000000000000}"/>
          </ac:spMkLst>
        </pc:spChg>
        <pc:picChg chg="add del mod">
          <ac:chgData name="Aalst,Bianca B. van der" userId="S::886399@fontys.nl::d254a686-399c-4101-b97d-ebdd06d74b57" providerId="AD" clId="Web-{619A3537-34C6-468D-851F-47B5AD64ED38}" dt="2021-06-15T18:51:14.639" v="1330"/>
          <ac:picMkLst>
            <pc:docMk/>
            <pc:sldMk cId="0" sldId="275"/>
            <ac:picMk id="2" creationId="{357E339D-ED1A-4EBB-BEBB-C14391EE37BB}"/>
          </ac:picMkLst>
        </pc:picChg>
        <pc:picChg chg="add">
          <ac:chgData name="Aalst,Bianca B. van der" userId="S::886399@fontys.nl::d254a686-399c-4101-b97d-ebdd06d74b57" providerId="AD" clId="Web-{619A3537-34C6-468D-851F-47B5AD64ED38}" dt="2021-06-15T18:51:19.936" v="1332"/>
          <ac:picMkLst>
            <pc:docMk/>
            <pc:sldMk cId="0" sldId="275"/>
            <ac:picMk id="6" creationId="{24CBC32D-7124-47FB-A1AF-FE97FE4F784B}"/>
          </ac:picMkLst>
        </pc:picChg>
      </pc:sldChg>
      <pc:sldChg chg="addSp modSp">
        <pc:chgData name="Aalst,Bianca B. van der" userId="S::886399@fontys.nl::d254a686-399c-4101-b97d-ebdd06d74b57" providerId="AD" clId="Web-{619A3537-34C6-468D-851F-47B5AD64ED38}" dt="2021-06-15T18:51:03.795" v="1324" actId="1076"/>
        <pc:sldMkLst>
          <pc:docMk/>
          <pc:sldMk cId="0" sldId="276"/>
        </pc:sldMkLst>
        <pc:spChg chg="mod">
          <ac:chgData name="Aalst,Bianca B. van der" userId="S::886399@fontys.nl::d254a686-399c-4101-b97d-ebdd06d74b57" providerId="AD" clId="Web-{619A3537-34C6-468D-851F-47B5AD64ED38}" dt="2021-06-15T18:51:03.795" v="1324" actId="1076"/>
          <ac:spMkLst>
            <pc:docMk/>
            <pc:sldMk cId="0" sldId="276"/>
            <ac:spMk id="234" creationId="{00000000-0000-0000-0000-000000000000}"/>
          </ac:spMkLst>
        </pc:spChg>
        <pc:picChg chg="add ord">
          <ac:chgData name="Aalst,Bianca B. van der" userId="S::886399@fontys.nl::d254a686-399c-4101-b97d-ebdd06d74b57" providerId="AD" clId="Web-{619A3537-34C6-468D-851F-47B5AD64ED38}" dt="2021-06-15T18:48:27.869" v="1303"/>
          <ac:picMkLst>
            <pc:docMk/>
            <pc:sldMk cId="0" sldId="276"/>
            <ac:picMk id="2" creationId="{BDAFE1E6-AB21-49BB-9A71-6A76485DE050}"/>
          </ac:picMkLst>
        </pc:picChg>
        <pc:picChg chg="add">
          <ac:chgData name="Aalst,Bianca B. van der" userId="S::886399@fontys.nl::d254a686-399c-4101-b97d-ebdd06d74b57" providerId="AD" clId="Web-{619A3537-34C6-468D-851F-47B5AD64ED38}" dt="2021-06-15T18:50:59.341" v="1323"/>
          <ac:picMkLst>
            <pc:docMk/>
            <pc:sldMk cId="0" sldId="276"/>
            <ac:picMk id="3" creationId="{2A2B616A-5AA5-491C-9C72-86156D2B9623}"/>
          </ac:picMkLst>
        </pc:picChg>
        <pc:picChg chg="mod">
          <ac:chgData name="Aalst,Bianca B. van der" userId="S::886399@fontys.nl::d254a686-399c-4101-b97d-ebdd06d74b57" providerId="AD" clId="Web-{619A3537-34C6-468D-851F-47B5AD64ED38}" dt="2021-06-15T18:48:40.885" v="1305" actId="1076"/>
          <ac:picMkLst>
            <pc:docMk/>
            <pc:sldMk cId="0" sldId="276"/>
            <ac:picMk id="233" creationId="{00000000-0000-0000-0000-000000000000}"/>
          </ac:picMkLst>
        </pc:picChg>
      </pc:sldChg>
      <pc:sldChg chg="modSp">
        <pc:chgData name="Aalst,Bianca B. van der" userId="S::886399@fontys.nl::d254a686-399c-4101-b97d-ebdd06d74b57" providerId="AD" clId="Web-{619A3537-34C6-468D-851F-47B5AD64ED38}" dt="2021-06-15T15:31:07.776" v="3" actId="20577"/>
        <pc:sldMkLst>
          <pc:docMk/>
          <pc:sldMk cId="2777973847" sldId="291"/>
        </pc:sldMkLst>
        <pc:spChg chg="mod">
          <ac:chgData name="Aalst,Bianca B. van der" userId="S::886399@fontys.nl::d254a686-399c-4101-b97d-ebdd06d74b57" providerId="AD" clId="Web-{619A3537-34C6-468D-851F-47B5AD64ED38}" dt="2021-06-15T15:31:07.776" v="3" actId="20577"/>
          <ac:spMkLst>
            <pc:docMk/>
            <pc:sldMk cId="2777973847" sldId="291"/>
            <ac:spMk id="2" creationId="{00000000-0000-0000-0000-000000000000}"/>
          </ac:spMkLst>
        </pc:spChg>
        <pc:spChg chg="mod">
          <ac:chgData name="Aalst,Bianca B. van der" userId="S::886399@fontys.nl::d254a686-399c-4101-b97d-ebdd06d74b57" providerId="AD" clId="Web-{619A3537-34C6-468D-851F-47B5AD64ED38}" dt="2021-06-15T15:30:36.993" v="1" actId="20577"/>
          <ac:spMkLst>
            <pc:docMk/>
            <pc:sldMk cId="2777973847" sldId="291"/>
            <ac:spMk id="3" creationId="{00000000-0000-0000-0000-000000000000}"/>
          </ac:spMkLst>
        </pc:spChg>
      </pc:sldChg>
      <pc:sldChg chg="modSp">
        <pc:chgData name="Aalst,Bianca B. van der" userId="S::886399@fontys.nl::d254a686-399c-4101-b97d-ebdd06d74b57" providerId="AD" clId="Web-{619A3537-34C6-468D-851F-47B5AD64ED38}" dt="2021-06-15T15:34:10.687" v="29" actId="20577"/>
        <pc:sldMkLst>
          <pc:docMk/>
          <pc:sldMk cId="2254887079" sldId="292"/>
        </pc:sldMkLst>
        <pc:spChg chg="mod">
          <ac:chgData name="Aalst,Bianca B. van der" userId="S::886399@fontys.nl::d254a686-399c-4101-b97d-ebdd06d74b57" providerId="AD" clId="Web-{619A3537-34C6-468D-851F-47B5AD64ED38}" dt="2021-06-15T15:34:10.687" v="29" actId="20577"/>
          <ac:spMkLst>
            <pc:docMk/>
            <pc:sldMk cId="2254887079" sldId="292"/>
            <ac:spMk id="3" creationId="{00000000-0000-0000-0000-000000000000}"/>
          </ac:spMkLst>
        </pc:spChg>
      </pc:sldChg>
      <pc:sldChg chg="addSp modSp">
        <pc:chgData name="Aalst,Bianca B. van der" userId="S::886399@fontys.nl::d254a686-399c-4101-b97d-ebdd06d74b57" providerId="AD" clId="Web-{619A3537-34C6-468D-851F-47B5AD64ED38}" dt="2021-06-15T18:32:48.235" v="938"/>
        <pc:sldMkLst>
          <pc:docMk/>
          <pc:sldMk cId="2286001276" sldId="293"/>
        </pc:sldMkLst>
        <pc:spChg chg="mod">
          <ac:chgData name="Aalst,Bianca B. van der" userId="S::886399@fontys.nl::d254a686-399c-4101-b97d-ebdd06d74b57" providerId="AD" clId="Web-{619A3537-34C6-468D-851F-47B5AD64ED38}" dt="2021-06-15T15:32:53.731" v="6" actId="20577"/>
          <ac:spMkLst>
            <pc:docMk/>
            <pc:sldMk cId="2286001276" sldId="293"/>
            <ac:spMk id="2" creationId="{00000000-0000-0000-0000-000000000000}"/>
          </ac:spMkLst>
        </pc:spChg>
        <pc:spChg chg="add">
          <ac:chgData name="Aalst,Bianca B. van der" userId="S::886399@fontys.nl::d254a686-399c-4101-b97d-ebdd06d74b57" providerId="AD" clId="Web-{619A3537-34C6-468D-851F-47B5AD64ED38}" dt="2021-06-15T18:32:48.219" v="937"/>
          <ac:spMkLst>
            <pc:docMk/>
            <pc:sldMk cId="2286001276" sldId="293"/>
            <ac:spMk id="3" creationId="{D0A339FE-11F4-41E3-B482-68072B8720D8}"/>
          </ac:spMkLst>
        </pc:spChg>
        <pc:picChg chg="add">
          <ac:chgData name="Aalst,Bianca B. van der" userId="S::886399@fontys.nl::d254a686-399c-4101-b97d-ebdd06d74b57" providerId="AD" clId="Web-{619A3537-34C6-468D-851F-47B5AD64ED38}" dt="2021-06-15T18:32:48.235" v="938"/>
          <ac:picMkLst>
            <pc:docMk/>
            <pc:sldMk cId="2286001276" sldId="293"/>
            <ac:picMk id="4" creationId="{A5598C59-FD1F-41B0-83CF-F1807EBFF2FF}"/>
          </ac:picMkLst>
        </pc:picChg>
      </pc:sldChg>
      <pc:sldChg chg="modSp modNotes">
        <pc:chgData name="Aalst,Bianca B. van der" userId="S::886399@fontys.nl::d254a686-399c-4101-b97d-ebdd06d74b57" providerId="AD" clId="Web-{619A3537-34C6-468D-851F-47B5AD64ED38}" dt="2021-06-15T15:45:47.971" v="465" actId="20577"/>
        <pc:sldMkLst>
          <pc:docMk/>
          <pc:sldMk cId="2372390132" sldId="302"/>
        </pc:sldMkLst>
        <pc:spChg chg="mod">
          <ac:chgData name="Aalst,Bianca B. van der" userId="S::886399@fontys.nl::d254a686-399c-4101-b97d-ebdd06d74b57" providerId="AD" clId="Web-{619A3537-34C6-468D-851F-47B5AD64ED38}" dt="2021-06-15T15:45:47.971" v="465" actId="20577"/>
          <ac:spMkLst>
            <pc:docMk/>
            <pc:sldMk cId="2372390132" sldId="302"/>
            <ac:spMk id="3" creationId="{D49C4691-9B59-4434-B800-06463CC703E8}"/>
          </ac:spMkLst>
        </pc:spChg>
      </pc:sldChg>
      <pc:sldChg chg="modSp modNotes">
        <pc:chgData name="Aalst,Bianca B. van der" userId="S::886399@fontys.nl::d254a686-399c-4101-b97d-ebdd06d74b57" providerId="AD" clId="Web-{619A3537-34C6-468D-851F-47B5AD64ED38}" dt="2021-06-15T18:10:20.231" v="780"/>
        <pc:sldMkLst>
          <pc:docMk/>
          <pc:sldMk cId="1320468788" sldId="303"/>
        </pc:sldMkLst>
        <pc:spChg chg="mod">
          <ac:chgData name="Aalst,Bianca B. van der" userId="S::886399@fontys.nl::d254a686-399c-4101-b97d-ebdd06d74b57" providerId="AD" clId="Web-{619A3537-34C6-468D-851F-47B5AD64ED38}" dt="2021-06-15T15:46:15.644" v="467" actId="20577"/>
          <ac:spMkLst>
            <pc:docMk/>
            <pc:sldMk cId="1320468788" sldId="303"/>
            <ac:spMk id="2" creationId="{00000000-0000-0000-0000-000000000000}"/>
          </ac:spMkLst>
        </pc:spChg>
        <pc:spChg chg="mod">
          <ac:chgData name="Aalst,Bianca B. van der" userId="S::886399@fontys.nl::d254a686-399c-4101-b97d-ebdd06d74b57" providerId="AD" clId="Web-{619A3537-34C6-468D-851F-47B5AD64ED38}" dt="2021-06-15T18:07:25.805" v="633" actId="20577"/>
          <ac:spMkLst>
            <pc:docMk/>
            <pc:sldMk cId="1320468788" sldId="303"/>
            <ac:spMk id="3" creationId="{D49C4691-9B59-4434-B800-06463CC703E8}"/>
          </ac:spMkLst>
        </pc:spChg>
      </pc:sldChg>
      <pc:sldChg chg="addSp">
        <pc:chgData name="Aalst,Bianca B. van der" userId="S::886399@fontys.nl::d254a686-399c-4101-b97d-ebdd06d74b57" providerId="AD" clId="Web-{619A3537-34C6-468D-851F-47B5AD64ED38}" dt="2021-06-15T18:32:55.079" v="940"/>
        <pc:sldMkLst>
          <pc:docMk/>
          <pc:sldMk cId="2528476255" sldId="304"/>
        </pc:sldMkLst>
        <pc:spChg chg="add">
          <ac:chgData name="Aalst,Bianca B. van der" userId="S::886399@fontys.nl::d254a686-399c-4101-b97d-ebdd06d74b57" providerId="AD" clId="Web-{619A3537-34C6-468D-851F-47B5AD64ED38}" dt="2021-06-15T18:32:55.079" v="939"/>
          <ac:spMkLst>
            <pc:docMk/>
            <pc:sldMk cId="2528476255" sldId="304"/>
            <ac:spMk id="3" creationId="{CF6E3A11-18E9-439A-969F-5C5AF0B815E5}"/>
          </ac:spMkLst>
        </pc:spChg>
        <pc:picChg chg="add">
          <ac:chgData name="Aalst,Bianca B. van der" userId="S::886399@fontys.nl::d254a686-399c-4101-b97d-ebdd06d74b57" providerId="AD" clId="Web-{619A3537-34C6-468D-851F-47B5AD64ED38}" dt="2021-06-15T18:32:55.079" v="940"/>
          <ac:picMkLst>
            <pc:docMk/>
            <pc:sldMk cId="2528476255" sldId="304"/>
            <ac:picMk id="4" creationId="{A0670C3A-5185-4823-B649-B4D98669E37E}"/>
          </ac:picMkLst>
        </pc:picChg>
      </pc:sldChg>
      <pc:sldChg chg="addSp">
        <pc:chgData name="Aalst,Bianca B. van der" userId="S::886399@fontys.nl::d254a686-399c-4101-b97d-ebdd06d74b57" providerId="AD" clId="Web-{619A3537-34C6-468D-851F-47B5AD64ED38}" dt="2021-06-15T18:33:24.580" v="947"/>
        <pc:sldMkLst>
          <pc:docMk/>
          <pc:sldMk cId="3628788010" sldId="305"/>
        </pc:sldMkLst>
        <pc:spChg chg="add">
          <ac:chgData name="Aalst,Bianca B. van der" userId="S::886399@fontys.nl::d254a686-399c-4101-b97d-ebdd06d74b57" providerId="AD" clId="Web-{619A3537-34C6-468D-851F-47B5AD64ED38}" dt="2021-06-15T18:33:24.580" v="946"/>
          <ac:spMkLst>
            <pc:docMk/>
            <pc:sldMk cId="3628788010" sldId="305"/>
            <ac:spMk id="4" creationId="{67534E4E-1BDD-44CA-B899-7143D4BCF54D}"/>
          </ac:spMkLst>
        </pc:spChg>
        <pc:picChg chg="add">
          <ac:chgData name="Aalst,Bianca B. van der" userId="S::886399@fontys.nl::d254a686-399c-4101-b97d-ebdd06d74b57" providerId="AD" clId="Web-{619A3537-34C6-468D-851F-47B5AD64ED38}" dt="2021-06-15T18:33:24.580" v="947"/>
          <ac:picMkLst>
            <pc:docMk/>
            <pc:sldMk cId="3628788010" sldId="305"/>
            <ac:picMk id="6" creationId="{A3BC3415-484F-4680-84FB-F0E9A7EFD79E}"/>
          </ac:picMkLst>
        </pc:picChg>
      </pc:sldChg>
      <pc:sldChg chg="addSp">
        <pc:chgData name="Aalst,Bianca B. van der" userId="S::886399@fontys.nl::d254a686-399c-4101-b97d-ebdd06d74b57" providerId="AD" clId="Web-{619A3537-34C6-468D-851F-47B5AD64ED38}" dt="2021-06-15T18:33:46.783" v="954"/>
        <pc:sldMkLst>
          <pc:docMk/>
          <pc:sldMk cId="2970161820" sldId="306"/>
        </pc:sldMkLst>
        <pc:spChg chg="add">
          <ac:chgData name="Aalst,Bianca B. van der" userId="S::886399@fontys.nl::d254a686-399c-4101-b97d-ebdd06d74b57" providerId="AD" clId="Web-{619A3537-34C6-468D-851F-47B5AD64ED38}" dt="2021-06-15T18:33:46.768" v="953"/>
          <ac:spMkLst>
            <pc:docMk/>
            <pc:sldMk cId="2970161820" sldId="306"/>
            <ac:spMk id="3" creationId="{ED985641-C0DD-4691-B41E-3951D364521B}"/>
          </ac:spMkLst>
        </pc:spChg>
        <pc:picChg chg="add">
          <ac:chgData name="Aalst,Bianca B. van der" userId="S::886399@fontys.nl::d254a686-399c-4101-b97d-ebdd06d74b57" providerId="AD" clId="Web-{619A3537-34C6-468D-851F-47B5AD64ED38}" dt="2021-06-15T18:33:46.783" v="954"/>
          <ac:picMkLst>
            <pc:docMk/>
            <pc:sldMk cId="2970161820" sldId="306"/>
            <ac:picMk id="4" creationId="{2B1994AB-AA38-4411-A4BB-541C247C8BF6}"/>
          </ac:picMkLst>
        </pc:picChg>
      </pc:sldChg>
      <pc:sldChg chg="addSp">
        <pc:chgData name="Aalst,Bianca B. van der" userId="S::886399@fontys.nl::d254a686-399c-4101-b97d-ebdd06d74b57" providerId="AD" clId="Web-{619A3537-34C6-468D-851F-47B5AD64ED38}" dt="2021-06-15T18:34:06.049" v="956"/>
        <pc:sldMkLst>
          <pc:docMk/>
          <pc:sldMk cId="2550177843" sldId="307"/>
        </pc:sldMkLst>
        <pc:spChg chg="add">
          <ac:chgData name="Aalst,Bianca B. van der" userId="S::886399@fontys.nl::d254a686-399c-4101-b97d-ebdd06d74b57" providerId="AD" clId="Web-{619A3537-34C6-468D-851F-47B5AD64ED38}" dt="2021-06-15T18:34:06.034" v="955"/>
          <ac:spMkLst>
            <pc:docMk/>
            <pc:sldMk cId="2550177843" sldId="307"/>
            <ac:spMk id="3" creationId="{79060CE0-E7E3-4C10-9F0A-1D3CE0283C48}"/>
          </ac:spMkLst>
        </pc:spChg>
        <pc:picChg chg="add">
          <ac:chgData name="Aalst,Bianca B. van der" userId="S::886399@fontys.nl::d254a686-399c-4101-b97d-ebdd06d74b57" providerId="AD" clId="Web-{619A3537-34C6-468D-851F-47B5AD64ED38}" dt="2021-06-15T18:34:06.049" v="956"/>
          <ac:picMkLst>
            <pc:docMk/>
            <pc:sldMk cId="2550177843" sldId="307"/>
            <ac:picMk id="4" creationId="{C6A7C220-F377-49E9-8C8D-D0D4142A20C5}"/>
          </ac:picMkLst>
        </pc:picChg>
      </pc:sldChg>
      <pc:sldChg chg="addSp delSp">
        <pc:chgData name="Aalst,Bianca B. van der" userId="S::886399@fontys.nl::d254a686-399c-4101-b97d-ebdd06d74b57" providerId="AD" clId="Web-{619A3537-34C6-468D-851F-47B5AD64ED38}" dt="2021-06-15T18:36:18.272" v="969"/>
        <pc:sldMkLst>
          <pc:docMk/>
          <pc:sldMk cId="4111257738" sldId="308"/>
        </pc:sldMkLst>
        <pc:spChg chg="add">
          <ac:chgData name="Aalst,Bianca B. van der" userId="S::886399@fontys.nl::d254a686-399c-4101-b97d-ebdd06d74b57" providerId="AD" clId="Web-{619A3537-34C6-468D-851F-47B5AD64ED38}" dt="2021-06-15T18:34:13.440" v="957"/>
          <ac:spMkLst>
            <pc:docMk/>
            <pc:sldMk cId="4111257738" sldId="308"/>
            <ac:spMk id="3" creationId="{40488FCD-48FA-4D64-953F-A82965FA2582}"/>
          </ac:spMkLst>
        </pc:spChg>
        <pc:spChg chg="add del">
          <ac:chgData name="Aalst,Bianca B. van der" userId="S::886399@fontys.nl::d254a686-399c-4101-b97d-ebdd06d74b57" providerId="AD" clId="Web-{619A3537-34C6-468D-851F-47B5AD64ED38}" dt="2021-06-15T18:36:18.272" v="969"/>
          <ac:spMkLst>
            <pc:docMk/>
            <pc:sldMk cId="4111257738" sldId="308"/>
            <ac:spMk id="12" creationId="{FE68345E-F0E1-4B7B-BBF0-DDFE2AF3C40F}"/>
          </ac:spMkLst>
        </pc:spChg>
        <pc:picChg chg="add">
          <ac:chgData name="Aalst,Bianca B. van der" userId="S::886399@fontys.nl::d254a686-399c-4101-b97d-ebdd06d74b57" providerId="AD" clId="Web-{619A3537-34C6-468D-851F-47B5AD64ED38}" dt="2021-06-15T18:34:13.456" v="958"/>
          <ac:picMkLst>
            <pc:docMk/>
            <pc:sldMk cId="4111257738" sldId="308"/>
            <ac:picMk id="4" creationId="{2BA6473F-5F1E-44C4-A85B-9F8E8C3F0EB6}"/>
          </ac:picMkLst>
        </pc:picChg>
        <pc:picChg chg="add del">
          <ac:chgData name="Aalst,Bianca B. van der" userId="S::886399@fontys.nl::d254a686-399c-4101-b97d-ebdd06d74b57" providerId="AD" clId="Web-{619A3537-34C6-468D-851F-47B5AD64ED38}" dt="2021-06-15T18:36:18.272" v="968"/>
          <ac:picMkLst>
            <pc:docMk/>
            <pc:sldMk cId="4111257738" sldId="308"/>
            <ac:picMk id="14" creationId="{983C9C9A-8618-4418-B9CC-8AB65D2F3A12}"/>
          </ac:picMkLst>
        </pc:picChg>
      </pc:sldChg>
      <pc:sldChg chg="addSp modSp">
        <pc:chgData name="Aalst,Bianca B. van der" userId="S::886399@fontys.nl::d254a686-399c-4101-b97d-ebdd06d74b57" providerId="AD" clId="Web-{619A3537-34C6-468D-851F-47B5AD64ED38}" dt="2021-06-15T18:33:13.001" v="945" actId="14100"/>
        <pc:sldMkLst>
          <pc:docMk/>
          <pc:sldMk cId="1950529932" sldId="312"/>
        </pc:sldMkLst>
        <pc:spChg chg="mod">
          <ac:chgData name="Aalst,Bianca B. van der" userId="S::886399@fontys.nl::d254a686-399c-4101-b97d-ebdd06d74b57" providerId="AD" clId="Web-{619A3537-34C6-468D-851F-47B5AD64ED38}" dt="2021-06-15T18:33:13.001" v="945" actId="14100"/>
          <ac:spMkLst>
            <pc:docMk/>
            <pc:sldMk cId="1950529932" sldId="312"/>
            <ac:spMk id="2" creationId="{00000000-0000-0000-0000-000000000000}"/>
          </ac:spMkLst>
        </pc:spChg>
        <pc:spChg chg="add">
          <ac:chgData name="Aalst,Bianca B. van der" userId="S::886399@fontys.nl::d254a686-399c-4101-b97d-ebdd06d74b57" providerId="AD" clId="Web-{619A3537-34C6-468D-851F-47B5AD64ED38}" dt="2021-06-15T18:32:58.329" v="941"/>
          <ac:spMkLst>
            <pc:docMk/>
            <pc:sldMk cId="1950529932" sldId="312"/>
            <ac:spMk id="3" creationId="{5F74F26E-EAA1-4C49-B052-4D784EEBF835}"/>
          </ac:spMkLst>
        </pc:spChg>
        <pc:spChg chg="mod">
          <ac:chgData name="Aalst,Bianca B. van der" userId="S::886399@fontys.nl::d254a686-399c-4101-b97d-ebdd06d74b57" providerId="AD" clId="Web-{619A3537-34C6-468D-851F-47B5AD64ED38}" dt="2021-06-15T18:33:05.845" v="943" actId="14100"/>
          <ac:spMkLst>
            <pc:docMk/>
            <pc:sldMk cId="1950529932" sldId="312"/>
            <ac:spMk id="6" creationId="{00000000-0000-0000-0000-000000000000}"/>
          </ac:spMkLst>
        </pc:spChg>
        <pc:picChg chg="add">
          <ac:chgData name="Aalst,Bianca B. van der" userId="S::886399@fontys.nl::d254a686-399c-4101-b97d-ebdd06d74b57" providerId="AD" clId="Web-{619A3537-34C6-468D-851F-47B5AD64ED38}" dt="2021-06-15T18:32:58.345" v="942"/>
          <ac:picMkLst>
            <pc:docMk/>
            <pc:sldMk cId="1950529932" sldId="312"/>
            <ac:picMk id="4" creationId="{47230309-785B-401A-A8F3-6A1223287897}"/>
          </ac:picMkLst>
        </pc:picChg>
      </pc:sldChg>
      <pc:sldChg chg="addSp modSp">
        <pc:chgData name="Aalst,Bianca B. van der" userId="S::886399@fontys.nl::d254a686-399c-4101-b97d-ebdd06d74b57" providerId="AD" clId="Web-{619A3537-34C6-468D-851F-47B5AD64ED38}" dt="2021-06-15T18:33:38.268" v="952" actId="14100"/>
        <pc:sldMkLst>
          <pc:docMk/>
          <pc:sldMk cId="3820304907" sldId="314"/>
        </pc:sldMkLst>
        <pc:spChg chg="mod">
          <ac:chgData name="Aalst,Bianca B. van der" userId="S::886399@fontys.nl::d254a686-399c-4101-b97d-ebdd06d74b57" providerId="AD" clId="Web-{619A3537-34C6-468D-851F-47B5AD64ED38}" dt="2021-06-15T18:33:38.268" v="952" actId="14100"/>
          <ac:spMkLst>
            <pc:docMk/>
            <pc:sldMk cId="3820304907" sldId="314"/>
            <ac:spMk id="2" creationId="{00000000-0000-0000-0000-000000000000}"/>
          </ac:spMkLst>
        </pc:spChg>
        <pc:spChg chg="add">
          <ac:chgData name="Aalst,Bianca B. van der" userId="S::886399@fontys.nl::d254a686-399c-4101-b97d-ebdd06d74b57" providerId="AD" clId="Web-{619A3537-34C6-468D-851F-47B5AD64ED38}" dt="2021-06-15T18:33:26.861" v="948"/>
          <ac:spMkLst>
            <pc:docMk/>
            <pc:sldMk cId="3820304907" sldId="314"/>
            <ac:spMk id="3" creationId="{27D058EF-FAAF-405E-952B-7F88C9CD3EB0}"/>
          </ac:spMkLst>
        </pc:spChg>
        <pc:spChg chg="mod">
          <ac:chgData name="Aalst,Bianca B. van der" userId="S::886399@fontys.nl::d254a686-399c-4101-b97d-ebdd06d74b57" providerId="AD" clId="Web-{619A3537-34C6-468D-851F-47B5AD64ED38}" dt="2021-06-15T18:33:31.002" v="950" actId="14100"/>
          <ac:spMkLst>
            <pc:docMk/>
            <pc:sldMk cId="3820304907" sldId="314"/>
            <ac:spMk id="6" creationId="{00000000-0000-0000-0000-000000000000}"/>
          </ac:spMkLst>
        </pc:spChg>
        <pc:picChg chg="add">
          <ac:chgData name="Aalst,Bianca B. van der" userId="S::886399@fontys.nl::d254a686-399c-4101-b97d-ebdd06d74b57" providerId="AD" clId="Web-{619A3537-34C6-468D-851F-47B5AD64ED38}" dt="2021-06-15T18:33:26.877" v="949"/>
          <ac:picMkLst>
            <pc:docMk/>
            <pc:sldMk cId="3820304907" sldId="314"/>
            <ac:picMk id="4" creationId="{1F339984-159C-4855-894A-8033684C5BFA}"/>
          </ac:picMkLst>
        </pc:picChg>
      </pc:sldChg>
      <pc:sldChg chg="modSp">
        <pc:chgData name="Aalst,Bianca B. van der" userId="S::886399@fontys.nl::d254a686-399c-4101-b97d-ebdd06d74b57" providerId="AD" clId="Web-{619A3537-34C6-468D-851F-47B5AD64ED38}" dt="2021-06-15T18:35:36.458" v="964" actId="14100"/>
        <pc:sldMkLst>
          <pc:docMk/>
          <pc:sldMk cId="0" sldId="328"/>
        </pc:sldMkLst>
        <pc:spChg chg="mod">
          <ac:chgData name="Aalst,Bianca B. van der" userId="S::886399@fontys.nl::d254a686-399c-4101-b97d-ebdd06d74b57" providerId="AD" clId="Web-{619A3537-34C6-468D-851F-47B5AD64ED38}" dt="2021-06-15T18:35:36.458" v="964" actId="14100"/>
          <ac:spMkLst>
            <pc:docMk/>
            <pc:sldMk cId="0" sldId="328"/>
            <ac:spMk id="180" creationId="{00000000-0000-0000-0000-000000000000}"/>
          </ac:spMkLst>
        </pc:spChg>
        <pc:picChg chg="mod ord">
          <ac:chgData name="Aalst,Bianca B. van der" userId="S::886399@fontys.nl::d254a686-399c-4101-b97d-ebdd06d74b57" providerId="AD" clId="Web-{619A3537-34C6-468D-851F-47B5AD64ED38}" dt="2021-06-15T18:35:24.848" v="961"/>
          <ac:picMkLst>
            <pc:docMk/>
            <pc:sldMk cId="0" sldId="328"/>
            <ac:picMk id="4" creationId="{3CFA3D33-470F-4B4C-ADCA-51522BDA60B8}"/>
          </ac:picMkLst>
        </pc:picChg>
      </pc:sldChg>
      <pc:sldChg chg="addSp delSp modSp del modNotes">
        <pc:chgData name="Aalst,Bianca B. van der" userId="S::886399@fontys.nl::d254a686-399c-4101-b97d-ebdd06d74b57" providerId="AD" clId="Web-{619A3537-34C6-468D-851F-47B5AD64ED38}" dt="2021-06-15T18:22:24.610" v="912"/>
        <pc:sldMkLst>
          <pc:docMk/>
          <pc:sldMk cId="45984453" sldId="332"/>
        </pc:sldMkLst>
        <pc:spChg chg="mod">
          <ac:chgData name="Aalst,Bianca B. van der" userId="S::886399@fontys.nl::d254a686-399c-4101-b97d-ebdd06d74b57" providerId="AD" clId="Web-{619A3537-34C6-468D-851F-47B5AD64ED38}" dt="2021-06-15T18:19:50.434" v="878" actId="1076"/>
          <ac:spMkLst>
            <pc:docMk/>
            <pc:sldMk cId="45984453" sldId="332"/>
            <ac:spMk id="3" creationId="{00000000-0000-0000-0000-000000000000}"/>
          </ac:spMkLst>
        </pc:spChg>
        <pc:spChg chg="add del mod">
          <ac:chgData name="Aalst,Bianca B. van der" userId="S::886399@fontys.nl::d254a686-399c-4101-b97d-ebdd06d74b57" providerId="AD" clId="Web-{619A3537-34C6-468D-851F-47B5AD64ED38}" dt="2021-06-15T18:17:35.790" v="840"/>
          <ac:spMkLst>
            <pc:docMk/>
            <pc:sldMk cId="45984453" sldId="332"/>
            <ac:spMk id="5" creationId="{F26818ED-E12C-4F3A-AD62-B1641D962499}"/>
          </ac:spMkLst>
        </pc:spChg>
      </pc:sldChg>
      <pc:sldChg chg="modNotes">
        <pc:chgData name="Aalst,Bianca B. van der" userId="S::886399@fontys.nl::d254a686-399c-4101-b97d-ebdd06d74b57" providerId="AD" clId="Web-{619A3537-34C6-468D-851F-47B5AD64ED38}" dt="2021-06-15T18:41:51.765" v="1249"/>
        <pc:sldMkLst>
          <pc:docMk/>
          <pc:sldMk cId="3998333872" sldId="340"/>
        </pc:sldMkLst>
      </pc:sldChg>
      <pc:sldChg chg="addSp delSp modSp">
        <pc:chgData name="Aalst,Bianca B. van der" userId="S::886399@fontys.nl::d254a686-399c-4101-b97d-ebdd06d74b57" providerId="AD" clId="Web-{619A3537-34C6-468D-851F-47B5AD64ED38}" dt="2021-06-15T18:52:06.187" v="1341"/>
        <pc:sldMkLst>
          <pc:docMk/>
          <pc:sldMk cId="2669860796" sldId="345"/>
        </pc:sldMkLst>
        <pc:spChg chg="mod">
          <ac:chgData name="Aalst,Bianca B. van der" userId="S::886399@fontys.nl::d254a686-399c-4101-b97d-ebdd06d74b57" providerId="AD" clId="Web-{619A3537-34C6-468D-851F-47B5AD64ED38}" dt="2021-06-15T18:52:05.343" v="1340" actId="1076"/>
          <ac:spMkLst>
            <pc:docMk/>
            <pc:sldMk cId="2669860796" sldId="345"/>
            <ac:spMk id="9" creationId="{99658977-F81B-894C-89DD-483E7AC35894}"/>
          </ac:spMkLst>
        </pc:spChg>
        <pc:picChg chg="add del">
          <ac:chgData name="Aalst,Bianca B. van der" userId="S::886399@fontys.nl::d254a686-399c-4101-b97d-ebdd06d74b57" providerId="AD" clId="Web-{619A3537-34C6-468D-851F-47B5AD64ED38}" dt="2021-06-15T18:51:53.718" v="1337"/>
          <ac:picMkLst>
            <pc:docMk/>
            <pc:sldMk cId="2669860796" sldId="345"/>
            <ac:picMk id="2" creationId="{C21C47E9-A41F-45A2-8A38-642AA8A8A68A}"/>
          </ac:picMkLst>
        </pc:picChg>
        <pc:picChg chg="mod">
          <ac:chgData name="Aalst,Bianca B. van der" userId="S::886399@fontys.nl::d254a686-399c-4101-b97d-ebdd06d74b57" providerId="AD" clId="Web-{619A3537-34C6-468D-851F-47B5AD64ED38}" dt="2021-06-15T18:52:00.780" v="1339" actId="1076"/>
          <ac:picMkLst>
            <pc:docMk/>
            <pc:sldMk cId="2669860796" sldId="345"/>
            <ac:picMk id="3" creationId="{F5E1E9B2-8574-414D-BC11-F88E358D8A5F}"/>
          </ac:picMkLst>
        </pc:picChg>
        <pc:picChg chg="add">
          <ac:chgData name="Aalst,Bianca B. van der" userId="S::886399@fontys.nl::d254a686-399c-4101-b97d-ebdd06d74b57" providerId="AD" clId="Web-{619A3537-34C6-468D-851F-47B5AD64ED38}" dt="2021-06-15T18:52:06.187" v="1341"/>
          <ac:picMkLst>
            <pc:docMk/>
            <pc:sldMk cId="2669860796" sldId="345"/>
            <ac:picMk id="5" creationId="{0103989B-9DA1-493A-958F-16D51DCB468B}"/>
          </ac:picMkLst>
        </pc:picChg>
      </pc:sldChg>
      <pc:sldChg chg="ord">
        <pc:chgData name="Aalst,Bianca B. van der" userId="S::886399@fontys.nl::d254a686-399c-4101-b97d-ebdd06d74b57" providerId="AD" clId="Web-{619A3537-34C6-468D-851F-47B5AD64ED38}" dt="2021-06-15T18:36:00.224" v="965"/>
        <pc:sldMkLst>
          <pc:docMk/>
          <pc:sldMk cId="3551446218" sldId="355"/>
        </pc:sldMkLst>
      </pc:sldChg>
      <pc:sldChg chg="del">
        <pc:chgData name="Aalst,Bianca B. van der" userId="S::886399@fontys.nl::d254a686-399c-4101-b97d-ebdd06d74b57" providerId="AD" clId="Web-{619A3537-34C6-468D-851F-47B5AD64ED38}" dt="2021-06-15T18:34:16.706" v="959"/>
        <pc:sldMkLst>
          <pc:docMk/>
          <pc:sldMk cId="2868651272" sldId="356"/>
        </pc:sldMkLst>
      </pc:sldChg>
      <pc:sldChg chg="modSp add replId modNotes">
        <pc:chgData name="Aalst,Bianca B. van der" userId="S::886399@fontys.nl::d254a686-399c-4101-b97d-ebdd06d74b57" providerId="AD" clId="Web-{619A3537-34C6-468D-851F-47B5AD64ED38}" dt="2021-06-15T15:45:20.095" v="454"/>
        <pc:sldMkLst>
          <pc:docMk/>
          <pc:sldMk cId="3069508372" sldId="378"/>
        </pc:sldMkLst>
        <pc:spChg chg="mod">
          <ac:chgData name="Aalst,Bianca B. van der" userId="S::886399@fontys.nl::d254a686-399c-4101-b97d-ebdd06d74b57" providerId="AD" clId="Web-{619A3537-34C6-468D-851F-47B5AD64ED38}" dt="2021-06-15T15:37:56.161" v="124" actId="20577"/>
          <ac:spMkLst>
            <pc:docMk/>
            <pc:sldMk cId="3069508372" sldId="378"/>
            <ac:spMk id="2" creationId="{00000000-0000-0000-0000-000000000000}"/>
          </ac:spMkLst>
        </pc:spChg>
        <pc:spChg chg="mod">
          <ac:chgData name="Aalst,Bianca B. van der" userId="S::886399@fontys.nl::d254a686-399c-4101-b97d-ebdd06d74b57" providerId="AD" clId="Web-{619A3537-34C6-468D-851F-47B5AD64ED38}" dt="2021-06-15T15:42:49.872" v="332" actId="20577"/>
          <ac:spMkLst>
            <pc:docMk/>
            <pc:sldMk cId="3069508372" sldId="378"/>
            <ac:spMk id="3" creationId="{D49C4691-9B59-4434-B800-06463CC703E8}"/>
          </ac:spMkLst>
        </pc:spChg>
      </pc:sldChg>
      <pc:sldChg chg="modSp add ord replId modNotes">
        <pc:chgData name="Aalst,Bianca B. van der" userId="S::886399@fontys.nl::d254a686-399c-4101-b97d-ebdd06d74b57" providerId="AD" clId="Web-{619A3537-34C6-468D-851F-47B5AD64ED38}" dt="2021-06-15T18:21:41.515" v="911" actId="20577"/>
        <pc:sldMkLst>
          <pc:docMk/>
          <pc:sldMk cId="1843851164" sldId="379"/>
        </pc:sldMkLst>
        <pc:spChg chg="mod">
          <ac:chgData name="Aalst,Bianca B. van der" userId="S::886399@fontys.nl::d254a686-399c-4101-b97d-ebdd06d74b57" providerId="AD" clId="Web-{619A3537-34C6-468D-851F-47B5AD64ED38}" dt="2021-06-15T18:20:51.279" v="900" actId="20577"/>
          <ac:spMkLst>
            <pc:docMk/>
            <pc:sldMk cId="1843851164" sldId="379"/>
            <ac:spMk id="2" creationId="{00000000-0000-0000-0000-000000000000}"/>
          </ac:spMkLst>
        </pc:spChg>
        <pc:spChg chg="mod">
          <ac:chgData name="Aalst,Bianca B. van der" userId="S::886399@fontys.nl::d254a686-399c-4101-b97d-ebdd06d74b57" providerId="AD" clId="Web-{619A3537-34C6-468D-851F-47B5AD64ED38}" dt="2021-06-15T18:21:41.515" v="911" actId="20577"/>
          <ac:spMkLst>
            <pc:docMk/>
            <pc:sldMk cId="1843851164" sldId="379"/>
            <ac:spMk id="6" creationId="{00000000-0000-0000-0000-000000000000}"/>
          </ac:spMkLst>
        </pc:spChg>
      </pc:sldChg>
      <pc:sldChg chg="modSp add replId">
        <pc:chgData name="Aalst,Bianca B. van der" userId="S::886399@fontys.nl::d254a686-399c-4101-b97d-ebdd06d74b57" providerId="AD" clId="Web-{619A3537-34C6-468D-851F-47B5AD64ED38}" dt="2021-06-15T18:23:37.096" v="920" actId="14100"/>
        <pc:sldMkLst>
          <pc:docMk/>
          <pc:sldMk cId="3405223093" sldId="380"/>
        </pc:sldMkLst>
        <pc:spChg chg="mod">
          <ac:chgData name="Aalst,Bianca B. van der" userId="S::886399@fontys.nl::d254a686-399c-4101-b97d-ebdd06d74b57" providerId="AD" clId="Web-{619A3537-34C6-468D-851F-47B5AD64ED38}" dt="2021-06-15T18:23:37.096" v="920" actId="14100"/>
          <ac:spMkLst>
            <pc:docMk/>
            <pc:sldMk cId="3405223093" sldId="380"/>
            <ac:spMk id="11" creationId="{C8E20BCF-11C0-F54D-BA3C-997A6414C287}"/>
          </ac:spMkLst>
        </pc:spChg>
        <pc:spChg chg="mod">
          <ac:chgData name="Aalst,Bianca B. van der" userId="S::886399@fontys.nl::d254a686-399c-4101-b97d-ebdd06d74b57" providerId="AD" clId="Web-{619A3537-34C6-468D-851F-47B5AD64ED38}" dt="2021-06-15T18:23:16.986" v="918" actId="20577"/>
          <ac:spMkLst>
            <pc:docMk/>
            <pc:sldMk cId="3405223093" sldId="380"/>
            <ac:spMk id="12" creationId="{8B8F9086-FDA5-9E49-BDE0-BA7B47F76892}"/>
          </ac:spMkLst>
        </pc:spChg>
      </pc:sldChg>
      <pc:sldChg chg="modSp add ord replId">
        <pc:chgData name="Aalst,Bianca B. van der" userId="S::886399@fontys.nl::d254a686-399c-4101-b97d-ebdd06d74b57" providerId="AD" clId="Web-{619A3537-34C6-468D-851F-47B5AD64ED38}" dt="2021-06-15T18:39:32.120" v="1150" actId="20577"/>
        <pc:sldMkLst>
          <pc:docMk/>
          <pc:sldMk cId="71353286" sldId="381"/>
        </pc:sldMkLst>
        <pc:spChg chg="mod">
          <ac:chgData name="Aalst,Bianca B. van der" userId="S::886399@fontys.nl::d254a686-399c-4101-b97d-ebdd06d74b57" providerId="AD" clId="Web-{619A3537-34C6-468D-851F-47B5AD64ED38}" dt="2021-06-15T18:37:08.585" v="984" actId="20577"/>
          <ac:spMkLst>
            <pc:docMk/>
            <pc:sldMk cId="71353286" sldId="381"/>
            <ac:spMk id="2" creationId="{00000000-0000-0000-0000-000000000000}"/>
          </ac:spMkLst>
        </pc:spChg>
        <pc:spChg chg="mod">
          <ac:chgData name="Aalst,Bianca B. van der" userId="S::886399@fontys.nl::d254a686-399c-4101-b97d-ebdd06d74b57" providerId="AD" clId="Web-{619A3537-34C6-468D-851F-47B5AD64ED38}" dt="2021-06-15T18:39:32.120" v="1150" actId="20577"/>
          <ac:spMkLst>
            <pc:docMk/>
            <pc:sldMk cId="71353286" sldId="381"/>
            <ac:spMk id="6" creationId="{166E3C3A-B6EC-4A8B-B7C4-05AD1BF5DAAA}"/>
          </ac:spMkLst>
        </pc:spChg>
      </pc:sldChg>
      <pc:sldChg chg="addSp delSp modSp add del replId">
        <pc:chgData name="Aalst,Bianca B. van der" userId="S::886399@fontys.nl::d254a686-399c-4101-b97d-ebdd06d74b57" providerId="AD" clId="Web-{619A3537-34C6-468D-851F-47B5AD64ED38}" dt="2021-06-15T18:26:16.959" v="936"/>
        <pc:sldMkLst>
          <pc:docMk/>
          <pc:sldMk cId="3666330181" sldId="381"/>
        </pc:sldMkLst>
        <pc:spChg chg="add del mod">
          <ac:chgData name="Aalst,Bianca B. van der" userId="S::886399@fontys.nl::d254a686-399c-4101-b97d-ebdd06d74b57" providerId="AD" clId="Web-{619A3537-34C6-468D-851F-47B5AD64ED38}" dt="2021-06-15T18:25:46.646" v="932"/>
          <ac:spMkLst>
            <pc:docMk/>
            <pc:sldMk cId="3666330181" sldId="381"/>
            <ac:spMk id="3" creationId="{38405753-956C-4368-BBC9-7CDE4EA6EE95}"/>
          </ac:spMkLst>
        </pc:spChg>
        <pc:spChg chg="add mod">
          <ac:chgData name="Aalst,Bianca B. van der" userId="S::886399@fontys.nl::d254a686-399c-4101-b97d-ebdd06d74b57" providerId="AD" clId="Web-{619A3537-34C6-468D-851F-47B5AD64ED38}" dt="2021-06-15T18:25:33.349" v="930"/>
          <ac:spMkLst>
            <pc:docMk/>
            <pc:sldMk cId="3666330181" sldId="381"/>
            <ac:spMk id="10" creationId="{2B49F13F-7F5E-4DBC-9855-766B8E74251C}"/>
          </ac:spMkLst>
        </pc:spChg>
        <pc:spChg chg="del">
          <ac:chgData name="Aalst,Bianca B. van der" userId="S::886399@fontys.nl::d254a686-399c-4101-b97d-ebdd06d74b57" providerId="AD" clId="Web-{619A3537-34C6-468D-851F-47B5AD64ED38}" dt="2021-06-15T18:24:54.426" v="923"/>
          <ac:spMkLst>
            <pc:docMk/>
            <pc:sldMk cId="3666330181" sldId="381"/>
            <ac:spMk id="230" creationId="{00000000-0000-0000-0000-000000000000}"/>
          </ac:spMkLst>
        </pc:spChg>
        <pc:picChg chg="add del">
          <ac:chgData name="Aalst,Bianca B. van der" userId="S::886399@fontys.nl::d254a686-399c-4101-b97d-ebdd06d74b57" providerId="AD" clId="Web-{619A3537-34C6-468D-851F-47B5AD64ED38}" dt="2021-06-15T18:24:58.254" v="925"/>
          <ac:picMkLst>
            <pc:docMk/>
            <pc:sldMk cId="3666330181" sldId="381"/>
            <ac:picMk id="5" creationId="{D6B600BE-9448-4783-99CA-9963A2949AA4}"/>
          </ac:picMkLst>
        </pc:picChg>
        <pc:picChg chg="add del">
          <ac:chgData name="Aalst,Bianca B. van der" userId="S::886399@fontys.nl::d254a686-399c-4101-b97d-ebdd06d74b57" providerId="AD" clId="Web-{619A3537-34C6-468D-851F-47B5AD64ED38}" dt="2021-06-15T18:25:10.786" v="927"/>
          <ac:picMkLst>
            <pc:docMk/>
            <pc:sldMk cId="3666330181" sldId="381"/>
            <ac:picMk id="6" creationId="{77EE351F-54E7-4BD7-AA05-508045FD7F6F}"/>
          </ac:picMkLst>
        </pc:picChg>
        <pc:picChg chg="add mod">
          <ac:chgData name="Aalst,Bianca B. van der" userId="S::886399@fontys.nl::d254a686-399c-4101-b97d-ebdd06d74b57" providerId="AD" clId="Web-{619A3537-34C6-468D-851F-47B5AD64ED38}" dt="2021-06-15T18:26:02.271" v="935" actId="1076"/>
          <ac:picMkLst>
            <pc:docMk/>
            <pc:sldMk cId="3666330181" sldId="381"/>
            <ac:picMk id="8" creationId="{7ABE93CF-3B89-40D3-ADA9-6092E31805DA}"/>
          </ac:picMkLst>
        </pc:picChg>
      </pc:sldChg>
      <pc:sldChg chg="modSp new ord modNotes">
        <pc:chgData name="Aalst,Bianca B. van der" userId="S::886399@fontys.nl::d254a686-399c-4101-b97d-ebdd06d74b57" providerId="AD" clId="Web-{619A3537-34C6-468D-851F-47B5AD64ED38}" dt="2021-06-15T18:46:49.632" v="1300"/>
        <pc:sldMkLst>
          <pc:docMk/>
          <pc:sldMk cId="1444410889" sldId="382"/>
        </pc:sldMkLst>
        <pc:spChg chg="mod">
          <ac:chgData name="Aalst,Bianca B. van der" userId="S::886399@fontys.nl::d254a686-399c-4101-b97d-ebdd06d74b57" providerId="AD" clId="Web-{619A3537-34C6-468D-851F-47B5AD64ED38}" dt="2021-06-15T18:46:08.365" v="1263" actId="20577"/>
          <ac:spMkLst>
            <pc:docMk/>
            <pc:sldMk cId="1444410889" sldId="382"/>
            <ac:spMk id="3" creationId="{934CD4AD-1E5F-4BAA-A2E0-9BFC449E5A66}"/>
          </ac:spMkLst>
        </pc:spChg>
      </pc:sldChg>
      <pc:sldChg chg="add del replId">
        <pc:chgData name="Aalst,Bianca B. van der" userId="S::886399@fontys.nl::d254a686-399c-4101-b97d-ebdd06d74b57" providerId="AD" clId="Web-{619A3537-34C6-468D-851F-47B5AD64ED38}" dt="2021-06-15T18:48:44.635" v="1306"/>
        <pc:sldMkLst>
          <pc:docMk/>
          <pc:sldMk cId="2941960150" sldId="383"/>
        </pc:sldMkLst>
      </pc:sldChg>
      <pc:sldChg chg="add del replId">
        <pc:chgData name="Aalst,Bianca B. van der" userId="S::886399@fontys.nl::d254a686-399c-4101-b97d-ebdd06d74b57" providerId="AD" clId="Web-{619A3537-34C6-468D-851F-47B5AD64ED38}" dt="2021-06-15T18:49:24.886" v="1312"/>
        <pc:sldMkLst>
          <pc:docMk/>
          <pc:sldMk cId="3397427746" sldId="383"/>
        </pc:sldMkLst>
      </pc:sldChg>
    </pc:docChg>
  </pc:docChgLst>
  <pc:docChgLst>
    <pc:chgData name="Aalst,Bianca B. van der" userId="S::886399@fontys.nl::d254a686-399c-4101-b97d-ebdd06d74b57" providerId="AD" clId="Web-{657960A5-AC1D-479F-81A0-684C79AFE0A1}"/>
    <pc:docChg chg="modSld">
      <pc:chgData name="Aalst,Bianca B. van der" userId="S::886399@fontys.nl::d254a686-399c-4101-b97d-ebdd06d74b57" providerId="AD" clId="Web-{657960A5-AC1D-479F-81A0-684C79AFE0A1}" dt="2021-06-15T19:06:01.547" v="24" actId="20577"/>
      <pc:docMkLst>
        <pc:docMk/>
      </pc:docMkLst>
      <pc:sldChg chg="modSp">
        <pc:chgData name="Aalst,Bianca B. van der" userId="S::886399@fontys.nl::d254a686-399c-4101-b97d-ebdd06d74b57" providerId="AD" clId="Web-{657960A5-AC1D-479F-81A0-684C79AFE0A1}" dt="2021-06-15T19:00:09.873" v="12" actId="20577"/>
        <pc:sldMkLst>
          <pc:docMk/>
          <pc:sldMk cId="2286001276" sldId="293"/>
        </pc:sldMkLst>
        <pc:spChg chg="mod">
          <ac:chgData name="Aalst,Bianca B. van der" userId="S::886399@fontys.nl::d254a686-399c-4101-b97d-ebdd06d74b57" providerId="AD" clId="Web-{657960A5-AC1D-479F-81A0-684C79AFE0A1}" dt="2021-06-15T19:00:01.638" v="3" actId="20577"/>
          <ac:spMkLst>
            <pc:docMk/>
            <pc:sldMk cId="2286001276" sldId="293"/>
            <ac:spMk id="2" creationId="{00000000-0000-0000-0000-000000000000}"/>
          </ac:spMkLst>
        </pc:spChg>
        <pc:spChg chg="mod">
          <ac:chgData name="Aalst,Bianca B. van der" userId="S::886399@fontys.nl::d254a686-399c-4101-b97d-ebdd06d74b57" providerId="AD" clId="Web-{657960A5-AC1D-479F-81A0-684C79AFE0A1}" dt="2021-06-15T19:00:09.873" v="12" actId="20577"/>
          <ac:spMkLst>
            <pc:docMk/>
            <pc:sldMk cId="2286001276" sldId="293"/>
            <ac:spMk id="6" creationId="{166E3C3A-B6EC-4A8B-B7C4-05AD1BF5DAAA}"/>
          </ac:spMkLst>
        </pc:spChg>
      </pc:sldChg>
      <pc:sldChg chg="modSp">
        <pc:chgData name="Aalst,Bianca B. van der" userId="S::886399@fontys.nl::d254a686-399c-4101-b97d-ebdd06d74b57" providerId="AD" clId="Web-{657960A5-AC1D-479F-81A0-684C79AFE0A1}" dt="2021-06-15T19:06:01.547" v="24" actId="20577"/>
        <pc:sldMkLst>
          <pc:docMk/>
          <pc:sldMk cId="71353286" sldId="381"/>
        </pc:sldMkLst>
        <pc:spChg chg="mod">
          <ac:chgData name="Aalst,Bianca B. van der" userId="S::886399@fontys.nl::d254a686-399c-4101-b97d-ebdd06d74b57" providerId="AD" clId="Web-{657960A5-AC1D-479F-81A0-684C79AFE0A1}" dt="2021-06-15T19:06:01.547" v="24" actId="20577"/>
          <ac:spMkLst>
            <pc:docMk/>
            <pc:sldMk cId="71353286" sldId="381"/>
            <ac:spMk id="6" creationId="{166E3C3A-B6EC-4A8B-B7C4-05AD1BF5DAAA}"/>
          </ac:spMkLst>
        </pc:spChg>
      </pc:sldChg>
    </pc:docChg>
  </pc:docChgLst>
  <pc:docChgLst>
    <pc:chgData clId="Web-{657960A5-AC1D-479F-81A0-684C79AFE0A1}"/>
    <pc:docChg chg="modSld">
      <pc:chgData name="" userId="" providerId="" clId="Web-{657960A5-AC1D-479F-81A0-684C79AFE0A1}" dt="2021-06-15T18:57:33.537" v="1" actId="1076"/>
      <pc:docMkLst>
        <pc:docMk/>
      </pc:docMkLst>
      <pc:sldChg chg="modSp">
        <pc:chgData name="" userId="" providerId="" clId="Web-{657960A5-AC1D-479F-81A0-684C79AFE0A1}" dt="2021-06-15T18:57:33.537" v="1" actId="1076"/>
        <pc:sldMkLst>
          <pc:docMk/>
          <pc:sldMk cId="2777973847" sldId="291"/>
        </pc:sldMkLst>
        <pc:spChg chg="mod">
          <ac:chgData name="" userId="" providerId="" clId="Web-{657960A5-AC1D-479F-81A0-684C79AFE0A1}" dt="2021-06-15T18:57:33.537" v="1" actId="1076"/>
          <ac:spMkLst>
            <pc:docMk/>
            <pc:sldMk cId="2777973847" sldId="291"/>
            <ac:spMk id="4" creationId="{BBBD4BE9-BB1B-DC46-82AE-566906545FAC}"/>
          </ac:spMkLst>
        </pc:spChg>
      </pc:sldChg>
    </pc:docChg>
  </pc:docChgLst>
  <pc:docChgLst>
    <pc:chgData name="Aalst,Bianca B. van der" userId="S::886399@fontys.nl::d254a686-399c-4101-b97d-ebdd06d74b57" providerId="AD" clId="Web-{C3DD4464-DA6C-4911-BCAE-C6480E655828}"/>
    <pc:docChg chg="modSld">
      <pc:chgData name="Aalst,Bianca B. van der" userId="S::886399@fontys.nl::d254a686-399c-4101-b97d-ebdd06d74b57" providerId="AD" clId="Web-{C3DD4464-DA6C-4911-BCAE-C6480E655828}" dt="2021-06-17T14:30:48.252" v="60" actId="20577"/>
      <pc:docMkLst>
        <pc:docMk/>
      </pc:docMkLst>
      <pc:sldChg chg="modSp">
        <pc:chgData name="Aalst,Bianca B. van der" userId="S::886399@fontys.nl::d254a686-399c-4101-b97d-ebdd06d74b57" providerId="AD" clId="Web-{C3DD4464-DA6C-4911-BCAE-C6480E655828}" dt="2021-06-17T14:30:06.673" v="47" actId="14100"/>
        <pc:sldMkLst>
          <pc:docMk/>
          <pc:sldMk cId="0" sldId="271"/>
        </pc:sldMkLst>
        <pc:spChg chg="mod">
          <ac:chgData name="Aalst,Bianca B. van der" userId="S::886399@fontys.nl::d254a686-399c-4101-b97d-ebdd06d74b57" providerId="AD" clId="Web-{C3DD4464-DA6C-4911-BCAE-C6480E655828}" dt="2021-06-17T14:30:06.673" v="47" actId="14100"/>
          <ac:spMkLst>
            <pc:docMk/>
            <pc:sldMk cId="0" sldId="271"/>
            <ac:spMk id="215" creationId="{00000000-0000-0000-0000-000000000000}"/>
          </ac:spMkLst>
        </pc:spChg>
      </pc:sldChg>
      <pc:sldChg chg="addSp delSp modSp">
        <pc:chgData name="Aalst,Bianca B. van der" userId="S::886399@fontys.nl::d254a686-399c-4101-b97d-ebdd06d74b57" providerId="AD" clId="Web-{C3DD4464-DA6C-4911-BCAE-C6480E655828}" dt="2021-06-17T14:30:48.252" v="60" actId="20577"/>
        <pc:sldMkLst>
          <pc:docMk/>
          <pc:sldMk cId="0" sldId="272"/>
        </pc:sldMkLst>
        <pc:spChg chg="mod">
          <ac:chgData name="Aalst,Bianca B. van der" userId="S::886399@fontys.nl::d254a686-399c-4101-b97d-ebdd06d74b57" providerId="AD" clId="Web-{C3DD4464-DA6C-4911-BCAE-C6480E655828}" dt="2021-06-17T14:30:48.252" v="60" actId="20577"/>
          <ac:spMkLst>
            <pc:docMk/>
            <pc:sldMk cId="0" sldId="272"/>
            <ac:spMk id="8" creationId="{B41640C8-60E0-9D4D-AAC4-E303D4570AEA}"/>
          </ac:spMkLst>
        </pc:spChg>
        <pc:spChg chg="add del">
          <ac:chgData name="Aalst,Bianca B. van der" userId="S::886399@fontys.nl::d254a686-399c-4101-b97d-ebdd06d74b57" providerId="AD" clId="Web-{C3DD4464-DA6C-4911-BCAE-C6480E655828}" dt="2021-06-17T14:30:19.080" v="50"/>
          <ac:spMkLst>
            <pc:docMk/>
            <pc:sldMk cId="0" sldId="272"/>
            <ac:spMk id="9" creationId="{ACADAE4E-119C-4F91-BA12-DE6A2D9E99CF}"/>
          </ac:spMkLst>
        </pc:spChg>
        <pc:spChg chg="mod">
          <ac:chgData name="Aalst,Bianca B. van der" userId="S::886399@fontys.nl::d254a686-399c-4101-b97d-ebdd06d74b57" providerId="AD" clId="Web-{C3DD4464-DA6C-4911-BCAE-C6480E655828}" dt="2021-06-17T14:30:44.018" v="57" actId="1076"/>
          <ac:spMkLst>
            <pc:docMk/>
            <pc:sldMk cId="0" sldId="272"/>
            <ac:spMk id="221" creationId="{00000000-0000-0000-0000-000000000000}"/>
          </ac:spMkLst>
        </pc:spChg>
        <pc:picChg chg="mod">
          <ac:chgData name="Aalst,Bianca B. van der" userId="S::886399@fontys.nl::d254a686-399c-4101-b97d-ebdd06d74b57" providerId="AD" clId="Web-{C3DD4464-DA6C-4911-BCAE-C6480E655828}" dt="2021-06-17T14:30:44.049" v="58" actId="1076"/>
          <ac:picMkLst>
            <pc:docMk/>
            <pc:sldMk cId="0" sldId="272"/>
            <ac:picMk id="4" creationId="{B34B3960-B6AD-C04E-A091-B8D5B19533D6}"/>
          </ac:picMkLst>
        </pc:picChg>
        <pc:picChg chg="mod">
          <ac:chgData name="Aalst,Bianca B. van der" userId="S::886399@fontys.nl::d254a686-399c-4101-b97d-ebdd06d74b57" providerId="AD" clId="Web-{C3DD4464-DA6C-4911-BCAE-C6480E655828}" dt="2021-06-17T14:30:34.861" v="55" actId="1076"/>
          <ac:picMkLst>
            <pc:docMk/>
            <pc:sldMk cId="0" sldId="272"/>
            <ac:picMk id="6" creationId="{6A2308C5-6E1F-BE40-8E62-91870FB48B8B}"/>
          </ac:picMkLst>
        </pc:picChg>
      </pc:sldChg>
      <pc:sldChg chg="modSp">
        <pc:chgData name="Aalst,Bianca B. van der" userId="S::886399@fontys.nl::d254a686-399c-4101-b97d-ebdd06d74b57" providerId="AD" clId="Web-{C3DD4464-DA6C-4911-BCAE-C6480E655828}" dt="2021-06-17T14:26:03.464" v="3" actId="20577"/>
        <pc:sldMkLst>
          <pc:docMk/>
          <pc:sldMk cId="2254887079" sldId="292"/>
        </pc:sldMkLst>
        <pc:spChg chg="mod">
          <ac:chgData name="Aalst,Bianca B. van der" userId="S::886399@fontys.nl::d254a686-399c-4101-b97d-ebdd06d74b57" providerId="AD" clId="Web-{C3DD4464-DA6C-4911-BCAE-C6480E655828}" dt="2021-06-17T14:26:03.464" v="3" actId="20577"/>
          <ac:spMkLst>
            <pc:docMk/>
            <pc:sldMk cId="2254887079" sldId="292"/>
            <ac:spMk id="2" creationId="{00000000-0000-0000-0000-000000000000}"/>
          </ac:spMkLst>
        </pc:spChg>
      </pc:sldChg>
      <pc:sldChg chg="modSp">
        <pc:chgData name="Aalst,Bianca B. van der" userId="S::886399@fontys.nl::d254a686-399c-4101-b97d-ebdd06d74b57" providerId="AD" clId="Web-{C3DD4464-DA6C-4911-BCAE-C6480E655828}" dt="2021-06-17T14:27:26.810" v="10" actId="20577"/>
        <pc:sldMkLst>
          <pc:docMk/>
          <pc:sldMk cId="3840637645" sldId="294"/>
        </pc:sldMkLst>
        <pc:spChg chg="mod">
          <ac:chgData name="Aalst,Bianca B. van der" userId="S::886399@fontys.nl::d254a686-399c-4101-b97d-ebdd06d74b57" providerId="AD" clId="Web-{C3DD4464-DA6C-4911-BCAE-C6480E655828}" dt="2021-06-17T14:27:26.810" v="10" actId="20577"/>
          <ac:spMkLst>
            <pc:docMk/>
            <pc:sldMk cId="3840637645" sldId="294"/>
            <ac:spMk id="2" creationId="{00000000-0000-0000-0000-000000000000}"/>
          </ac:spMkLst>
        </pc:spChg>
      </pc:sldChg>
      <pc:sldChg chg="modSp">
        <pc:chgData name="Aalst,Bianca B. van der" userId="S::886399@fontys.nl::d254a686-399c-4101-b97d-ebdd06d74b57" providerId="AD" clId="Web-{C3DD4464-DA6C-4911-BCAE-C6480E655828}" dt="2021-06-17T14:27:35.045" v="12" actId="20577"/>
        <pc:sldMkLst>
          <pc:docMk/>
          <pc:sldMk cId="1704966886" sldId="295"/>
        </pc:sldMkLst>
        <pc:spChg chg="mod">
          <ac:chgData name="Aalst,Bianca B. van der" userId="S::886399@fontys.nl::d254a686-399c-4101-b97d-ebdd06d74b57" providerId="AD" clId="Web-{C3DD4464-DA6C-4911-BCAE-C6480E655828}" dt="2021-06-17T14:27:35.045" v="12" actId="20577"/>
          <ac:spMkLst>
            <pc:docMk/>
            <pc:sldMk cId="1704966886" sldId="295"/>
            <ac:spMk id="2" creationId="{00000000-0000-0000-0000-000000000000}"/>
          </ac:spMkLst>
        </pc:spChg>
      </pc:sldChg>
      <pc:sldChg chg="modSp">
        <pc:chgData name="Aalst,Bianca B. van der" userId="S::886399@fontys.nl::d254a686-399c-4101-b97d-ebdd06d74b57" providerId="AD" clId="Web-{C3DD4464-DA6C-4911-BCAE-C6480E655828}" dt="2021-06-17T14:27:43.998" v="14" actId="20577"/>
        <pc:sldMkLst>
          <pc:docMk/>
          <pc:sldMk cId="232688048" sldId="296"/>
        </pc:sldMkLst>
        <pc:spChg chg="mod">
          <ac:chgData name="Aalst,Bianca B. van der" userId="S::886399@fontys.nl::d254a686-399c-4101-b97d-ebdd06d74b57" providerId="AD" clId="Web-{C3DD4464-DA6C-4911-BCAE-C6480E655828}" dt="2021-06-17T14:27:43.998" v="14" actId="20577"/>
          <ac:spMkLst>
            <pc:docMk/>
            <pc:sldMk cId="232688048" sldId="296"/>
            <ac:spMk id="2" creationId="{00000000-0000-0000-0000-000000000000}"/>
          </ac:spMkLst>
        </pc:spChg>
      </pc:sldChg>
      <pc:sldChg chg="modSp">
        <pc:chgData name="Aalst,Bianca B. van der" userId="S::886399@fontys.nl::d254a686-399c-4101-b97d-ebdd06d74b57" providerId="AD" clId="Web-{C3DD4464-DA6C-4911-BCAE-C6480E655828}" dt="2021-06-17T14:27:30.873" v="11" actId="20577"/>
        <pc:sldMkLst>
          <pc:docMk/>
          <pc:sldMk cId="2728623609" sldId="299"/>
        </pc:sldMkLst>
        <pc:spChg chg="mod">
          <ac:chgData name="Aalst,Bianca B. van der" userId="S::886399@fontys.nl::d254a686-399c-4101-b97d-ebdd06d74b57" providerId="AD" clId="Web-{C3DD4464-DA6C-4911-BCAE-C6480E655828}" dt="2021-06-17T14:27:30.873" v="11" actId="20577"/>
          <ac:spMkLst>
            <pc:docMk/>
            <pc:sldMk cId="2728623609" sldId="299"/>
            <ac:spMk id="2" creationId="{00000000-0000-0000-0000-000000000000}"/>
          </ac:spMkLst>
        </pc:spChg>
      </pc:sldChg>
      <pc:sldChg chg="modSp">
        <pc:chgData name="Aalst,Bianca B. van der" userId="S::886399@fontys.nl::d254a686-399c-4101-b97d-ebdd06d74b57" providerId="AD" clId="Web-{C3DD4464-DA6C-4911-BCAE-C6480E655828}" dt="2021-06-17T14:27:39.935" v="13" actId="20577"/>
        <pc:sldMkLst>
          <pc:docMk/>
          <pc:sldMk cId="1261793917" sldId="300"/>
        </pc:sldMkLst>
        <pc:spChg chg="mod">
          <ac:chgData name="Aalst,Bianca B. van der" userId="S::886399@fontys.nl::d254a686-399c-4101-b97d-ebdd06d74b57" providerId="AD" clId="Web-{C3DD4464-DA6C-4911-BCAE-C6480E655828}" dt="2021-06-17T14:27:39.935" v="13" actId="20577"/>
          <ac:spMkLst>
            <pc:docMk/>
            <pc:sldMk cId="1261793917" sldId="300"/>
            <ac:spMk id="2" creationId="{00000000-0000-0000-0000-000000000000}"/>
          </ac:spMkLst>
        </pc:spChg>
      </pc:sldChg>
      <pc:sldChg chg="modSp">
        <pc:chgData name="Aalst,Bianca B. van der" userId="S::886399@fontys.nl::d254a686-399c-4101-b97d-ebdd06d74b57" providerId="AD" clId="Web-{C3DD4464-DA6C-4911-BCAE-C6480E655828}" dt="2021-06-17T14:26:55.137" v="5"/>
        <pc:sldMkLst>
          <pc:docMk/>
          <pc:sldMk cId="3384130133" sldId="301"/>
        </pc:sldMkLst>
        <pc:spChg chg="mod">
          <ac:chgData name="Aalst,Bianca B. van der" userId="S::886399@fontys.nl::d254a686-399c-4101-b97d-ebdd06d74b57" providerId="AD" clId="Web-{C3DD4464-DA6C-4911-BCAE-C6480E655828}" dt="2021-06-17T14:26:55.137" v="5"/>
          <ac:spMkLst>
            <pc:docMk/>
            <pc:sldMk cId="3384130133" sldId="301"/>
            <ac:spMk id="2" creationId="{00000000-0000-0000-0000-000000000000}"/>
          </ac:spMkLst>
        </pc:spChg>
      </pc:sldChg>
      <pc:sldChg chg="modSp">
        <pc:chgData name="Aalst,Bianca B. van der" userId="S::886399@fontys.nl::d254a686-399c-4101-b97d-ebdd06d74b57" providerId="AD" clId="Web-{C3DD4464-DA6C-4911-BCAE-C6480E655828}" dt="2021-06-17T14:27:01.059" v="6" actId="20577"/>
        <pc:sldMkLst>
          <pc:docMk/>
          <pc:sldMk cId="2372390132" sldId="302"/>
        </pc:sldMkLst>
        <pc:spChg chg="mod">
          <ac:chgData name="Aalst,Bianca B. van der" userId="S::886399@fontys.nl::d254a686-399c-4101-b97d-ebdd06d74b57" providerId="AD" clId="Web-{C3DD4464-DA6C-4911-BCAE-C6480E655828}" dt="2021-06-17T14:27:01.059" v="6" actId="20577"/>
          <ac:spMkLst>
            <pc:docMk/>
            <pc:sldMk cId="2372390132" sldId="302"/>
            <ac:spMk id="2" creationId="{00000000-0000-0000-0000-000000000000}"/>
          </ac:spMkLst>
        </pc:spChg>
      </pc:sldChg>
      <pc:sldChg chg="modSp">
        <pc:chgData name="Aalst,Bianca B. van der" userId="S::886399@fontys.nl::d254a686-399c-4101-b97d-ebdd06d74b57" providerId="AD" clId="Web-{C3DD4464-DA6C-4911-BCAE-C6480E655828}" dt="2021-06-17T14:27:09.857" v="7" actId="20577"/>
        <pc:sldMkLst>
          <pc:docMk/>
          <pc:sldMk cId="1320468788" sldId="303"/>
        </pc:sldMkLst>
        <pc:spChg chg="mod">
          <ac:chgData name="Aalst,Bianca B. van der" userId="S::886399@fontys.nl::d254a686-399c-4101-b97d-ebdd06d74b57" providerId="AD" clId="Web-{C3DD4464-DA6C-4911-BCAE-C6480E655828}" dt="2021-06-17T14:27:09.857" v="7" actId="20577"/>
          <ac:spMkLst>
            <pc:docMk/>
            <pc:sldMk cId="1320468788" sldId="303"/>
            <ac:spMk id="2" creationId="{00000000-0000-0000-0000-000000000000}"/>
          </ac:spMkLst>
        </pc:spChg>
      </pc:sldChg>
      <pc:sldChg chg="modSp">
        <pc:chgData name="Aalst,Bianca B. van der" userId="S::886399@fontys.nl::d254a686-399c-4101-b97d-ebdd06d74b57" providerId="AD" clId="Web-{C3DD4464-DA6C-4911-BCAE-C6480E655828}" dt="2021-06-17T14:27:21.466" v="9" actId="20577"/>
        <pc:sldMkLst>
          <pc:docMk/>
          <pc:sldMk cId="1950529932" sldId="312"/>
        </pc:sldMkLst>
        <pc:spChg chg="mod">
          <ac:chgData name="Aalst,Bianca B. van der" userId="S::886399@fontys.nl::d254a686-399c-4101-b97d-ebdd06d74b57" providerId="AD" clId="Web-{C3DD4464-DA6C-4911-BCAE-C6480E655828}" dt="2021-06-17T14:27:21.466" v="9" actId="20577"/>
          <ac:spMkLst>
            <pc:docMk/>
            <pc:sldMk cId="1950529932" sldId="312"/>
            <ac:spMk id="2" creationId="{00000000-0000-0000-0000-000000000000}"/>
          </ac:spMkLst>
        </pc:spChg>
      </pc:sldChg>
      <pc:sldChg chg="modSp">
        <pc:chgData name="Aalst,Bianca B. van der" userId="S::886399@fontys.nl::d254a686-399c-4101-b97d-ebdd06d74b57" providerId="AD" clId="Web-{C3DD4464-DA6C-4911-BCAE-C6480E655828}" dt="2021-06-17T14:27:47.857" v="15" actId="20577"/>
        <pc:sldMkLst>
          <pc:docMk/>
          <pc:sldMk cId="573246338" sldId="313"/>
        </pc:sldMkLst>
        <pc:spChg chg="mod">
          <ac:chgData name="Aalst,Bianca B. van der" userId="S::886399@fontys.nl::d254a686-399c-4101-b97d-ebdd06d74b57" providerId="AD" clId="Web-{C3DD4464-DA6C-4911-BCAE-C6480E655828}" dt="2021-06-17T14:27:47.857" v="15" actId="20577"/>
          <ac:spMkLst>
            <pc:docMk/>
            <pc:sldMk cId="573246338" sldId="313"/>
            <ac:spMk id="2" creationId="{00000000-0000-0000-0000-000000000000}"/>
          </ac:spMkLst>
        </pc:spChg>
      </pc:sldChg>
      <pc:sldChg chg="modSp">
        <pc:chgData name="Aalst,Bianca B. van der" userId="S::886399@fontys.nl::d254a686-399c-4101-b97d-ebdd06d74b57" providerId="AD" clId="Web-{C3DD4464-DA6C-4911-BCAE-C6480E655828}" dt="2021-06-17T14:28:23.030" v="16" actId="20577"/>
        <pc:sldMkLst>
          <pc:docMk/>
          <pc:sldMk cId="3820304907" sldId="314"/>
        </pc:sldMkLst>
        <pc:spChg chg="mod">
          <ac:chgData name="Aalst,Bianca B. van der" userId="S::886399@fontys.nl::d254a686-399c-4101-b97d-ebdd06d74b57" providerId="AD" clId="Web-{C3DD4464-DA6C-4911-BCAE-C6480E655828}" dt="2021-06-17T14:28:23.030" v="16" actId="20577"/>
          <ac:spMkLst>
            <pc:docMk/>
            <pc:sldMk cId="3820304907" sldId="314"/>
            <ac:spMk id="2" creationId="{00000000-0000-0000-0000-000000000000}"/>
          </ac:spMkLst>
        </pc:spChg>
      </pc:sldChg>
      <pc:sldChg chg="modSp">
        <pc:chgData name="Aalst,Bianca B. van der" userId="S::886399@fontys.nl::d254a686-399c-4101-b97d-ebdd06d74b57" providerId="AD" clId="Web-{C3DD4464-DA6C-4911-BCAE-C6480E655828}" dt="2021-06-17T14:28:27.014" v="17" actId="20577"/>
        <pc:sldMkLst>
          <pc:docMk/>
          <pc:sldMk cId="171866925" sldId="315"/>
        </pc:sldMkLst>
        <pc:spChg chg="mod">
          <ac:chgData name="Aalst,Bianca B. van der" userId="S::886399@fontys.nl::d254a686-399c-4101-b97d-ebdd06d74b57" providerId="AD" clId="Web-{C3DD4464-DA6C-4911-BCAE-C6480E655828}" dt="2021-06-17T14:28:27.014" v="17" actId="20577"/>
          <ac:spMkLst>
            <pc:docMk/>
            <pc:sldMk cId="171866925" sldId="315"/>
            <ac:spMk id="2" creationId="{00000000-0000-0000-0000-000000000000}"/>
          </ac:spMkLst>
        </pc:spChg>
      </pc:sldChg>
      <pc:sldChg chg="modSp">
        <pc:chgData name="Aalst,Bianca B. van der" userId="S::886399@fontys.nl::d254a686-399c-4101-b97d-ebdd06d74b57" providerId="AD" clId="Web-{C3DD4464-DA6C-4911-BCAE-C6480E655828}" dt="2021-06-17T14:28:30.655" v="18" actId="20577"/>
        <pc:sldMkLst>
          <pc:docMk/>
          <pc:sldMk cId="3305886431" sldId="316"/>
        </pc:sldMkLst>
        <pc:spChg chg="mod">
          <ac:chgData name="Aalst,Bianca B. van der" userId="S::886399@fontys.nl::d254a686-399c-4101-b97d-ebdd06d74b57" providerId="AD" clId="Web-{C3DD4464-DA6C-4911-BCAE-C6480E655828}" dt="2021-06-17T14:28:30.655" v="18" actId="20577"/>
          <ac:spMkLst>
            <pc:docMk/>
            <pc:sldMk cId="3305886431" sldId="316"/>
            <ac:spMk id="2" creationId="{00000000-0000-0000-0000-000000000000}"/>
          </ac:spMkLst>
        </pc:spChg>
      </pc:sldChg>
      <pc:sldChg chg="modSp">
        <pc:chgData name="Aalst,Bianca B. van der" userId="S::886399@fontys.nl::d254a686-399c-4101-b97d-ebdd06d74b57" providerId="AD" clId="Web-{C3DD4464-DA6C-4911-BCAE-C6480E655828}" dt="2021-06-17T14:28:33.843" v="19" actId="20577"/>
        <pc:sldMkLst>
          <pc:docMk/>
          <pc:sldMk cId="3013566641" sldId="317"/>
        </pc:sldMkLst>
        <pc:spChg chg="mod">
          <ac:chgData name="Aalst,Bianca B. van der" userId="S::886399@fontys.nl::d254a686-399c-4101-b97d-ebdd06d74b57" providerId="AD" clId="Web-{C3DD4464-DA6C-4911-BCAE-C6480E655828}" dt="2021-06-17T14:28:33.843" v="19" actId="20577"/>
          <ac:spMkLst>
            <pc:docMk/>
            <pc:sldMk cId="3013566641" sldId="317"/>
            <ac:spMk id="2" creationId="{00000000-0000-0000-0000-000000000000}"/>
          </ac:spMkLst>
        </pc:spChg>
      </pc:sldChg>
      <pc:sldChg chg="modSp">
        <pc:chgData name="Aalst,Bianca B. van der" userId="S::886399@fontys.nl::d254a686-399c-4101-b97d-ebdd06d74b57" providerId="AD" clId="Web-{C3DD4464-DA6C-4911-BCAE-C6480E655828}" dt="2021-06-17T14:28:38.499" v="20" actId="20577"/>
        <pc:sldMkLst>
          <pc:docMk/>
          <pc:sldMk cId="3693076071" sldId="318"/>
        </pc:sldMkLst>
        <pc:spChg chg="mod">
          <ac:chgData name="Aalst,Bianca B. van der" userId="S::886399@fontys.nl::d254a686-399c-4101-b97d-ebdd06d74b57" providerId="AD" clId="Web-{C3DD4464-DA6C-4911-BCAE-C6480E655828}" dt="2021-06-17T14:28:38.499" v="20" actId="20577"/>
          <ac:spMkLst>
            <pc:docMk/>
            <pc:sldMk cId="3693076071" sldId="318"/>
            <ac:spMk id="2" creationId="{00000000-0000-0000-0000-000000000000}"/>
          </ac:spMkLst>
        </pc:spChg>
      </pc:sldChg>
      <pc:sldChg chg="modSp">
        <pc:chgData name="Aalst,Bianca B. van der" userId="S::886399@fontys.nl::d254a686-399c-4101-b97d-ebdd06d74b57" providerId="AD" clId="Web-{C3DD4464-DA6C-4911-BCAE-C6480E655828}" dt="2021-06-17T14:28:42.280" v="21" actId="20577"/>
        <pc:sldMkLst>
          <pc:docMk/>
          <pc:sldMk cId="1698104280" sldId="319"/>
        </pc:sldMkLst>
        <pc:spChg chg="mod">
          <ac:chgData name="Aalst,Bianca B. van der" userId="S::886399@fontys.nl::d254a686-399c-4101-b97d-ebdd06d74b57" providerId="AD" clId="Web-{C3DD4464-DA6C-4911-BCAE-C6480E655828}" dt="2021-06-17T14:28:42.280" v="21" actId="20577"/>
          <ac:spMkLst>
            <pc:docMk/>
            <pc:sldMk cId="1698104280" sldId="319"/>
            <ac:spMk id="2" creationId="{00000000-0000-0000-0000-000000000000}"/>
          </ac:spMkLst>
        </pc:spChg>
      </pc:sldChg>
      <pc:sldChg chg="modSp">
        <pc:chgData name="Aalst,Bianca B. van der" userId="S::886399@fontys.nl::d254a686-399c-4101-b97d-ebdd06d74b57" providerId="AD" clId="Web-{C3DD4464-DA6C-4911-BCAE-C6480E655828}" dt="2021-06-17T14:28:46.202" v="22" actId="20577"/>
        <pc:sldMkLst>
          <pc:docMk/>
          <pc:sldMk cId="1829345837" sldId="320"/>
        </pc:sldMkLst>
        <pc:spChg chg="mod">
          <ac:chgData name="Aalst,Bianca B. van der" userId="S::886399@fontys.nl::d254a686-399c-4101-b97d-ebdd06d74b57" providerId="AD" clId="Web-{C3DD4464-DA6C-4911-BCAE-C6480E655828}" dt="2021-06-17T14:28:46.202" v="22" actId="20577"/>
          <ac:spMkLst>
            <pc:docMk/>
            <pc:sldMk cId="1829345837" sldId="320"/>
            <ac:spMk id="2" creationId="{00000000-0000-0000-0000-000000000000}"/>
          </ac:spMkLst>
        </pc:spChg>
      </pc:sldChg>
      <pc:sldChg chg="modSp">
        <pc:chgData name="Aalst,Bianca B. van der" userId="S::886399@fontys.nl::d254a686-399c-4101-b97d-ebdd06d74b57" providerId="AD" clId="Web-{C3DD4464-DA6C-4911-BCAE-C6480E655828}" dt="2021-06-17T14:28:49.859" v="23" actId="20577"/>
        <pc:sldMkLst>
          <pc:docMk/>
          <pc:sldMk cId="1653057477" sldId="321"/>
        </pc:sldMkLst>
        <pc:spChg chg="mod">
          <ac:chgData name="Aalst,Bianca B. van der" userId="S::886399@fontys.nl::d254a686-399c-4101-b97d-ebdd06d74b57" providerId="AD" clId="Web-{C3DD4464-DA6C-4911-BCAE-C6480E655828}" dt="2021-06-17T14:28:49.859" v="23" actId="20577"/>
          <ac:spMkLst>
            <pc:docMk/>
            <pc:sldMk cId="1653057477" sldId="321"/>
            <ac:spMk id="2" creationId="{00000000-0000-0000-0000-000000000000}"/>
          </ac:spMkLst>
        </pc:spChg>
      </pc:sldChg>
      <pc:sldChg chg="modSp">
        <pc:chgData name="Aalst,Bianca B. van der" userId="S::886399@fontys.nl::d254a686-399c-4101-b97d-ebdd06d74b57" providerId="AD" clId="Web-{C3DD4464-DA6C-4911-BCAE-C6480E655828}" dt="2021-06-17T14:25:58.933" v="1" actId="20577"/>
        <pc:sldMkLst>
          <pc:docMk/>
          <pc:sldMk cId="3998333872" sldId="340"/>
        </pc:sldMkLst>
        <pc:spChg chg="mod">
          <ac:chgData name="Aalst,Bianca B. van der" userId="S::886399@fontys.nl::d254a686-399c-4101-b97d-ebdd06d74b57" providerId="AD" clId="Web-{C3DD4464-DA6C-4911-BCAE-C6480E655828}" dt="2021-06-17T14:25:58.933" v="1" actId="20577"/>
          <ac:spMkLst>
            <pc:docMk/>
            <pc:sldMk cId="3998333872" sldId="340"/>
            <ac:spMk id="2" creationId="{00000000-0000-0000-0000-000000000000}"/>
          </ac:spMkLst>
        </pc:spChg>
      </pc:sldChg>
      <pc:sldChg chg="modSp">
        <pc:chgData name="Aalst,Bianca B. van der" userId="S::886399@fontys.nl::d254a686-399c-4101-b97d-ebdd06d74b57" providerId="AD" clId="Web-{C3DD4464-DA6C-4911-BCAE-C6480E655828}" dt="2021-06-17T14:29:42.657" v="33" actId="20577"/>
        <pc:sldMkLst>
          <pc:docMk/>
          <pc:sldMk cId="4224749559" sldId="341"/>
        </pc:sldMkLst>
        <pc:spChg chg="mod">
          <ac:chgData name="Aalst,Bianca B. van der" userId="S::886399@fontys.nl::d254a686-399c-4101-b97d-ebdd06d74b57" providerId="AD" clId="Web-{C3DD4464-DA6C-4911-BCAE-C6480E655828}" dt="2021-06-17T14:29:42.657" v="33" actId="20577"/>
          <ac:spMkLst>
            <pc:docMk/>
            <pc:sldMk cId="4224749559" sldId="341"/>
            <ac:spMk id="4" creationId="{97609653-DFC9-4122-8494-92999AE6B1D9}"/>
          </ac:spMkLst>
        </pc:spChg>
      </pc:sldChg>
      <pc:sldChg chg="modSp">
        <pc:chgData name="Aalst,Bianca B. van der" userId="S::886399@fontys.nl::d254a686-399c-4101-b97d-ebdd06d74b57" providerId="AD" clId="Web-{C3DD4464-DA6C-4911-BCAE-C6480E655828}" dt="2021-06-17T14:27:14.169" v="8" actId="20577"/>
        <pc:sldMkLst>
          <pc:docMk/>
          <pc:sldMk cId="3069508372" sldId="378"/>
        </pc:sldMkLst>
        <pc:spChg chg="mod">
          <ac:chgData name="Aalst,Bianca B. van der" userId="S::886399@fontys.nl::d254a686-399c-4101-b97d-ebdd06d74b57" providerId="AD" clId="Web-{C3DD4464-DA6C-4911-BCAE-C6480E655828}" dt="2021-06-17T14:27:14.169" v="8" actId="20577"/>
          <ac:spMkLst>
            <pc:docMk/>
            <pc:sldMk cId="3069508372" sldId="378"/>
            <ac:spMk id="2" creationId="{00000000-0000-0000-0000-000000000000}"/>
          </ac:spMkLst>
        </pc:spChg>
      </pc:sldChg>
      <pc:sldChg chg="modSp modNotes">
        <pc:chgData name="Aalst,Bianca B. van der" userId="S::886399@fontys.nl::d254a686-399c-4101-b97d-ebdd06d74b57" providerId="AD" clId="Web-{C3DD4464-DA6C-4911-BCAE-C6480E655828}" dt="2021-06-17T14:29:22.688" v="28" actId="20577"/>
        <pc:sldMkLst>
          <pc:docMk/>
          <pc:sldMk cId="1843851164" sldId="379"/>
        </pc:sldMkLst>
        <pc:spChg chg="mod">
          <ac:chgData name="Aalst,Bianca B. van der" userId="S::886399@fontys.nl::d254a686-399c-4101-b97d-ebdd06d74b57" providerId="AD" clId="Web-{C3DD4464-DA6C-4911-BCAE-C6480E655828}" dt="2021-06-17T14:29:22.688" v="28" actId="20577"/>
          <ac:spMkLst>
            <pc:docMk/>
            <pc:sldMk cId="1843851164" sldId="379"/>
            <ac:spMk id="2" creationId="{00000000-0000-0000-0000-000000000000}"/>
          </ac:spMkLst>
        </pc:spChg>
      </pc:sldChg>
    </pc:docChg>
  </pc:docChgLst>
  <pc:docChgLst>
    <pc:chgData name="Velde,Robert R. van der" userId="de46b5d1-404d-4e15-a300-cab1b4a4a652" providerId="ADAL" clId="{A5B7C858-0D89-4669-8995-0D23D742FC41}"/>
    <pc:docChg chg="custSel addSld delSld modSld sldOrd">
      <pc:chgData name="Velde,Robert R. van der" userId="de46b5d1-404d-4e15-a300-cab1b4a4a652" providerId="ADAL" clId="{A5B7C858-0D89-4669-8995-0D23D742FC41}" dt="2021-06-17T08:38:36.388" v="116" actId="12"/>
      <pc:docMkLst>
        <pc:docMk/>
      </pc:docMkLst>
      <pc:sldChg chg="modSp mod">
        <pc:chgData name="Velde,Robert R. van der" userId="de46b5d1-404d-4e15-a300-cab1b4a4a652" providerId="ADAL" clId="{A5B7C858-0D89-4669-8995-0D23D742FC41}" dt="2021-06-16T07:53:28.926" v="12" actId="20577"/>
        <pc:sldMkLst>
          <pc:docMk/>
          <pc:sldMk cId="2254887079" sldId="292"/>
        </pc:sldMkLst>
        <pc:spChg chg="mod">
          <ac:chgData name="Velde,Robert R. van der" userId="de46b5d1-404d-4e15-a300-cab1b4a4a652" providerId="ADAL" clId="{A5B7C858-0D89-4669-8995-0D23D742FC41}" dt="2021-06-16T07:53:28.926" v="12" actId="20577"/>
          <ac:spMkLst>
            <pc:docMk/>
            <pc:sldMk cId="2254887079" sldId="292"/>
            <ac:spMk id="3" creationId="{00000000-0000-0000-0000-000000000000}"/>
          </ac:spMkLst>
        </pc:spChg>
      </pc:sldChg>
      <pc:sldChg chg="modSp mod">
        <pc:chgData name="Velde,Robert R. van der" userId="de46b5d1-404d-4e15-a300-cab1b4a4a652" providerId="ADAL" clId="{A5B7C858-0D89-4669-8995-0D23D742FC41}" dt="2021-06-17T08:33:55.033" v="73" actId="3626"/>
        <pc:sldMkLst>
          <pc:docMk/>
          <pc:sldMk cId="2286001276" sldId="293"/>
        </pc:sldMkLst>
        <pc:spChg chg="mod">
          <ac:chgData name="Velde,Robert R. van der" userId="de46b5d1-404d-4e15-a300-cab1b4a4a652" providerId="ADAL" clId="{A5B7C858-0D89-4669-8995-0D23D742FC41}" dt="2021-06-17T08:33:55.033" v="73" actId="3626"/>
          <ac:spMkLst>
            <pc:docMk/>
            <pc:sldMk cId="2286001276" sldId="293"/>
            <ac:spMk id="6" creationId="{166E3C3A-B6EC-4A8B-B7C4-05AD1BF5DAAA}"/>
          </ac:spMkLst>
        </pc:spChg>
      </pc:sldChg>
      <pc:sldChg chg="addSp modSp mod setBg">
        <pc:chgData name="Velde,Robert R. van der" userId="de46b5d1-404d-4e15-a300-cab1b4a4a652" providerId="ADAL" clId="{A5B7C858-0D89-4669-8995-0D23D742FC41}" dt="2021-06-17T08:38:36.388" v="116" actId="12"/>
        <pc:sldMkLst>
          <pc:docMk/>
          <pc:sldMk cId="3115493427" sldId="329"/>
        </pc:sldMkLst>
        <pc:spChg chg="mod">
          <ac:chgData name="Velde,Robert R. van der" userId="de46b5d1-404d-4e15-a300-cab1b4a4a652" providerId="ADAL" clId="{A5B7C858-0D89-4669-8995-0D23D742FC41}" dt="2021-06-17T08:33:39.337" v="72" actId="113"/>
          <ac:spMkLst>
            <pc:docMk/>
            <pc:sldMk cId="3115493427" sldId="329"/>
            <ac:spMk id="2" creationId="{00000000-0000-0000-0000-000000000000}"/>
          </ac:spMkLst>
        </pc:spChg>
        <pc:spChg chg="add mod">
          <ac:chgData name="Velde,Robert R. van der" userId="de46b5d1-404d-4e15-a300-cab1b4a4a652" providerId="ADAL" clId="{A5B7C858-0D89-4669-8995-0D23D742FC41}" dt="2021-06-17T08:33:21.942" v="65" actId="207"/>
          <ac:spMkLst>
            <pc:docMk/>
            <pc:sldMk cId="3115493427" sldId="329"/>
            <ac:spMk id="4" creationId="{A2EDF3DC-FF94-4996-B3E9-C38BC521DF3A}"/>
          </ac:spMkLst>
        </pc:spChg>
        <pc:spChg chg="add mod">
          <ac:chgData name="Velde,Robert R. van der" userId="de46b5d1-404d-4e15-a300-cab1b4a4a652" providerId="ADAL" clId="{A5B7C858-0D89-4669-8995-0D23D742FC41}" dt="2021-06-17T08:38:36.388" v="116" actId="12"/>
          <ac:spMkLst>
            <pc:docMk/>
            <pc:sldMk cId="3115493427" sldId="329"/>
            <ac:spMk id="5" creationId="{42408926-3786-4D37-B216-512C35801D31}"/>
          </ac:spMkLst>
        </pc:spChg>
      </pc:sldChg>
      <pc:sldChg chg="del">
        <pc:chgData name="Velde,Robert R. van der" userId="de46b5d1-404d-4e15-a300-cab1b4a4a652" providerId="ADAL" clId="{A5B7C858-0D89-4669-8995-0D23D742FC41}" dt="2021-06-16T07:55:14.177" v="19" actId="47"/>
        <pc:sldMkLst>
          <pc:docMk/>
          <pc:sldMk cId="1444410889" sldId="382"/>
        </pc:sldMkLst>
      </pc:sldChg>
      <pc:sldChg chg="modSp add del mod ord">
        <pc:chgData name="Velde,Robert R. van der" userId="de46b5d1-404d-4e15-a300-cab1b4a4a652" providerId="ADAL" clId="{A5B7C858-0D89-4669-8995-0D23D742FC41}" dt="2021-06-16T07:55:48.727" v="24" actId="47"/>
        <pc:sldMkLst>
          <pc:docMk/>
          <pc:sldMk cId="57143136" sldId="383"/>
        </pc:sldMkLst>
        <pc:spChg chg="mod">
          <ac:chgData name="Velde,Robert R. van der" userId="de46b5d1-404d-4e15-a300-cab1b4a4a652" providerId="ADAL" clId="{A5B7C858-0D89-4669-8995-0D23D742FC41}" dt="2021-06-16T07:55:38.411" v="23"/>
          <ac:spMkLst>
            <pc:docMk/>
            <pc:sldMk cId="57143136" sldId="383"/>
            <ac:spMk id="2" creationId="{00000000-0000-0000-0000-000000000000}"/>
          </ac:spMkLst>
        </pc:spChg>
      </pc:sldChg>
    </pc:docChg>
  </pc:docChgLst>
  <pc:docChgLst>
    <pc:chgData name="Aalst,Bianca B. van der" userId="S::886399@fontys.nl::d254a686-399c-4101-b97d-ebdd06d74b57" providerId="AD" clId="Web-{B5BE5DCB-D7F3-4A52-BE78-BF1A50FA8685}"/>
    <pc:docChg chg="modSld">
      <pc:chgData name="Aalst,Bianca B. van der" userId="S::886399@fontys.nl::d254a686-399c-4101-b97d-ebdd06d74b57" providerId="AD" clId="Web-{B5BE5DCB-D7F3-4A52-BE78-BF1A50FA8685}" dt="2021-06-17T13:56:07.859" v="203" actId="1076"/>
      <pc:docMkLst>
        <pc:docMk/>
      </pc:docMkLst>
      <pc:sldChg chg="modSp">
        <pc:chgData name="Aalst,Bianca B. van der" userId="S::886399@fontys.nl::d254a686-399c-4101-b97d-ebdd06d74b57" providerId="AD" clId="Web-{B5BE5DCB-D7F3-4A52-BE78-BF1A50FA8685}" dt="2021-06-17T13:47:21.313" v="4" actId="20577"/>
        <pc:sldMkLst>
          <pc:docMk/>
          <pc:sldMk cId="2777973847" sldId="291"/>
        </pc:sldMkLst>
        <pc:spChg chg="mod">
          <ac:chgData name="Aalst,Bianca B. van der" userId="S::886399@fontys.nl::d254a686-399c-4101-b97d-ebdd06d74b57" providerId="AD" clId="Web-{B5BE5DCB-D7F3-4A52-BE78-BF1A50FA8685}" dt="2021-06-17T13:47:21.313" v="4" actId="20577"/>
          <ac:spMkLst>
            <pc:docMk/>
            <pc:sldMk cId="2777973847" sldId="291"/>
            <ac:spMk id="3" creationId="{00000000-0000-0000-0000-000000000000}"/>
          </ac:spMkLst>
        </pc:spChg>
      </pc:sldChg>
      <pc:sldChg chg="modSp">
        <pc:chgData name="Aalst,Bianca B. van der" userId="S::886399@fontys.nl::d254a686-399c-4101-b97d-ebdd06d74b57" providerId="AD" clId="Web-{B5BE5DCB-D7F3-4A52-BE78-BF1A50FA8685}" dt="2021-06-17T13:48:06.924" v="6" actId="20577"/>
        <pc:sldMkLst>
          <pc:docMk/>
          <pc:sldMk cId="2254887079" sldId="292"/>
        </pc:sldMkLst>
        <pc:spChg chg="mod">
          <ac:chgData name="Aalst,Bianca B. van der" userId="S::886399@fontys.nl::d254a686-399c-4101-b97d-ebdd06d74b57" providerId="AD" clId="Web-{B5BE5DCB-D7F3-4A52-BE78-BF1A50FA8685}" dt="2021-06-17T13:48:06.924" v="6" actId="20577"/>
          <ac:spMkLst>
            <pc:docMk/>
            <pc:sldMk cId="2254887079" sldId="292"/>
            <ac:spMk id="3" creationId="{00000000-0000-0000-0000-000000000000}"/>
          </ac:spMkLst>
        </pc:spChg>
      </pc:sldChg>
      <pc:sldChg chg="modSp">
        <pc:chgData name="Aalst,Bianca B. van der" userId="S::886399@fontys.nl::d254a686-399c-4101-b97d-ebdd06d74b57" providerId="AD" clId="Web-{B5BE5DCB-D7F3-4A52-BE78-BF1A50FA8685}" dt="2021-06-17T13:56:07.859" v="203" actId="1076"/>
        <pc:sldMkLst>
          <pc:docMk/>
          <pc:sldMk cId="2286001276" sldId="293"/>
        </pc:sldMkLst>
        <pc:spChg chg="mod">
          <ac:chgData name="Aalst,Bianca B. van der" userId="S::886399@fontys.nl::d254a686-399c-4101-b97d-ebdd06d74b57" providerId="AD" clId="Web-{B5BE5DCB-D7F3-4A52-BE78-BF1A50FA8685}" dt="2021-06-17T13:56:07.859" v="203" actId="1076"/>
          <ac:spMkLst>
            <pc:docMk/>
            <pc:sldMk cId="2286001276" sldId="293"/>
            <ac:spMk id="6" creationId="{166E3C3A-B6EC-4A8B-B7C4-05AD1BF5DAAA}"/>
          </ac:spMkLst>
        </pc:spChg>
      </pc:sldChg>
      <pc:sldChg chg="modSp">
        <pc:chgData name="Aalst,Bianca B. van der" userId="S::886399@fontys.nl::d254a686-399c-4101-b97d-ebdd06d74b57" providerId="AD" clId="Web-{B5BE5DCB-D7F3-4A52-BE78-BF1A50FA8685}" dt="2021-06-17T13:54:28.950" v="201" actId="20577"/>
        <pc:sldMkLst>
          <pc:docMk/>
          <pc:sldMk cId="3384130133" sldId="301"/>
        </pc:sldMkLst>
        <pc:spChg chg="mod">
          <ac:chgData name="Aalst,Bianca B. van der" userId="S::886399@fontys.nl::d254a686-399c-4101-b97d-ebdd06d74b57" providerId="AD" clId="Web-{B5BE5DCB-D7F3-4A52-BE78-BF1A50FA8685}" dt="2021-06-17T13:54:28.950" v="201" actId="20577"/>
          <ac:spMkLst>
            <pc:docMk/>
            <pc:sldMk cId="3384130133" sldId="301"/>
            <ac:spMk id="3" creationId="{D49C4691-9B59-4434-B800-06463CC703E8}"/>
          </ac:spMkLst>
        </pc:spChg>
      </pc:sldChg>
      <pc:sldChg chg="addSp modSp">
        <pc:chgData name="Aalst,Bianca B. van der" userId="S::886399@fontys.nl::d254a686-399c-4101-b97d-ebdd06d74b57" providerId="AD" clId="Web-{B5BE5DCB-D7F3-4A52-BE78-BF1A50FA8685}" dt="2021-06-17T13:49:44.239" v="29"/>
        <pc:sldMkLst>
          <pc:docMk/>
          <pc:sldMk cId="3115493427" sldId="329"/>
        </pc:sldMkLst>
        <pc:spChg chg="mod">
          <ac:chgData name="Aalst,Bianca B. van der" userId="S::886399@fontys.nl::d254a686-399c-4101-b97d-ebdd06d74b57" providerId="AD" clId="Web-{B5BE5DCB-D7F3-4A52-BE78-BF1A50FA8685}" dt="2021-06-17T13:48:52.862" v="26" actId="20577"/>
          <ac:spMkLst>
            <pc:docMk/>
            <pc:sldMk cId="3115493427" sldId="329"/>
            <ac:spMk id="2" creationId="{00000000-0000-0000-0000-000000000000}"/>
          </ac:spMkLst>
        </pc:spChg>
        <pc:spChg chg="mod">
          <ac:chgData name="Aalst,Bianca B. van der" userId="S::886399@fontys.nl::d254a686-399c-4101-b97d-ebdd06d74b57" providerId="AD" clId="Web-{B5BE5DCB-D7F3-4A52-BE78-BF1A50FA8685}" dt="2021-06-17T13:49:23.410" v="28" actId="20577"/>
          <ac:spMkLst>
            <pc:docMk/>
            <pc:sldMk cId="3115493427" sldId="329"/>
            <ac:spMk id="3" creationId="{00000000-0000-0000-0000-000000000000}"/>
          </ac:spMkLst>
        </pc:spChg>
        <pc:picChg chg="add">
          <ac:chgData name="Aalst,Bianca B. van der" userId="S::886399@fontys.nl::d254a686-399c-4101-b97d-ebdd06d74b57" providerId="AD" clId="Web-{B5BE5DCB-D7F3-4A52-BE78-BF1A50FA8685}" dt="2021-06-17T13:49:44.239" v="29"/>
          <ac:picMkLst>
            <pc:docMk/>
            <pc:sldMk cId="3115493427" sldId="329"/>
            <ac:picMk id="7" creationId="{F57645BB-FF7F-46F6-894A-E515B7FA8100}"/>
          </ac:picMkLst>
        </pc:picChg>
      </pc:sldChg>
    </pc:docChg>
  </pc:docChgLst>
  <pc:docChgLst>
    <pc:chgData name="Jamin,Jean J.H.A.C." userId="S::875706@fontys.nl::f2903696-3cdb-4ce9-ba50-43d293997050" providerId="AD" clId="Web-{7E8CDC14-1EA4-4CD5-9E4C-ACD0469BB932}"/>
    <pc:docChg chg="addSld modSld sldOrd">
      <pc:chgData name="Jamin,Jean J.H.A.C." userId="S::875706@fontys.nl::f2903696-3cdb-4ce9-ba50-43d293997050" providerId="AD" clId="Web-{7E8CDC14-1EA4-4CD5-9E4C-ACD0469BB932}" dt="2021-06-18T11:08:39.375" v="6" actId="1076"/>
      <pc:docMkLst>
        <pc:docMk/>
      </pc:docMkLst>
      <pc:sldChg chg="ord">
        <pc:chgData name="Jamin,Jean J.H.A.C." userId="S::875706@fontys.nl::f2903696-3cdb-4ce9-ba50-43d293997050" providerId="AD" clId="Web-{7E8CDC14-1EA4-4CD5-9E4C-ACD0469BB932}" dt="2021-06-18T11:07:43.655" v="1"/>
        <pc:sldMkLst>
          <pc:docMk/>
          <pc:sldMk cId="2155465242" sldId="377"/>
        </pc:sldMkLst>
      </pc:sldChg>
      <pc:sldChg chg="addSp delSp modSp add replId">
        <pc:chgData name="Jamin,Jean J.H.A.C." userId="S::875706@fontys.nl::f2903696-3cdb-4ce9-ba50-43d293997050" providerId="AD" clId="Web-{7E8CDC14-1EA4-4CD5-9E4C-ACD0469BB932}" dt="2021-06-18T11:08:39.375" v="6" actId="1076"/>
        <pc:sldMkLst>
          <pc:docMk/>
          <pc:sldMk cId="3653404708" sldId="390"/>
        </pc:sldMkLst>
        <pc:spChg chg="del">
          <ac:chgData name="Jamin,Jean J.H.A.C." userId="S::875706@fontys.nl::f2903696-3cdb-4ce9-ba50-43d293997050" providerId="AD" clId="Web-{7E8CDC14-1EA4-4CD5-9E4C-ACD0469BB932}" dt="2021-06-18T11:07:57.405" v="3"/>
          <ac:spMkLst>
            <pc:docMk/>
            <pc:sldMk cId="3653404708" sldId="390"/>
            <ac:spMk id="6" creationId="{3A012FC8-CB44-5E4B-A4B6-8DC8D53767FF}"/>
          </ac:spMkLst>
        </pc:spChg>
        <pc:spChg chg="del">
          <ac:chgData name="Jamin,Jean J.H.A.C." userId="S::875706@fontys.nl::f2903696-3cdb-4ce9-ba50-43d293997050" providerId="AD" clId="Web-{7E8CDC14-1EA4-4CD5-9E4C-ACD0469BB932}" dt="2021-06-18T11:07:51.874" v="2"/>
          <ac:spMkLst>
            <pc:docMk/>
            <pc:sldMk cId="3653404708" sldId="390"/>
            <ac:spMk id="7" creationId="{94FE0533-EFE4-3547-809D-DF455AC323CC}"/>
          </ac:spMkLst>
        </pc:spChg>
        <pc:picChg chg="add mod">
          <ac:chgData name="Jamin,Jean J.H.A.C." userId="S::875706@fontys.nl::f2903696-3cdb-4ce9-ba50-43d293997050" providerId="AD" clId="Web-{7E8CDC14-1EA4-4CD5-9E4C-ACD0469BB932}" dt="2021-06-18T11:08:39.375" v="6" actId="1076"/>
          <ac:picMkLst>
            <pc:docMk/>
            <pc:sldMk cId="3653404708" sldId="390"/>
            <ac:picMk id="2" creationId="{F0A928C8-FE52-4732-B080-CF9C8E208FB2}"/>
          </ac:picMkLst>
        </pc:picChg>
      </pc:sldChg>
    </pc:docChg>
  </pc:docChgLst>
  <pc:docChgLst>
    <pc:chgData name="Jamin,Jean J.H.A.C." userId="S::875706@fontys.nl::f2903696-3cdb-4ce9-ba50-43d293997050" providerId="AD" clId="Web-{6B8D96ED-281E-4127-B79A-E1101A9CB2D7}"/>
    <pc:docChg chg="modSld">
      <pc:chgData name="Jamin,Jean J.H.A.C." userId="S::875706@fontys.nl::f2903696-3cdb-4ce9-ba50-43d293997050" providerId="AD" clId="Web-{6B8D96ED-281E-4127-B79A-E1101A9CB2D7}" dt="2021-06-15T13:30:09.255" v="56" actId="20577"/>
      <pc:docMkLst>
        <pc:docMk/>
      </pc:docMkLst>
      <pc:sldChg chg="modSp">
        <pc:chgData name="Jamin,Jean J.H.A.C." userId="S::875706@fontys.nl::f2903696-3cdb-4ce9-ba50-43d293997050" providerId="AD" clId="Web-{6B8D96ED-281E-4127-B79A-E1101A9CB2D7}" dt="2021-06-15T13:27:48.028" v="14" actId="20577"/>
        <pc:sldMkLst>
          <pc:docMk/>
          <pc:sldMk cId="2372390132" sldId="302"/>
        </pc:sldMkLst>
        <pc:spChg chg="mod">
          <ac:chgData name="Jamin,Jean J.H.A.C." userId="S::875706@fontys.nl::f2903696-3cdb-4ce9-ba50-43d293997050" providerId="AD" clId="Web-{6B8D96ED-281E-4127-B79A-E1101A9CB2D7}" dt="2021-06-15T13:27:48.028" v="14" actId="20577"/>
          <ac:spMkLst>
            <pc:docMk/>
            <pc:sldMk cId="2372390132" sldId="302"/>
            <ac:spMk id="3" creationId="{D49C4691-9B59-4434-B800-06463CC703E8}"/>
          </ac:spMkLst>
        </pc:spChg>
      </pc:sldChg>
      <pc:sldChg chg="modNotes">
        <pc:chgData name="Jamin,Jean J.H.A.C." userId="S::875706@fontys.nl::f2903696-3cdb-4ce9-ba50-43d293997050" providerId="AD" clId="Web-{6B8D96ED-281E-4127-B79A-E1101A9CB2D7}" dt="2021-06-15T13:28:08.967" v="17"/>
        <pc:sldMkLst>
          <pc:docMk/>
          <pc:sldMk cId="0" sldId="328"/>
        </pc:sldMkLst>
      </pc:sldChg>
      <pc:sldChg chg="modSp">
        <pc:chgData name="Jamin,Jean J.H.A.C." userId="S::875706@fontys.nl::f2903696-3cdb-4ce9-ba50-43d293997050" providerId="AD" clId="Web-{6B8D96ED-281E-4127-B79A-E1101A9CB2D7}" dt="2021-06-15T13:29:37.753" v="51" actId="20577"/>
        <pc:sldMkLst>
          <pc:docMk/>
          <pc:sldMk cId="3673623375" sldId="357"/>
        </pc:sldMkLst>
        <pc:spChg chg="mod">
          <ac:chgData name="Jamin,Jean J.H.A.C." userId="S::875706@fontys.nl::f2903696-3cdb-4ce9-ba50-43d293997050" providerId="AD" clId="Web-{6B8D96ED-281E-4127-B79A-E1101A9CB2D7}" dt="2021-06-15T13:29:37.753" v="51" actId="20577"/>
          <ac:spMkLst>
            <pc:docMk/>
            <pc:sldMk cId="3673623375" sldId="357"/>
            <ac:spMk id="7" creationId="{3C47A7B7-909F-0C40-9DF7-E873ED9D677F}"/>
          </ac:spMkLst>
        </pc:spChg>
      </pc:sldChg>
      <pc:sldChg chg="modSp">
        <pc:chgData name="Jamin,Jean J.H.A.C." userId="S::875706@fontys.nl::f2903696-3cdb-4ce9-ba50-43d293997050" providerId="AD" clId="Web-{6B8D96ED-281E-4127-B79A-E1101A9CB2D7}" dt="2021-06-15T13:29:09.752" v="47" actId="20577"/>
        <pc:sldMkLst>
          <pc:docMk/>
          <pc:sldMk cId="3382333107" sldId="360"/>
        </pc:sldMkLst>
        <pc:spChg chg="mod">
          <ac:chgData name="Jamin,Jean J.H.A.C." userId="S::875706@fontys.nl::f2903696-3cdb-4ce9-ba50-43d293997050" providerId="AD" clId="Web-{6B8D96ED-281E-4127-B79A-E1101A9CB2D7}" dt="2021-06-15T13:29:09.752" v="47" actId="20577"/>
          <ac:spMkLst>
            <pc:docMk/>
            <pc:sldMk cId="3382333107" sldId="360"/>
            <ac:spMk id="11" creationId="{0811A4DA-42BA-874C-95AD-54D7BF896488}"/>
          </ac:spMkLst>
        </pc:spChg>
      </pc:sldChg>
      <pc:sldChg chg="modSp">
        <pc:chgData name="Jamin,Jean J.H.A.C." userId="S::875706@fontys.nl::f2903696-3cdb-4ce9-ba50-43d293997050" providerId="AD" clId="Web-{6B8D96ED-281E-4127-B79A-E1101A9CB2D7}" dt="2021-06-15T13:28:42.563" v="32" actId="20577"/>
        <pc:sldMkLst>
          <pc:docMk/>
          <pc:sldMk cId="1256575519" sldId="361"/>
        </pc:sldMkLst>
        <pc:spChg chg="mod">
          <ac:chgData name="Jamin,Jean J.H.A.C." userId="S::875706@fontys.nl::f2903696-3cdb-4ce9-ba50-43d293997050" providerId="AD" clId="Web-{6B8D96ED-281E-4127-B79A-E1101A9CB2D7}" dt="2021-06-15T13:28:24.562" v="25" actId="20577"/>
          <ac:spMkLst>
            <pc:docMk/>
            <pc:sldMk cId="1256575519" sldId="361"/>
            <ac:spMk id="6" creationId="{FB95C536-9E90-134B-A495-F27CD16A4038}"/>
          </ac:spMkLst>
        </pc:spChg>
        <pc:spChg chg="mod">
          <ac:chgData name="Jamin,Jean J.H.A.C." userId="S::875706@fontys.nl::f2903696-3cdb-4ce9-ba50-43d293997050" providerId="AD" clId="Web-{6B8D96ED-281E-4127-B79A-E1101A9CB2D7}" dt="2021-06-15T13:28:42.563" v="32" actId="20577"/>
          <ac:spMkLst>
            <pc:docMk/>
            <pc:sldMk cId="1256575519" sldId="361"/>
            <ac:spMk id="7" creationId="{7AA34B45-5691-C949-9D40-CBA179CD562B}"/>
          </ac:spMkLst>
        </pc:spChg>
      </pc:sldChg>
      <pc:sldChg chg="modSp">
        <pc:chgData name="Jamin,Jean J.H.A.C." userId="S::875706@fontys.nl::f2903696-3cdb-4ce9-ba50-43d293997050" providerId="AD" clId="Web-{6B8D96ED-281E-4127-B79A-E1101A9CB2D7}" dt="2021-06-15T13:28:57.142" v="41" actId="20577"/>
        <pc:sldMkLst>
          <pc:docMk/>
          <pc:sldMk cId="1365493872" sldId="362"/>
        </pc:sldMkLst>
        <pc:spChg chg="mod">
          <ac:chgData name="Jamin,Jean J.H.A.C." userId="S::875706@fontys.nl::f2903696-3cdb-4ce9-ba50-43d293997050" providerId="AD" clId="Web-{6B8D96ED-281E-4127-B79A-E1101A9CB2D7}" dt="2021-06-15T13:28:57.142" v="41" actId="20577"/>
          <ac:spMkLst>
            <pc:docMk/>
            <pc:sldMk cId="1365493872" sldId="362"/>
            <ac:spMk id="11" creationId="{3B0B5D92-3E69-1A45-971F-85E6DC927064}"/>
          </ac:spMkLst>
        </pc:spChg>
      </pc:sldChg>
      <pc:sldChg chg="modSp">
        <pc:chgData name="Jamin,Jean J.H.A.C." userId="S::875706@fontys.nl::f2903696-3cdb-4ce9-ba50-43d293997050" providerId="AD" clId="Web-{6B8D96ED-281E-4127-B79A-E1101A9CB2D7}" dt="2021-06-15T13:30:09.255" v="56" actId="20577"/>
        <pc:sldMkLst>
          <pc:docMk/>
          <pc:sldMk cId="743893598" sldId="376"/>
        </pc:sldMkLst>
        <pc:spChg chg="mod">
          <ac:chgData name="Jamin,Jean J.H.A.C." userId="S::875706@fontys.nl::f2903696-3cdb-4ce9-ba50-43d293997050" providerId="AD" clId="Web-{6B8D96ED-281E-4127-B79A-E1101A9CB2D7}" dt="2021-06-15T13:30:09.255" v="56" actId="20577"/>
          <ac:spMkLst>
            <pc:docMk/>
            <pc:sldMk cId="743893598" sldId="376"/>
            <ac:spMk id="11" creationId="{D2B5D430-0F5F-4746-BB92-FCEA9BB4247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C3BEE8-C6AD-4DEE-8E3B-B3812D7CB317}" type="doc">
      <dgm:prSet loTypeId="urn:microsoft.com/office/officeart/2005/8/layout/lProcess1" loCatId="process" qsTypeId="urn:microsoft.com/office/officeart/2005/8/quickstyle/simple1" qsCatId="simple" csTypeId="urn:microsoft.com/office/officeart/2005/8/colors/accent2_2" csCatId="accent2" phldr="1"/>
      <dgm:spPr/>
      <dgm:t>
        <a:bodyPr/>
        <a:lstStyle/>
        <a:p>
          <a:endParaRPr lang="nl-NL"/>
        </a:p>
      </dgm:t>
    </dgm:pt>
    <dgm:pt modelId="{EBE68E27-57D0-4AA8-86E0-125DA8701495}">
      <dgm:prSet phldrT="[Tekst]"/>
      <dgm:spPr/>
      <dgm:t>
        <a:bodyPr/>
        <a:lstStyle/>
        <a:p>
          <a:r>
            <a:rPr lang="nl-NL"/>
            <a:t>1a</a:t>
          </a:r>
        </a:p>
      </dgm:t>
    </dgm:pt>
    <dgm:pt modelId="{715BCF7D-A480-4E5A-9FA8-F399C6CFD3B4}" type="parTrans" cxnId="{634B1B9C-5633-447D-8226-A3F80BB40560}">
      <dgm:prSet/>
      <dgm:spPr/>
      <dgm:t>
        <a:bodyPr/>
        <a:lstStyle/>
        <a:p>
          <a:endParaRPr lang="nl-NL"/>
        </a:p>
      </dgm:t>
    </dgm:pt>
    <dgm:pt modelId="{B7BF14AD-FCAD-4F43-9646-2A32B2249CFE}" type="sibTrans" cxnId="{634B1B9C-5633-447D-8226-A3F80BB40560}">
      <dgm:prSet/>
      <dgm:spPr/>
      <dgm:t>
        <a:bodyPr/>
        <a:lstStyle/>
        <a:p>
          <a:endParaRPr lang="nl-NL"/>
        </a:p>
      </dgm:t>
    </dgm:pt>
    <dgm:pt modelId="{14F8F5B5-FC6B-4458-A75E-D828B2125267}">
      <dgm:prSet phldrT="[Tekst]"/>
      <dgm:spPr/>
      <dgm:t>
        <a:bodyPr/>
        <a:lstStyle/>
        <a:p>
          <a:r>
            <a:rPr lang="nl-NL"/>
            <a:t>2</a:t>
          </a:r>
        </a:p>
      </dgm:t>
    </dgm:pt>
    <dgm:pt modelId="{3BBAE883-4D3C-409A-BEA4-EA5E584C0157}" type="parTrans" cxnId="{E103F1D7-D343-496C-BA8E-98732D1BEB84}">
      <dgm:prSet/>
      <dgm:spPr/>
      <dgm:t>
        <a:bodyPr/>
        <a:lstStyle/>
        <a:p>
          <a:endParaRPr lang="nl-NL"/>
        </a:p>
      </dgm:t>
    </dgm:pt>
    <dgm:pt modelId="{A4DABC88-BB85-483B-9214-0297E5153733}" type="sibTrans" cxnId="{E103F1D7-D343-496C-BA8E-98732D1BEB84}">
      <dgm:prSet/>
      <dgm:spPr/>
      <dgm:t>
        <a:bodyPr/>
        <a:lstStyle/>
        <a:p>
          <a:endParaRPr lang="nl-NL"/>
        </a:p>
      </dgm:t>
    </dgm:pt>
    <dgm:pt modelId="{A6AB5F9D-E87A-448A-9D37-B69DF0FF989E}">
      <dgm:prSet phldrT="[Tekst]"/>
      <dgm:spPr/>
      <dgm:t>
        <a:bodyPr/>
        <a:lstStyle/>
        <a:p>
          <a:r>
            <a:rPr lang="nl-NL"/>
            <a:t>3</a:t>
          </a:r>
        </a:p>
      </dgm:t>
    </dgm:pt>
    <dgm:pt modelId="{C91A0FDF-B8A6-4595-ABC4-556071764862}" type="parTrans" cxnId="{4FA5DCAC-3FA2-40B3-959E-07CE00939A60}">
      <dgm:prSet/>
      <dgm:spPr/>
      <dgm:t>
        <a:bodyPr/>
        <a:lstStyle/>
        <a:p>
          <a:endParaRPr lang="nl-NL"/>
        </a:p>
      </dgm:t>
    </dgm:pt>
    <dgm:pt modelId="{9D29113C-1D08-4617-B9AA-7143831E0DC7}" type="sibTrans" cxnId="{4FA5DCAC-3FA2-40B3-959E-07CE00939A60}">
      <dgm:prSet/>
      <dgm:spPr/>
      <dgm:t>
        <a:bodyPr/>
        <a:lstStyle/>
        <a:p>
          <a:endParaRPr lang="nl-NL"/>
        </a:p>
      </dgm:t>
    </dgm:pt>
    <dgm:pt modelId="{3A671110-84A4-4D80-86FF-856FB5A634AF}">
      <dgm:prSet phldrT="[Tekst]"/>
      <dgm:spPr/>
      <dgm:t>
        <a:bodyPr/>
        <a:lstStyle/>
        <a:p>
          <a:r>
            <a:rPr lang="nl-NL"/>
            <a:t>1b</a:t>
          </a:r>
        </a:p>
      </dgm:t>
    </dgm:pt>
    <dgm:pt modelId="{82D887F0-A52E-4D0D-B6FA-E115679580AE}" type="parTrans" cxnId="{11E1F123-DC5E-49FD-9A8C-4005B45B6C4E}">
      <dgm:prSet/>
      <dgm:spPr/>
      <dgm:t>
        <a:bodyPr/>
        <a:lstStyle/>
        <a:p>
          <a:endParaRPr lang="nl-NL"/>
        </a:p>
      </dgm:t>
    </dgm:pt>
    <dgm:pt modelId="{6CED9ED3-83B4-4B06-90A2-33ADED5C2F9B}" type="sibTrans" cxnId="{11E1F123-DC5E-49FD-9A8C-4005B45B6C4E}">
      <dgm:prSet/>
      <dgm:spPr/>
      <dgm:t>
        <a:bodyPr/>
        <a:lstStyle/>
        <a:p>
          <a:endParaRPr lang="nl-NL"/>
        </a:p>
      </dgm:t>
    </dgm:pt>
    <dgm:pt modelId="{46642544-ABC3-4BA0-A50A-F3EF5EA7924A}">
      <dgm:prSet phldrT="[Tekst]"/>
      <dgm:spPr/>
      <dgm:t>
        <a:bodyPr/>
        <a:lstStyle/>
        <a:p>
          <a:r>
            <a:rPr lang="nl-NL"/>
            <a:t>2</a:t>
          </a:r>
        </a:p>
      </dgm:t>
    </dgm:pt>
    <dgm:pt modelId="{2C88BB25-9671-4D42-99A0-188767C09E0D}" type="parTrans" cxnId="{08A75782-6320-455E-849D-1CC11F081154}">
      <dgm:prSet/>
      <dgm:spPr/>
      <dgm:t>
        <a:bodyPr/>
        <a:lstStyle/>
        <a:p>
          <a:endParaRPr lang="nl-NL"/>
        </a:p>
      </dgm:t>
    </dgm:pt>
    <dgm:pt modelId="{78C5F20B-A74F-4E81-8902-2692FEFAB61B}" type="sibTrans" cxnId="{08A75782-6320-455E-849D-1CC11F081154}">
      <dgm:prSet/>
      <dgm:spPr/>
      <dgm:t>
        <a:bodyPr/>
        <a:lstStyle/>
        <a:p>
          <a:endParaRPr lang="nl-NL"/>
        </a:p>
      </dgm:t>
    </dgm:pt>
    <dgm:pt modelId="{BB5FE8B0-4975-4B2C-8791-0AA8AAC8598F}">
      <dgm:prSet phldrT="[Tekst]"/>
      <dgm:spPr/>
      <dgm:t>
        <a:bodyPr/>
        <a:lstStyle/>
        <a:p>
          <a:r>
            <a:rPr lang="nl-NL"/>
            <a:t>3</a:t>
          </a:r>
        </a:p>
      </dgm:t>
    </dgm:pt>
    <dgm:pt modelId="{AB023EC5-9FC4-48A8-860B-99E15CABDC79}" type="parTrans" cxnId="{5F1AE853-2C03-4C38-8A54-7184D9158EAC}">
      <dgm:prSet/>
      <dgm:spPr/>
      <dgm:t>
        <a:bodyPr/>
        <a:lstStyle/>
        <a:p>
          <a:endParaRPr lang="nl-NL"/>
        </a:p>
      </dgm:t>
    </dgm:pt>
    <dgm:pt modelId="{08B8FA1C-F4D9-45E3-8B63-E0C023D4AD7F}" type="sibTrans" cxnId="{5F1AE853-2C03-4C38-8A54-7184D9158EAC}">
      <dgm:prSet/>
      <dgm:spPr/>
      <dgm:t>
        <a:bodyPr/>
        <a:lstStyle/>
        <a:p>
          <a:endParaRPr lang="nl-NL"/>
        </a:p>
      </dgm:t>
    </dgm:pt>
    <dgm:pt modelId="{FF1437A4-B670-49E6-A45C-326EAD2D0885}">
      <dgm:prSet/>
      <dgm:spPr/>
      <dgm:t>
        <a:bodyPr/>
        <a:lstStyle/>
        <a:p>
          <a:r>
            <a:rPr lang="nl-NL"/>
            <a:t>4</a:t>
          </a:r>
        </a:p>
      </dgm:t>
    </dgm:pt>
    <dgm:pt modelId="{2C10FD08-32C3-47EC-A547-02F66D2CA2DF}" type="parTrans" cxnId="{438B39EE-7A31-4B23-A2BF-0A93CCD3F30F}">
      <dgm:prSet/>
      <dgm:spPr/>
      <dgm:t>
        <a:bodyPr/>
        <a:lstStyle/>
        <a:p>
          <a:endParaRPr lang="nl-NL"/>
        </a:p>
      </dgm:t>
    </dgm:pt>
    <dgm:pt modelId="{853D07ED-58B9-4223-AB50-8E4377572C71}" type="sibTrans" cxnId="{438B39EE-7A31-4B23-A2BF-0A93CCD3F30F}">
      <dgm:prSet/>
      <dgm:spPr/>
      <dgm:t>
        <a:bodyPr/>
        <a:lstStyle/>
        <a:p>
          <a:endParaRPr lang="nl-NL"/>
        </a:p>
      </dgm:t>
    </dgm:pt>
    <dgm:pt modelId="{C9C7AAB4-FBD8-471B-9D9D-402FF89FB3D5}">
      <dgm:prSet/>
      <dgm:spPr/>
      <dgm:t>
        <a:bodyPr/>
        <a:lstStyle/>
        <a:p>
          <a:r>
            <a:rPr lang="nl-NL"/>
            <a:t>4</a:t>
          </a:r>
        </a:p>
      </dgm:t>
    </dgm:pt>
    <dgm:pt modelId="{EA42B3A4-ECAC-4F38-A27C-B5FFAA89FFDE}" type="parTrans" cxnId="{9ED90282-CB3B-4573-83DC-80987C7BD302}">
      <dgm:prSet/>
      <dgm:spPr/>
      <dgm:t>
        <a:bodyPr/>
        <a:lstStyle/>
        <a:p>
          <a:endParaRPr lang="nl-NL"/>
        </a:p>
      </dgm:t>
    </dgm:pt>
    <dgm:pt modelId="{0EE17DAB-7147-447E-ABF4-FA8FD1436595}" type="sibTrans" cxnId="{9ED90282-CB3B-4573-83DC-80987C7BD302}">
      <dgm:prSet/>
      <dgm:spPr/>
      <dgm:t>
        <a:bodyPr/>
        <a:lstStyle/>
        <a:p>
          <a:endParaRPr lang="nl-NL"/>
        </a:p>
      </dgm:t>
    </dgm:pt>
    <dgm:pt modelId="{4A7ECE55-B187-4DCB-B0D1-51F8CCA9BE59}" type="pres">
      <dgm:prSet presAssocID="{6EC3BEE8-C6AD-4DEE-8E3B-B3812D7CB317}" presName="Name0" presStyleCnt="0">
        <dgm:presLayoutVars>
          <dgm:dir/>
          <dgm:animLvl val="lvl"/>
          <dgm:resizeHandles val="exact"/>
        </dgm:presLayoutVars>
      </dgm:prSet>
      <dgm:spPr/>
    </dgm:pt>
    <dgm:pt modelId="{6D8DF246-6E30-4E88-AB9F-95DA087C03C5}" type="pres">
      <dgm:prSet presAssocID="{EBE68E27-57D0-4AA8-86E0-125DA8701495}" presName="vertFlow" presStyleCnt="0"/>
      <dgm:spPr/>
    </dgm:pt>
    <dgm:pt modelId="{8D063FA6-4922-48D4-A7A7-A6BED011FDA2}" type="pres">
      <dgm:prSet presAssocID="{EBE68E27-57D0-4AA8-86E0-125DA8701495}" presName="header" presStyleLbl="node1" presStyleIdx="0" presStyleCnt="2"/>
      <dgm:spPr/>
    </dgm:pt>
    <dgm:pt modelId="{2F91339D-3EFA-479A-A6A7-93FCBAD7B825}" type="pres">
      <dgm:prSet presAssocID="{3BBAE883-4D3C-409A-BEA4-EA5E584C0157}" presName="parTrans" presStyleLbl="sibTrans2D1" presStyleIdx="0" presStyleCnt="6"/>
      <dgm:spPr/>
    </dgm:pt>
    <dgm:pt modelId="{C49CA20A-CEA6-4BC7-A48C-5083CE77349B}" type="pres">
      <dgm:prSet presAssocID="{14F8F5B5-FC6B-4458-A75E-D828B2125267}" presName="child" presStyleLbl="alignAccFollowNode1" presStyleIdx="0" presStyleCnt="6">
        <dgm:presLayoutVars>
          <dgm:chMax val="0"/>
          <dgm:bulletEnabled val="1"/>
        </dgm:presLayoutVars>
      </dgm:prSet>
      <dgm:spPr/>
    </dgm:pt>
    <dgm:pt modelId="{A79D610E-A2C0-4C3E-9DDA-D7EF994BAA7C}" type="pres">
      <dgm:prSet presAssocID="{A4DABC88-BB85-483B-9214-0297E5153733}" presName="sibTrans" presStyleLbl="sibTrans2D1" presStyleIdx="1" presStyleCnt="6"/>
      <dgm:spPr/>
    </dgm:pt>
    <dgm:pt modelId="{5109164D-ADAD-48CC-B67E-7833DA1E6EE3}" type="pres">
      <dgm:prSet presAssocID="{A6AB5F9D-E87A-448A-9D37-B69DF0FF989E}" presName="child" presStyleLbl="alignAccFollowNode1" presStyleIdx="1" presStyleCnt="6">
        <dgm:presLayoutVars>
          <dgm:chMax val="0"/>
          <dgm:bulletEnabled val="1"/>
        </dgm:presLayoutVars>
      </dgm:prSet>
      <dgm:spPr/>
    </dgm:pt>
    <dgm:pt modelId="{F89C9ABD-F2AE-4923-939E-5FF68C23E243}" type="pres">
      <dgm:prSet presAssocID="{9D29113C-1D08-4617-B9AA-7143831E0DC7}" presName="sibTrans" presStyleLbl="sibTrans2D1" presStyleIdx="2" presStyleCnt="6"/>
      <dgm:spPr/>
    </dgm:pt>
    <dgm:pt modelId="{D81CFBFD-9BDB-454B-9809-E06EFECF0C1F}" type="pres">
      <dgm:prSet presAssocID="{FF1437A4-B670-49E6-A45C-326EAD2D0885}" presName="child" presStyleLbl="alignAccFollowNode1" presStyleIdx="2" presStyleCnt="6">
        <dgm:presLayoutVars>
          <dgm:chMax val="0"/>
          <dgm:bulletEnabled val="1"/>
        </dgm:presLayoutVars>
      </dgm:prSet>
      <dgm:spPr/>
    </dgm:pt>
    <dgm:pt modelId="{D994E7A4-8482-4724-9B0D-500F4A37BB68}" type="pres">
      <dgm:prSet presAssocID="{EBE68E27-57D0-4AA8-86E0-125DA8701495}" presName="hSp" presStyleCnt="0"/>
      <dgm:spPr/>
    </dgm:pt>
    <dgm:pt modelId="{1FC03B90-5409-4BD0-9423-F5C05F117207}" type="pres">
      <dgm:prSet presAssocID="{3A671110-84A4-4D80-86FF-856FB5A634AF}" presName="vertFlow" presStyleCnt="0"/>
      <dgm:spPr/>
    </dgm:pt>
    <dgm:pt modelId="{7D7EECF3-CAAE-45BE-ACAE-5008541D1A82}" type="pres">
      <dgm:prSet presAssocID="{3A671110-84A4-4D80-86FF-856FB5A634AF}" presName="header" presStyleLbl="node1" presStyleIdx="1" presStyleCnt="2"/>
      <dgm:spPr/>
    </dgm:pt>
    <dgm:pt modelId="{13423F28-0604-430D-BC1B-1B4397A8D8BD}" type="pres">
      <dgm:prSet presAssocID="{2C88BB25-9671-4D42-99A0-188767C09E0D}" presName="parTrans" presStyleLbl="sibTrans2D1" presStyleIdx="3" presStyleCnt="6"/>
      <dgm:spPr/>
    </dgm:pt>
    <dgm:pt modelId="{233328C0-2BB0-4B76-AAB0-DBCF63B8F0DF}" type="pres">
      <dgm:prSet presAssocID="{46642544-ABC3-4BA0-A50A-F3EF5EA7924A}" presName="child" presStyleLbl="alignAccFollowNode1" presStyleIdx="3" presStyleCnt="6">
        <dgm:presLayoutVars>
          <dgm:chMax val="0"/>
          <dgm:bulletEnabled val="1"/>
        </dgm:presLayoutVars>
      </dgm:prSet>
      <dgm:spPr/>
    </dgm:pt>
    <dgm:pt modelId="{57751789-78F3-4862-A6D1-ED127C13CC1A}" type="pres">
      <dgm:prSet presAssocID="{78C5F20B-A74F-4E81-8902-2692FEFAB61B}" presName="sibTrans" presStyleLbl="sibTrans2D1" presStyleIdx="4" presStyleCnt="6"/>
      <dgm:spPr/>
    </dgm:pt>
    <dgm:pt modelId="{1EEE93F3-D6BB-45E3-8513-BEF993C10A05}" type="pres">
      <dgm:prSet presAssocID="{BB5FE8B0-4975-4B2C-8791-0AA8AAC8598F}" presName="child" presStyleLbl="alignAccFollowNode1" presStyleIdx="4" presStyleCnt="6">
        <dgm:presLayoutVars>
          <dgm:chMax val="0"/>
          <dgm:bulletEnabled val="1"/>
        </dgm:presLayoutVars>
      </dgm:prSet>
      <dgm:spPr/>
    </dgm:pt>
    <dgm:pt modelId="{14E5DD6E-1932-481D-B670-97D179FB1385}" type="pres">
      <dgm:prSet presAssocID="{08B8FA1C-F4D9-45E3-8B63-E0C023D4AD7F}" presName="sibTrans" presStyleLbl="sibTrans2D1" presStyleIdx="5" presStyleCnt="6"/>
      <dgm:spPr/>
    </dgm:pt>
    <dgm:pt modelId="{74C7B9D7-0DF2-4DD7-9E26-F658A211DCD7}" type="pres">
      <dgm:prSet presAssocID="{C9C7AAB4-FBD8-471B-9D9D-402FF89FB3D5}" presName="child" presStyleLbl="alignAccFollowNode1" presStyleIdx="5" presStyleCnt="6">
        <dgm:presLayoutVars>
          <dgm:chMax val="0"/>
          <dgm:bulletEnabled val="1"/>
        </dgm:presLayoutVars>
      </dgm:prSet>
      <dgm:spPr/>
    </dgm:pt>
  </dgm:ptLst>
  <dgm:cxnLst>
    <dgm:cxn modelId="{11E1F123-DC5E-49FD-9A8C-4005B45B6C4E}" srcId="{6EC3BEE8-C6AD-4DEE-8E3B-B3812D7CB317}" destId="{3A671110-84A4-4D80-86FF-856FB5A634AF}" srcOrd="1" destOrd="0" parTransId="{82D887F0-A52E-4D0D-B6FA-E115679580AE}" sibTransId="{6CED9ED3-83B4-4B06-90A2-33ADED5C2F9B}"/>
    <dgm:cxn modelId="{AB03F72A-6AB6-4D95-A6FD-0C3EB7E9DE96}" type="presOf" srcId="{C9C7AAB4-FBD8-471B-9D9D-402FF89FB3D5}" destId="{74C7B9D7-0DF2-4DD7-9E26-F658A211DCD7}" srcOrd="0" destOrd="0" presId="urn:microsoft.com/office/officeart/2005/8/layout/lProcess1"/>
    <dgm:cxn modelId="{A254392D-FCE7-4C22-B231-F5757C07D1A7}" type="presOf" srcId="{EBE68E27-57D0-4AA8-86E0-125DA8701495}" destId="{8D063FA6-4922-48D4-A7A7-A6BED011FDA2}" srcOrd="0" destOrd="0" presId="urn:microsoft.com/office/officeart/2005/8/layout/lProcess1"/>
    <dgm:cxn modelId="{6D897C34-8136-4427-9CA0-1DD1C4DEED6A}" type="presOf" srcId="{3A671110-84A4-4D80-86FF-856FB5A634AF}" destId="{7D7EECF3-CAAE-45BE-ACAE-5008541D1A82}" srcOrd="0" destOrd="0" presId="urn:microsoft.com/office/officeart/2005/8/layout/lProcess1"/>
    <dgm:cxn modelId="{FC299536-E393-4348-86C5-DB8AE53B53FE}" type="presOf" srcId="{78C5F20B-A74F-4E81-8902-2692FEFAB61B}" destId="{57751789-78F3-4862-A6D1-ED127C13CC1A}" srcOrd="0" destOrd="0" presId="urn:microsoft.com/office/officeart/2005/8/layout/lProcess1"/>
    <dgm:cxn modelId="{90BBE448-0347-4BFA-B53D-91FAEE0F4DA3}" type="presOf" srcId="{08B8FA1C-F4D9-45E3-8B63-E0C023D4AD7F}" destId="{14E5DD6E-1932-481D-B670-97D179FB1385}" srcOrd="0" destOrd="0" presId="urn:microsoft.com/office/officeart/2005/8/layout/lProcess1"/>
    <dgm:cxn modelId="{B5156A4D-91E7-43BB-8617-6171965B860C}" type="presOf" srcId="{14F8F5B5-FC6B-4458-A75E-D828B2125267}" destId="{C49CA20A-CEA6-4BC7-A48C-5083CE77349B}" srcOrd="0" destOrd="0" presId="urn:microsoft.com/office/officeart/2005/8/layout/lProcess1"/>
    <dgm:cxn modelId="{5F1AE853-2C03-4C38-8A54-7184D9158EAC}" srcId="{3A671110-84A4-4D80-86FF-856FB5A634AF}" destId="{BB5FE8B0-4975-4B2C-8791-0AA8AAC8598F}" srcOrd="1" destOrd="0" parTransId="{AB023EC5-9FC4-48A8-860B-99E15CABDC79}" sibTransId="{08B8FA1C-F4D9-45E3-8B63-E0C023D4AD7F}"/>
    <dgm:cxn modelId="{71D6766C-320F-40E4-AAA0-9A61C659E9E2}" type="presOf" srcId="{A6AB5F9D-E87A-448A-9D37-B69DF0FF989E}" destId="{5109164D-ADAD-48CC-B67E-7833DA1E6EE3}" srcOrd="0" destOrd="0" presId="urn:microsoft.com/office/officeart/2005/8/layout/lProcess1"/>
    <dgm:cxn modelId="{FFEECE73-2429-46A3-8402-F55EEBDC9D74}" type="presOf" srcId="{9D29113C-1D08-4617-B9AA-7143831E0DC7}" destId="{F89C9ABD-F2AE-4923-939E-5FF68C23E243}" srcOrd="0" destOrd="0" presId="urn:microsoft.com/office/officeart/2005/8/layout/lProcess1"/>
    <dgm:cxn modelId="{723A677B-BE58-4060-85CF-6700B34C6C9B}" type="presOf" srcId="{3BBAE883-4D3C-409A-BEA4-EA5E584C0157}" destId="{2F91339D-3EFA-479A-A6A7-93FCBAD7B825}" srcOrd="0" destOrd="0" presId="urn:microsoft.com/office/officeart/2005/8/layout/lProcess1"/>
    <dgm:cxn modelId="{9ED90282-CB3B-4573-83DC-80987C7BD302}" srcId="{3A671110-84A4-4D80-86FF-856FB5A634AF}" destId="{C9C7AAB4-FBD8-471B-9D9D-402FF89FB3D5}" srcOrd="2" destOrd="0" parTransId="{EA42B3A4-ECAC-4F38-A27C-B5FFAA89FFDE}" sibTransId="{0EE17DAB-7147-447E-ABF4-FA8FD1436595}"/>
    <dgm:cxn modelId="{08A75782-6320-455E-849D-1CC11F081154}" srcId="{3A671110-84A4-4D80-86FF-856FB5A634AF}" destId="{46642544-ABC3-4BA0-A50A-F3EF5EA7924A}" srcOrd="0" destOrd="0" parTransId="{2C88BB25-9671-4D42-99A0-188767C09E0D}" sibTransId="{78C5F20B-A74F-4E81-8902-2692FEFAB61B}"/>
    <dgm:cxn modelId="{634B1B9C-5633-447D-8226-A3F80BB40560}" srcId="{6EC3BEE8-C6AD-4DEE-8E3B-B3812D7CB317}" destId="{EBE68E27-57D0-4AA8-86E0-125DA8701495}" srcOrd="0" destOrd="0" parTransId="{715BCF7D-A480-4E5A-9FA8-F399C6CFD3B4}" sibTransId="{B7BF14AD-FCAD-4F43-9646-2A32B2249CFE}"/>
    <dgm:cxn modelId="{68D2D7A3-40BE-4F76-A589-244CB42ED13E}" type="presOf" srcId="{FF1437A4-B670-49E6-A45C-326EAD2D0885}" destId="{D81CFBFD-9BDB-454B-9809-E06EFECF0C1F}" srcOrd="0" destOrd="0" presId="urn:microsoft.com/office/officeart/2005/8/layout/lProcess1"/>
    <dgm:cxn modelId="{4FA5DCAC-3FA2-40B3-959E-07CE00939A60}" srcId="{EBE68E27-57D0-4AA8-86E0-125DA8701495}" destId="{A6AB5F9D-E87A-448A-9D37-B69DF0FF989E}" srcOrd="1" destOrd="0" parTransId="{C91A0FDF-B8A6-4595-ABC4-556071764862}" sibTransId="{9D29113C-1D08-4617-B9AA-7143831E0DC7}"/>
    <dgm:cxn modelId="{8C2EBCB8-E0A7-4BBA-AFF2-6EA778A6B634}" type="presOf" srcId="{6EC3BEE8-C6AD-4DEE-8E3B-B3812D7CB317}" destId="{4A7ECE55-B187-4DCB-B0D1-51F8CCA9BE59}" srcOrd="0" destOrd="0" presId="urn:microsoft.com/office/officeart/2005/8/layout/lProcess1"/>
    <dgm:cxn modelId="{6AB105CD-F7B8-4647-850F-0F274ABF35FC}" type="presOf" srcId="{2C88BB25-9671-4D42-99A0-188767C09E0D}" destId="{13423F28-0604-430D-BC1B-1B4397A8D8BD}" srcOrd="0" destOrd="0" presId="urn:microsoft.com/office/officeart/2005/8/layout/lProcess1"/>
    <dgm:cxn modelId="{CC39B0D4-1812-4A65-89CF-333492508637}" type="presOf" srcId="{BB5FE8B0-4975-4B2C-8791-0AA8AAC8598F}" destId="{1EEE93F3-D6BB-45E3-8513-BEF993C10A05}" srcOrd="0" destOrd="0" presId="urn:microsoft.com/office/officeart/2005/8/layout/lProcess1"/>
    <dgm:cxn modelId="{E103F1D7-D343-496C-BA8E-98732D1BEB84}" srcId="{EBE68E27-57D0-4AA8-86E0-125DA8701495}" destId="{14F8F5B5-FC6B-4458-A75E-D828B2125267}" srcOrd="0" destOrd="0" parTransId="{3BBAE883-4D3C-409A-BEA4-EA5E584C0157}" sibTransId="{A4DABC88-BB85-483B-9214-0297E5153733}"/>
    <dgm:cxn modelId="{3BB394DE-EA60-4C07-8544-193395D480BD}" type="presOf" srcId="{46642544-ABC3-4BA0-A50A-F3EF5EA7924A}" destId="{233328C0-2BB0-4B76-AAB0-DBCF63B8F0DF}" srcOrd="0" destOrd="0" presId="urn:microsoft.com/office/officeart/2005/8/layout/lProcess1"/>
    <dgm:cxn modelId="{AC7E39E0-2F0C-42D6-B255-30C3CF31CD5F}" type="presOf" srcId="{A4DABC88-BB85-483B-9214-0297E5153733}" destId="{A79D610E-A2C0-4C3E-9DDA-D7EF994BAA7C}" srcOrd="0" destOrd="0" presId="urn:microsoft.com/office/officeart/2005/8/layout/lProcess1"/>
    <dgm:cxn modelId="{438B39EE-7A31-4B23-A2BF-0A93CCD3F30F}" srcId="{EBE68E27-57D0-4AA8-86E0-125DA8701495}" destId="{FF1437A4-B670-49E6-A45C-326EAD2D0885}" srcOrd="2" destOrd="0" parTransId="{2C10FD08-32C3-47EC-A547-02F66D2CA2DF}" sibTransId="{853D07ED-58B9-4223-AB50-8E4377572C71}"/>
    <dgm:cxn modelId="{A7EE25C6-075D-4FA8-811D-8E0D070DAB7D}" type="presParOf" srcId="{4A7ECE55-B187-4DCB-B0D1-51F8CCA9BE59}" destId="{6D8DF246-6E30-4E88-AB9F-95DA087C03C5}" srcOrd="0" destOrd="0" presId="urn:microsoft.com/office/officeart/2005/8/layout/lProcess1"/>
    <dgm:cxn modelId="{3376C7A5-3D01-4509-8E80-E13237F6ABC3}" type="presParOf" srcId="{6D8DF246-6E30-4E88-AB9F-95DA087C03C5}" destId="{8D063FA6-4922-48D4-A7A7-A6BED011FDA2}" srcOrd="0" destOrd="0" presId="urn:microsoft.com/office/officeart/2005/8/layout/lProcess1"/>
    <dgm:cxn modelId="{F675F797-9710-42E1-8F3F-ADB56A5F3565}" type="presParOf" srcId="{6D8DF246-6E30-4E88-AB9F-95DA087C03C5}" destId="{2F91339D-3EFA-479A-A6A7-93FCBAD7B825}" srcOrd="1" destOrd="0" presId="urn:microsoft.com/office/officeart/2005/8/layout/lProcess1"/>
    <dgm:cxn modelId="{308D6C58-2642-45D6-8618-70E4F0418426}" type="presParOf" srcId="{6D8DF246-6E30-4E88-AB9F-95DA087C03C5}" destId="{C49CA20A-CEA6-4BC7-A48C-5083CE77349B}" srcOrd="2" destOrd="0" presId="urn:microsoft.com/office/officeart/2005/8/layout/lProcess1"/>
    <dgm:cxn modelId="{87B0D507-CC59-4E2A-A9AB-4913118DF1D7}" type="presParOf" srcId="{6D8DF246-6E30-4E88-AB9F-95DA087C03C5}" destId="{A79D610E-A2C0-4C3E-9DDA-D7EF994BAA7C}" srcOrd="3" destOrd="0" presId="urn:microsoft.com/office/officeart/2005/8/layout/lProcess1"/>
    <dgm:cxn modelId="{F892D42B-DBA6-457E-907A-6E6FE26536BA}" type="presParOf" srcId="{6D8DF246-6E30-4E88-AB9F-95DA087C03C5}" destId="{5109164D-ADAD-48CC-B67E-7833DA1E6EE3}" srcOrd="4" destOrd="0" presId="urn:microsoft.com/office/officeart/2005/8/layout/lProcess1"/>
    <dgm:cxn modelId="{14A9C067-702A-4023-B1AD-01B12C673306}" type="presParOf" srcId="{6D8DF246-6E30-4E88-AB9F-95DA087C03C5}" destId="{F89C9ABD-F2AE-4923-939E-5FF68C23E243}" srcOrd="5" destOrd="0" presId="urn:microsoft.com/office/officeart/2005/8/layout/lProcess1"/>
    <dgm:cxn modelId="{1B55A51E-F8A8-4153-ABAB-5BF3633F3893}" type="presParOf" srcId="{6D8DF246-6E30-4E88-AB9F-95DA087C03C5}" destId="{D81CFBFD-9BDB-454B-9809-E06EFECF0C1F}" srcOrd="6" destOrd="0" presId="urn:microsoft.com/office/officeart/2005/8/layout/lProcess1"/>
    <dgm:cxn modelId="{C8434A90-AF1C-48AE-8BA8-C19E2B45A93D}" type="presParOf" srcId="{4A7ECE55-B187-4DCB-B0D1-51F8CCA9BE59}" destId="{D994E7A4-8482-4724-9B0D-500F4A37BB68}" srcOrd="1" destOrd="0" presId="urn:microsoft.com/office/officeart/2005/8/layout/lProcess1"/>
    <dgm:cxn modelId="{6D74B0B0-263C-43AE-83C7-CF8B4B40F8AC}" type="presParOf" srcId="{4A7ECE55-B187-4DCB-B0D1-51F8CCA9BE59}" destId="{1FC03B90-5409-4BD0-9423-F5C05F117207}" srcOrd="2" destOrd="0" presId="urn:microsoft.com/office/officeart/2005/8/layout/lProcess1"/>
    <dgm:cxn modelId="{AD0925E4-A105-4784-A4B8-E328A1C40E43}" type="presParOf" srcId="{1FC03B90-5409-4BD0-9423-F5C05F117207}" destId="{7D7EECF3-CAAE-45BE-ACAE-5008541D1A82}" srcOrd="0" destOrd="0" presId="urn:microsoft.com/office/officeart/2005/8/layout/lProcess1"/>
    <dgm:cxn modelId="{0C034A03-5E9E-41AE-AF55-B456454C7737}" type="presParOf" srcId="{1FC03B90-5409-4BD0-9423-F5C05F117207}" destId="{13423F28-0604-430D-BC1B-1B4397A8D8BD}" srcOrd="1" destOrd="0" presId="urn:microsoft.com/office/officeart/2005/8/layout/lProcess1"/>
    <dgm:cxn modelId="{A4B83B88-F68D-4989-A86B-0AFA02AC9040}" type="presParOf" srcId="{1FC03B90-5409-4BD0-9423-F5C05F117207}" destId="{233328C0-2BB0-4B76-AAB0-DBCF63B8F0DF}" srcOrd="2" destOrd="0" presId="urn:microsoft.com/office/officeart/2005/8/layout/lProcess1"/>
    <dgm:cxn modelId="{51B00B7B-0DB3-483D-8430-DE8DD000AC10}" type="presParOf" srcId="{1FC03B90-5409-4BD0-9423-F5C05F117207}" destId="{57751789-78F3-4862-A6D1-ED127C13CC1A}" srcOrd="3" destOrd="0" presId="urn:microsoft.com/office/officeart/2005/8/layout/lProcess1"/>
    <dgm:cxn modelId="{A76D6D5D-417B-4B64-BC58-A1EFD84A9BD3}" type="presParOf" srcId="{1FC03B90-5409-4BD0-9423-F5C05F117207}" destId="{1EEE93F3-D6BB-45E3-8513-BEF993C10A05}" srcOrd="4" destOrd="0" presId="urn:microsoft.com/office/officeart/2005/8/layout/lProcess1"/>
    <dgm:cxn modelId="{7315B26E-70CE-493A-BA87-9ADC136A5B50}" type="presParOf" srcId="{1FC03B90-5409-4BD0-9423-F5C05F117207}" destId="{14E5DD6E-1932-481D-B670-97D179FB1385}" srcOrd="5" destOrd="0" presId="urn:microsoft.com/office/officeart/2005/8/layout/lProcess1"/>
    <dgm:cxn modelId="{3126D2B8-A23E-4657-883A-54BE37D8FEF8}" type="presParOf" srcId="{1FC03B90-5409-4BD0-9423-F5C05F117207}" destId="{74C7B9D7-0DF2-4DD7-9E26-F658A211DCD7}" srcOrd="6" destOrd="0" presId="urn:microsoft.com/office/officeart/2005/8/layout/lProcess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063FA6-4922-48D4-A7A7-A6BED011FDA2}">
      <dsp:nvSpPr>
        <dsp:cNvPr id="0" name=""/>
        <dsp:cNvSpPr/>
      </dsp:nvSpPr>
      <dsp:spPr>
        <a:xfrm>
          <a:off x="1213352" y="184"/>
          <a:ext cx="2664156" cy="66603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NL" sz="3800" kern="1200"/>
            <a:t>1a</a:t>
          </a:r>
        </a:p>
      </dsp:txBody>
      <dsp:txXfrm>
        <a:off x="1232860" y="19692"/>
        <a:ext cx="2625140" cy="627023"/>
      </dsp:txXfrm>
    </dsp:sp>
    <dsp:sp modelId="{2F91339D-3EFA-479A-A6A7-93FCBAD7B825}">
      <dsp:nvSpPr>
        <dsp:cNvPr id="0" name=""/>
        <dsp:cNvSpPr/>
      </dsp:nvSpPr>
      <dsp:spPr>
        <a:xfrm rot="5400000">
          <a:off x="2487152" y="724502"/>
          <a:ext cx="116556" cy="116556"/>
        </a:xfrm>
        <a:prstGeom prst="rightArrow">
          <a:avLst>
            <a:gd name="adj1" fmla="val 667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9CA20A-CEA6-4BC7-A48C-5083CE77349B}">
      <dsp:nvSpPr>
        <dsp:cNvPr id="0" name=""/>
        <dsp:cNvSpPr/>
      </dsp:nvSpPr>
      <dsp:spPr>
        <a:xfrm>
          <a:off x="1213352" y="899337"/>
          <a:ext cx="2664156" cy="666039"/>
        </a:xfrm>
        <a:prstGeom prst="roundRect">
          <a:avLst>
            <a:gd name="adj" fmla="val 1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NL" sz="3800" kern="1200"/>
            <a:t>2</a:t>
          </a:r>
        </a:p>
      </dsp:txBody>
      <dsp:txXfrm>
        <a:off x="1232860" y="918845"/>
        <a:ext cx="2625140" cy="627023"/>
      </dsp:txXfrm>
    </dsp:sp>
    <dsp:sp modelId="{A79D610E-A2C0-4C3E-9DDA-D7EF994BAA7C}">
      <dsp:nvSpPr>
        <dsp:cNvPr id="0" name=""/>
        <dsp:cNvSpPr/>
      </dsp:nvSpPr>
      <dsp:spPr>
        <a:xfrm rot="5400000">
          <a:off x="2487152" y="1623655"/>
          <a:ext cx="116556" cy="116556"/>
        </a:xfrm>
        <a:prstGeom prst="rightArrow">
          <a:avLst>
            <a:gd name="adj1" fmla="val 667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109164D-ADAD-48CC-B67E-7833DA1E6EE3}">
      <dsp:nvSpPr>
        <dsp:cNvPr id="0" name=""/>
        <dsp:cNvSpPr/>
      </dsp:nvSpPr>
      <dsp:spPr>
        <a:xfrm>
          <a:off x="1213352" y="1798490"/>
          <a:ext cx="2664156" cy="666039"/>
        </a:xfrm>
        <a:prstGeom prst="roundRect">
          <a:avLst>
            <a:gd name="adj" fmla="val 1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NL" sz="3800" kern="1200"/>
            <a:t>3</a:t>
          </a:r>
        </a:p>
      </dsp:txBody>
      <dsp:txXfrm>
        <a:off x="1232860" y="1817998"/>
        <a:ext cx="2625140" cy="627023"/>
      </dsp:txXfrm>
    </dsp:sp>
    <dsp:sp modelId="{F89C9ABD-F2AE-4923-939E-5FF68C23E243}">
      <dsp:nvSpPr>
        <dsp:cNvPr id="0" name=""/>
        <dsp:cNvSpPr/>
      </dsp:nvSpPr>
      <dsp:spPr>
        <a:xfrm rot="5400000">
          <a:off x="2487152" y="2522807"/>
          <a:ext cx="116556" cy="116556"/>
        </a:xfrm>
        <a:prstGeom prst="rightArrow">
          <a:avLst>
            <a:gd name="adj1" fmla="val 667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81CFBFD-9BDB-454B-9809-E06EFECF0C1F}">
      <dsp:nvSpPr>
        <dsp:cNvPr id="0" name=""/>
        <dsp:cNvSpPr/>
      </dsp:nvSpPr>
      <dsp:spPr>
        <a:xfrm>
          <a:off x="1213352" y="2697643"/>
          <a:ext cx="2664156" cy="666039"/>
        </a:xfrm>
        <a:prstGeom prst="roundRect">
          <a:avLst>
            <a:gd name="adj" fmla="val 1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NL" sz="3800" kern="1200"/>
            <a:t>4</a:t>
          </a:r>
        </a:p>
      </dsp:txBody>
      <dsp:txXfrm>
        <a:off x="1232860" y="2717151"/>
        <a:ext cx="2625140" cy="627023"/>
      </dsp:txXfrm>
    </dsp:sp>
    <dsp:sp modelId="{7D7EECF3-CAAE-45BE-ACAE-5008541D1A82}">
      <dsp:nvSpPr>
        <dsp:cNvPr id="0" name=""/>
        <dsp:cNvSpPr/>
      </dsp:nvSpPr>
      <dsp:spPr>
        <a:xfrm>
          <a:off x="4250490" y="184"/>
          <a:ext cx="2664156" cy="66603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NL" sz="3800" kern="1200"/>
            <a:t>1b</a:t>
          </a:r>
        </a:p>
      </dsp:txBody>
      <dsp:txXfrm>
        <a:off x="4269998" y="19692"/>
        <a:ext cx="2625140" cy="627023"/>
      </dsp:txXfrm>
    </dsp:sp>
    <dsp:sp modelId="{13423F28-0604-430D-BC1B-1B4397A8D8BD}">
      <dsp:nvSpPr>
        <dsp:cNvPr id="0" name=""/>
        <dsp:cNvSpPr/>
      </dsp:nvSpPr>
      <dsp:spPr>
        <a:xfrm rot="5400000">
          <a:off x="5524290" y="724502"/>
          <a:ext cx="116556" cy="116556"/>
        </a:xfrm>
        <a:prstGeom prst="rightArrow">
          <a:avLst>
            <a:gd name="adj1" fmla="val 667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33328C0-2BB0-4B76-AAB0-DBCF63B8F0DF}">
      <dsp:nvSpPr>
        <dsp:cNvPr id="0" name=""/>
        <dsp:cNvSpPr/>
      </dsp:nvSpPr>
      <dsp:spPr>
        <a:xfrm>
          <a:off x="4250490" y="899337"/>
          <a:ext cx="2664156" cy="666039"/>
        </a:xfrm>
        <a:prstGeom prst="roundRect">
          <a:avLst>
            <a:gd name="adj" fmla="val 1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NL" sz="3800" kern="1200"/>
            <a:t>2</a:t>
          </a:r>
        </a:p>
      </dsp:txBody>
      <dsp:txXfrm>
        <a:off x="4269998" y="918845"/>
        <a:ext cx="2625140" cy="627023"/>
      </dsp:txXfrm>
    </dsp:sp>
    <dsp:sp modelId="{57751789-78F3-4862-A6D1-ED127C13CC1A}">
      <dsp:nvSpPr>
        <dsp:cNvPr id="0" name=""/>
        <dsp:cNvSpPr/>
      </dsp:nvSpPr>
      <dsp:spPr>
        <a:xfrm rot="5400000">
          <a:off x="5524290" y="1623655"/>
          <a:ext cx="116556" cy="116556"/>
        </a:xfrm>
        <a:prstGeom prst="rightArrow">
          <a:avLst>
            <a:gd name="adj1" fmla="val 667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EEE93F3-D6BB-45E3-8513-BEF993C10A05}">
      <dsp:nvSpPr>
        <dsp:cNvPr id="0" name=""/>
        <dsp:cNvSpPr/>
      </dsp:nvSpPr>
      <dsp:spPr>
        <a:xfrm>
          <a:off x="4250490" y="1798490"/>
          <a:ext cx="2664156" cy="666039"/>
        </a:xfrm>
        <a:prstGeom prst="roundRect">
          <a:avLst>
            <a:gd name="adj" fmla="val 1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NL" sz="3800" kern="1200"/>
            <a:t>3</a:t>
          </a:r>
        </a:p>
      </dsp:txBody>
      <dsp:txXfrm>
        <a:off x="4269998" y="1817998"/>
        <a:ext cx="2625140" cy="627023"/>
      </dsp:txXfrm>
    </dsp:sp>
    <dsp:sp modelId="{14E5DD6E-1932-481D-B670-97D179FB1385}">
      <dsp:nvSpPr>
        <dsp:cNvPr id="0" name=""/>
        <dsp:cNvSpPr/>
      </dsp:nvSpPr>
      <dsp:spPr>
        <a:xfrm rot="5400000">
          <a:off x="5524290" y="2522807"/>
          <a:ext cx="116556" cy="116556"/>
        </a:xfrm>
        <a:prstGeom prst="rightArrow">
          <a:avLst>
            <a:gd name="adj1" fmla="val 667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C7B9D7-0DF2-4DD7-9E26-F658A211DCD7}">
      <dsp:nvSpPr>
        <dsp:cNvPr id="0" name=""/>
        <dsp:cNvSpPr/>
      </dsp:nvSpPr>
      <dsp:spPr>
        <a:xfrm>
          <a:off x="4250490" y="2697643"/>
          <a:ext cx="2664156" cy="666039"/>
        </a:xfrm>
        <a:prstGeom prst="roundRect">
          <a:avLst>
            <a:gd name="adj" fmla="val 10000"/>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nl-NL" sz="3800" kern="1200"/>
            <a:t>4</a:t>
          </a:r>
        </a:p>
      </dsp:txBody>
      <dsp:txXfrm>
        <a:off x="4269998" y="2717151"/>
        <a:ext cx="2625140" cy="627023"/>
      </dsp:txXfrm>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A11B5-2F4F-43EC-BD73-8863660F2722}" type="datetimeFigureOut">
              <a:rPr lang="nl-NL" smtClean="0"/>
              <a:t>18-06-2021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064466-988A-4379-8704-64141FC1DB3C}" type="slidenum">
              <a:rPr lang="nl-NL" smtClean="0"/>
              <a:t>‹nr.›</a:t>
            </a:fld>
            <a:endParaRPr lang="nl-NL"/>
          </a:p>
        </p:txBody>
      </p:sp>
    </p:spTree>
    <p:extLst>
      <p:ext uri="{BB962C8B-B14F-4D97-AF65-F5344CB8AC3E}">
        <p14:creationId xmlns:p14="http://schemas.microsoft.com/office/powerpoint/2010/main" val="2224134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fontys.nl/actueel/ken-jij-ze-al-de-5-uitgangspunten-voor-leren/"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a:t>
            </a:fld>
            <a:endParaRPr lang="nl-NL"/>
          </a:p>
        </p:txBody>
      </p:sp>
    </p:spTree>
    <p:extLst>
      <p:ext uri="{BB962C8B-B14F-4D97-AF65-F5344CB8AC3E}">
        <p14:creationId xmlns:p14="http://schemas.microsoft.com/office/powerpoint/2010/main" val="25639114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11</a:t>
            </a:fld>
            <a:endParaRPr lang="nl-NL"/>
          </a:p>
        </p:txBody>
      </p:sp>
    </p:spTree>
    <p:extLst>
      <p:ext uri="{BB962C8B-B14F-4D97-AF65-F5344CB8AC3E}">
        <p14:creationId xmlns:p14="http://schemas.microsoft.com/office/powerpoint/2010/main" val="4241690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Een didactische visie geeft</a:t>
            </a:r>
            <a:r>
              <a:rPr lang="nl-NL" baseline="0"/>
              <a:t> een opleiding veel handvatten om het onderwijs vorm te geven. Maar weten we allemaal ook wat hier specifiek beschreven staat én verstaan we hieronder ook hetzelfde? Net als binnen een optische illusie, kun je in een didactische visie op basis van jouw perspectief mogelijk iets anders zien dan jouw collega. Binnen deze werkvorm gaan we aan de slag met het expliciteren van wat we onder de visie verstaan, zodat we hem allemaal weer scherp voor ogen hebben, en mogelijk nóg scherper.</a:t>
            </a:r>
          </a:p>
          <a:p>
            <a:endParaRPr lang="nl-NL" baseline="0"/>
          </a:p>
          <a:p>
            <a:r>
              <a:rPr lang="nl-NL"/>
              <a:t>Bron afbeelding:</a:t>
            </a:r>
            <a:r>
              <a:rPr lang="nl-NL" baseline="0"/>
              <a:t> https://www.optischefenomenen.nl/blog/filatelistische-aandacht-voor-maurits-cornelis-escher-7</a:t>
            </a:r>
          </a:p>
          <a:p>
            <a:endParaRPr lang="nl-NL" baseline="0"/>
          </a:p>
          <a:p>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12</a:t>
            </a:fld>
            <a:endParaRPr lang="nl-NL"/>
          </a:p>
        </p:txBody>
      </p:sp>
    </p:spTree>
    <p:extLst>
      <p:ext uri="{BB962C8B-B14F-4D97-AF65-F5344CB8AC3E}">
        <p14:creationId xmlns:p14="http://schemas.microsoft.com/office/powerpoint/2010/main" val="166831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Geef</a:t>
            </a:r>
            <a:r>
              <a:rPr lang="nl-NL" baseline="0"/>
              <a:t> hier een toelichting op het programma.</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13</a:t>
            </a:fld>
            <a:endParaRPr lang="nl-NL"/>
          </a:p>
        </p:txBody>
      </p:sp>
    </p:spTree>
    <p:extLst>
      <p:ext uri="{BB962C8B-B14F-4D97-AF65-F5344CB8AC3E}">
        <p14:creationId xmlns:p14="http://schemas.microsoft.com/office/powerpoint/2010/main" val="3313228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Sheet</a:t>
            </a:r>
            <a:r>
              <a:rPr lang="nl-NL" baseline="0"/>
              <a:t> spreekt voor zich.</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14</a:t>
            </a:fld>
            <a:endParaRPr lang="nl-NL"/>
          </a:p>
        </p:txBody>
      </p:sp>
    </p:spTree>
    <p:extLst>
      <p:ext uri="{BB962C8B-B14F-4D97-AF65-F5344CB8AC3E}">
        <p14:creationId xmlns:p14="http://schemas.microsoft.com/office/powerpoint/2010/main" val="1064651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5 min: de groep wordt in tweeën verdeeld.</a:t>
            </a:r>
          </a:p>
          <a:p>
            <a:r>
              <a:rPr lang="nl-NL"/>
              <a:t>5 min: ronde 1, delen uitgangspunten en aanscherpen.</a:t>
            </a:r>
          </a:p>
          <a:p>
            <a:r>
              <a:rPr lang="nl-NL"/>
              <a:t>5 min: ronde 2, delen uitgangspunten en aanscherpen.</a:t>
            </a:r>
          </a:p>
          <a:p>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15</a:t>
            </a:fld>
            <a:endParaRPr lang="nl-NL"/>
          </a:p>
        </p:txBody>
      </p:sp>
    </p:spTree>
    <p:extLst>
      <p:ext uri="{BB962C8B-B14F-4D97-AF65-F5344CB8AC3E}">
        <p14:creationId xmlns:p14="http://schemas.microsoft.com/office/powerpoint/2010/main" val="12848369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Geef hier eerste een toelichting op de matrix.</a:t>
            </a:r>
            <a:r>
              <a:rPr lang="nl-NL" baseline="0"/>
              <a:t> Geef aan dat de eerste as de belangrijkheid betreft van het punt. Hierbij kan gedacht worden aan de impact op het leerrendement. Maar daarnaast is ook de haalbaarheid, kosten/baten, van belang. Dat is de tweede as. Iets kan heel veel impact hebben op het leerrendement, zoals elke dag twee keer individuele coaching, maar dat is niet echt haalbaar. Iedere deelnemer moet zijn/haar post-</a:t>
            </a:r>
            <a:r>
              <a:rPr lang="nl-NL" baseline="0" err="1"/>
              <a:t>it</a:t>
            </a:r>
            <a:r>
              <a:rPr lang="nl-NL" baseline="0"/>
              <a:t> binnen de matrix gaan plaatsen. </a:t>
            </a:r>
          </a:p>
          <a:p>
            <a:endParaRPr lang="nl-NL" baseline="0"/>
          </a:p>
          <a:p>
            <a:r>
              <a:rPr lang="nl-NL" baseline="0"/>
              <a:t>Bron: https://www.mural.co/templates/idea-prioritization</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16</a:t>
            </a:fld>
            <a:endParaRPr lang="nl-NL"/>
          </a:p>
        </p:txBody>
      </p:sp>
    </p:spTree>
    <p:extLst>
      <p:ext uri="{BB962C8B-B14F-4D97-AF65-F5344CB8AC3E}">
        <p14:creationId xmlns:p14="http://schemas.microsoft.com/office/powerpoint/2010/main" val="4466399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a:t>
            </a:r>
            <a:r>
              <a:rPr lang="nl-NL" baseline="0"/>
              <a:t> stappen spreken voor zich, maar mocht het zo zijn dat de deelnemers het niet eens kunnen worden middels het gesprek, is het ook mogelijk om ze te laten stemmen binnen </a:t>
            </a:r>
            <a:r>
              <a:rPr lang="nl-NL" baseline="0" err="1"/>
              <a:t>Mural</a:t>
            </a:r>
            <a:r>
              <a:rPr lang="nl-NL" baseline="0"/>
              <a:t> of met stiften stemmen op de geplakte post-</a:t>
            </a:r>
            <a:r>
              <a:rPr lang="nl-NL" baseline="0" err="1"/>
              <a:t>its</a:t>
            </a:r>
            <a:r>
              <a:rPr lang="nl-NL" baseline="0"/>
              <a:t>. </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17</a:t>
            </a:fld>
            <a:endParaRPr lang="nl-NL"/>
          </a:p>
        </p:txBody>
      </p:sp>
    </p:spTree>
    <p:extLst>
      <p:ext uri="{BB962C8B-B14F-4D97-AF65-F5344CB8AC3E}">
        <p14:creationId xmlns:p14="http://schemas.microsoft.com/office/powerpoint/2010/main" val="39455633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18</a:t>
            </a:fld>
            <a:endParaRPr lang="nl-NL"/>
          </a:p>
        </p:txBody>
      </p:sp>
    </p:spTree>
    <p:extLst>
      <p:ext uri="{BB962C8B-B14F-4D97-AF65-F5344CB8AC3E}">
        <p14:creationId xmlns:p14="http://schemas.microsoft.com/office/powerpoint/2010/main" val="3688676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19</a:t>
            </a:fld>
            <a:endParaRPr lang="nl-NL"/>
          </a:p>
        </p:txBody>
      </p:sp>
    </p:spTree>
    <p:extLst>
      <p:ext uri="{BB962C8B-B14F-4D97-AF65-F5344CB8AC3E}">
        <p14:creationId xmlns:p14="http://schemas.microsoft.com/office/powerpoint/2010/main" val="982773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Om</a:t>
            </a:r>
            <a:r>
              <a:rPr lang="nl-NL" baseline="0"/>
              <a:t> een goede visie op </a:t>
            </a:r>
            <a:r>
              <a:rPr lang="nl-NL" baseline="0" err="1"/>
              <a:t>blended</a:t>
            </a:r>
            <a:r>
              <a:rPr lang="nl-NL" baseline="0"/>
              <a:t> </a:t>
            </a:r>
            <a:r>
              <a:rPr lang="nl-NL" baseline="0" err="1"/>
              <a:t>learning</a:t>
            </a:r>
            <a:r>
              <a:rPr lang="nl-NL" baseline="0"/>
              <a:t> te kunnen definiëren is het zaak om scherp te hebben wat de overtuigingen en uitgangspunten op leren zijn binnen het instituut of opleiding. </a:t>
            </a:r>
            <a:r>
              <a:rPr lang="nl-NL"/>
              <a:t>Een didactische visie geeft</a:t>
            </a:r>
            <a:r>
              <a:rPr lang="nl-NL" baseline="0"/>
              <a:t> een opleiding veel handvatten om het onderwijs vorm te geven, maar enkele scherp geformuleerde uitgangspunten kunnen ook al veel richting geven. </a:t>
            </a:r>
          </a:p>
          <a:p>
            <a:endParaRPr lang="nl-NL" baseline="0"/>
          </a:p>
          <a:p>
            <a:r>
              <a:rPr lang="nl-NL" baseline="0"/>
              <a:t>Binnen deze werkvorm gaan we aan de slag met het expliciteren van wat we onder de leren binnen de context van de opleiding of instituut verstaan, zodat we scherp voor ogen hebben hoe we een visie op blenden </a:t>
            </a:r>
            <a:r>
              <a:rPr lang="nl-NL" baseline="0" err="1"/>
              <a:t>learning</a:t>
            </a:r>
            <a:r>
              <a:rPr lang="nl-NL" baseline="0"/>
              <a:t> kunnen vormgeven.</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20</a:t>
            </a:fld>
            <a:endParaRPr lang="nl-NL"/>
          </a:p>
        </p:txBody>
      </p:sp>
    </p:spTree>
    <p:extLst>
      <p:ext uri="{BB962C8B-B14F-4D97-AF65-F5344CB8AC3E}">
        <p14:creationId xmlns:p14="http://schemas.microsoft.com/office/powerpoint/2010/main" val="166831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 eerste stap is het ophalen</a:t>
            </a:r>
            <a:r>
              <a:rPr lang="nl-NL" baseline="0"/>
              <a:t> of er wel of geen visie aanwezig is. Op basis van deze informatie kan voor route 1a of 1b gekozen worden. Daarna kan naar eigen inzicht geknipt en geplakt worden uit de diverse bouwstenen.</a:t>
            </a:r>
          </a:p>
          <a:p>
            <a:endParaRPr lang="nl-NL">
              <a:cs typeface="Calibri"/>
            </a:endParaRPr>
          </a:p>
          <a:p>
            <a:r>
              <a:rPr lang="nl-NL">
                <a:cs typeface="Calibri"/>
              </a:rPr>
              <a:t>De bouwstenen zijn achter elkaar geplakt in deze powerpoint en los beschikbaar in de toolkit. De pagina's met een paarse balk aan de linkerzijde (zoals deze pagina) zijn ter info voor degene die de workshop geeft en kun je verwijderen voor gebruik. </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a:t>
            </a:fld>
            <a:endParaRPr lang="nl-NL"/>
          </a:p>
        </p:txBody>
      </p:sp>
    </p:spTree>
    <p:extLst>
      <p:ext uri="{BB962C8B-B14F-4D97-AF65-F5344CB8AC3E}">
        <p14:creationId xmlns:p14="http://schemas.microsoft.com/office/powerpoint/2010/main" val="40867583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Geef</a:t>
            </a:r>
            <a:r>
              <a:rPr lang="nl-NL" baseline="0"/>
              <a:t> hier een toelichting op het programma.</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21</a:t>
            </a:fld>
            <a:endParaRPr lang="nl-NL"/>
          </a:p>
        </p:txBody>
      </p:sp>
    </p:spTree>
    <p:extLst>
      <p:ext uri="{BB962C8B-B14F-4D97-AF65-F5344CB8AC3E}">
        <p14:creationId xmlns:p14="http://schemas.microsoft.com/office/powerpoint/2010/main" val="3313228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Bespreek gezamenlijk de vijf uitgangspunten op leren van </a:t>
            </a:r>
            <a:r>
              <a:rPr lang="nl-NL" err="1"/>
              <a:t>Fontys</a:t>
            </a:r>
            <a:r>
              <a:rPr lang="nl-NL"/>
              <a:t> ter inspiratie</a:t>
            </a:r>
            <a:r>
              <a:rPr lang="nl-NL" baseline="0"/>
              <a:t> en als kader.</a:t>
            </a:r>
            <a:r>
              <a:rPr lang="nl-NL"/>
              <a:t> De 5 uitgangspunten en meer info is te vinden op </a:t>
            </a:r>
            <a:r>
              <a:rPr lang="nl-NL">
                <a:hlinkClick r:id="rId3"/>
              </a:rPr>
              <a:t>https://www.fontys.nl/actueel/ken-jij-ze-al-de-5-uitgangspunten-voor-leren/</a:t>
            </a:r>
            <a:endParaRPr lang="nl-NL" baseline="0">
              <a:cs typeface="Calibri"/>
            </a:endParaRPr>
          </a:p>
          <a:p>
            <a:endParaRPr lang="nl-NL">
              <a:cs typeface="Calibri"/>
            </a:endParaRPr>
          </a:p>
          <a:p>
            <a:r>
              <a:rPr lang="nl-NL" b="1" baseline="0"/>
              <a:t>5 overkoepelende uitgangspunten voor leren:</a:t>
            </a:r>
            <a:endParaRPr lang="nl-NL" b="1" baseline="0">
              <a:cs typeface="Calibri"/>
            </a:endParaRPr>
          </a:p>
          <a:p>
            <a:r>
              <a:rPr lang="nl-NL" baseline="0"/>
              <a:t>Iedereen wordt uitgedaagd zijn of haar talenten te ontdekken en maximaal te ontplooien</a:t>
            </a:r>
            <a:endParaRPr lang="nl-NL" baseline="0">
              <a:cs typeface="Calibri"/>
            </a:endParaRPr>
          </a:p>
          <a:p>
            <a:r>
              <a:rPr lang="nl-NL" baseline="0"/>
              <a:t>Leren vindt zoveel mogelijk plaats in een authentieke omgeving</a:t>
            </a:r>
            <a:endParaRPr lang="nl-NL" baseline="0">
              <a:cs typeface="Calibri"/>
            </a:endParaRPr>
          </a:p>
          <a:p>
            <a:r>
              <a:rPr lang="nl-NL" baseline="0"/>
              <a:t>Leren is samen kennis en vaardigheden opdoen, onderzoeken en ervaren</a:t>
            </a:r>
            <a:endParaRPr lang="nl-NL" baseline="0">
              <a:cs typeface="Calibri"/>
            </a:endParaRPr>
          </a:p>
          <a:p>
            <a:r>
              <a:rPr lang="nl-NL" baseline="0"/>
              <a:t>De student is primair eigenaar van zijn leerproces</a:t>
            </a:r>
            <a:endParaRPr lang="nl-NL" baseline="0">
              <a:cs typeface="Calibri"/>
            </a:endParaRPr>
          </a:p>
          <a:p>
            <a:r>
              <a:rPr lang="nl-NL" baseline="0"/>
              <a:t>Leren vindt plaats in een omgeving waarbij studeerbaarheid voorop staat</a:t>
            </a:r>
            <a:endParaRPr lang="nl-NL" baseline="0">
              <a:cs typeface="Calibri"/>
            </a:endParaRPr>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22</a:t>
            </a:fld>
            <a:endParaRPr lang="nl-NL"/>
          </a:p>
        </p:txBody>
      </p:sp>
    </p:spTree>
    <p:extLst>
      <p:ext uri="{BB962C8B-B14F-4D97-AF65-F5344CB8AC3E}">
        <p14:creationId xmlns:p14="http://schemas.microsoft.com/office/powerpoint/2010/main" val="1064651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Sheet</a:t>
            </a:r>
            <a:r>
              <a:rPr lang="nl-NL" baseline="0"/>
              <a:t> spreekt voor zich.</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23</a:t>
            </a:fld>
            <a:endParaRPr lang="nl-NL"/>
          </a:p>
        </p:txBody>
      </p:sp>
    </p:spTree>
    <p:extLst>
      <p:ext uri="{BB962C8B-B14F-4D97-AF65-F5344CB8AC3E}">
        <p14:creationId xmlns:p14="http://schemas.microsoft.com/office/powerpoint/2010/main" val="473040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5 min: de groep wordt in tweeën verdeeld.</a:t>
            </a:r>
          </a:p>
          <a:p>
            <a:r>
              <a:rPr lang="nl-NL"/>
              <a:t>5 min: ronde 1, delen uitgangspunten en aanscherpen.</a:t>
            </a:r>
          </a:p>
          <a:p>
            <a:r>
              <a:rPr lang="nl-NL"/>
              <a:t>5 min: ronde 2, delen uitgangspunten en aanscherpen.</a:t>
            </a:r>
          </a:p>
          <a:p>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24</a:t>
            </a:fld>
            <a:endParaRPr lang="nl-NL"/>
          </a:p>
        </p:txBody>
      </p:sp>
    </p:spTree>
    <p:extLst>
      <p:ext uri="{BB962C8B-B14F-4D97-AF65-F5344CB8AC3E}">
        <p14:creationId xmlns:p14="http://schemas.microsoft.com/office/powerpoint/2010/main" val="1284836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Geef hier eerste een toelichting op de matrix.</a:t>
            </a:r>
            <a:r>
              <a:rPr lang="nl-NL" baseline="0"/>
              <a:t> Geef aan dat de eerste as de belangrijkheid betreft van het punt. Hierbij kan gedacht worden aan de impact op het leerrendement. Maar daarnaast is ook de haalbaarheid, kosten/baten, van belang. Dat is de tweede as. Iets kan heel veel impact hebben op het leerrendement, zoals elke dag twee keer individuele coaching, maar dat is niet echt haalbaar. Iedere deelnemer moet zijn/haar post-</a:t>
            </a:r>
            <a:r>
              <a:rPr lang="nl-NL" baseline="0" err="1"/>
              <a:t>it</a:t>
            </a:r>
            <a:r>
              <a:rPr lang="nl-NL" baseline="0"/>
              <a:t> binnen de matrix gaan plaatsen. </a:t>
            </a:r>
          </a:p>
          <a:p>
            <a:endParaRPr lang="nl-NL" baseline="0"/>
          </a:p>
          <a:p>
            <a:pPr marL="0" marR="0" lvl="0" indent="0" algn="l" defTabSz="914400" rtl="0" eaLnBrk="1" fontAlgn="auto" latinLnBrk="0" hangingPunct="1">
              <a:lnSpc>
                <a:spcPct val="100000"/>
              </a:lnSpc>
              <a:spcBef>
                <a:spcPts val="0"/>
              </a:spcBef>
              <a:spcAft>
                <a:spcPts val="0"/>
              </a:spcAft>
              <a:buClrTx/>
              <a:buSzTx/>
              <a:buFontTx/>
              <a:buNone/>
              <a:tabLst/>
              <a:defRPr/>
            </a:pPr>
            <a:r>
              <a:rPr lang="nl-NL" baseline="0"/>
              <a:t>Bron: https://www.mural.co/templates/idea-prioritization</a:t>
            </a:r>
            <a:endParaRPr lang="nl-NL"/>
          </a:p>
          <a:p>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25</a:t>
            </a:fld>
            <a:endParaRPr lang="nl-NL"/>
          </a:p>
        </p:txBody>
      </p:sp>
    </p:spTree>
    <p:extLst>
      <p:ext uri="{BB962C8B-B14F-4D97-AF65-F5344CB8AC3E}">
        <p14:creationId xmlns:p14="http://schemas.microsoft.com/office/powerpoint/2010/main" val="446639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a:t>
            </a:r>
            <a:r>
              <a:rPr lang="nl-NL" baseline="0"/>
              <a:t> stappen spreken voor zich, maar mocht het zo zijn dat de deelnemers het niet eens kunnen worden middels het gesprek, is het ook mogelijk om ze te laten stemmen binnen </a:t>
            </a:r>
            <a:r>
              <a:rPr lang="nl-NL" baseline="0" err="1"/>
              <a:t>Mural</a:t>
            </a:r>
            <a:r>
              <a:rPr lang="nl-NL" baseline="0"/>
              <a:t> of met stiften stemmen op de geplakte post-</a:t>
            </a:r>
            <a:r>
              <a:rPr lang="nl-NL" baseline="0" err="1"/>
              <a:t>its</a:t>
            </a:r>
            <a:r>
              <a:rPr lang="nl-NL" baseline="0"/>
              <a:t>. Op het einden van de werkvorm dien vijf uitgangspunten gekozen te worden die meekunnen voor de didactische visie.</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26</a:t>
            </a:fld>
            <a:endParaRPr lang="nl-NL"/>
          </a:p>
        </p:txBody>
      </p:sp>
    </p:spTree>
    <p:extLst>
      <p:ext uri="{BB962C8B-B14F-4D97-AF65-F5344CB8AC3E}">
        <p14:creationId xmlns:p14="http://schemas.microsoft.com/office/powerpoint/2010/main" val="39455633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27</a:t>
            </a:fld>
            <a:endParaRPr lang="nl-NL"/>
          </a:p>
        </p:txBody>
      </p:sp>
    </p:spTree>
    <p:extLst>
      <p:ext uri="{BB962C8B-B14F-4D97-AF65-F5344CB8AC3E}">
        <p14:creationId xmlns:p14="http://schemas.microsoft.com/office/powerpoint/2010/main" val="16246959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28</a:t>
            </a:fld>
            <a:endParaRPr lang="nl-NL"/>
          </a:p>
        </p:txBody>
      </p:sp>
    </p:spTree>
    <p:extLst>
      <p:ext uri="{BB962C8B-B14F-4D97-AF65-F5344CB8AC3E}">
        <p14:creationId xmlns:p14="http://schemas.microsoft.com/office/powerpoint/2010/main" val="25324583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Kies zelf een vorm voor het beantwoorden van vragen: dat kan in een open discussie, dat kan met behulp van fysieke of digitale post-</a:t>
            </a:r>
            <a:r>
              <a:rPr lang="nl-NL" err="1"/>
              <a:t>its</a:t>
            </a:r>
            <a:r>
              <a:rPr lang="nl-NL"/>
              <a:t>, dat kan met een mentimeter resulterend in tekstballonnen of een </a:t>
            </a:r>
            <a:r>
              <a:rPr lang="nl-NL" err="1"/>
              <a:t>wordcloud</a:t>
            </a:r>
            <a:r>
              <a:rPr lang="nl-NL"/>
              <a:t>, etc. Overweeg in ieder geval iedereen eerst individueel ruimte te geven om na te denken alvorens het gesprek aan te gaan en conclusies te trekken.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29</a:t>
            </a:fld>
            <a:endParaRPr lang="nl-NL"/>
          </a:p>
        </p:txBody>
      </p:sp>
    </p:spTree>
    <p:extLst>
      <p:ext uri="{BB962C8B-B14F-4D97-AF65-F5344CB8AC3E}">
        <p14:creationId xmlns:p14="http://schemas.microsoft.com/office/powerpoint/2010/main" val="30601345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De voordelen die in studies worden genoemd gelden natuurlijk niet zomaar in alle situaties, dus misschien herken je ze niet voor je eigen situatie. Je kunt het ook omdraaien en je afvragen wanneer je deze respectievelijke voordelen bereikt met </a:t>
            </a:r>
            <a:r>
              <a:rPr lang="nl-NL" dirty="0" err="1"/>
              <a:t>blended</a:t>
            </a:r>
            <a:r>
              <a:rPr lang="nl-NL" dirty="0"/>
              <a:t>. Is daar iets speciaals voor nodig? Wat zijn de do’s en de </a:t>
            </a:r>
            <a:r>
              <a:rPr lang="nl-NL" dirty="0" err="1"/>
              <a:t>don’ts</a:t>
            </a:r>
            <a:r>
              <a:rPr lang="nl-NL" dirty="0"/>
              <a:t>? Voordat je dit in de groep aan de orde stelt, kun je natuurlijk ook eens met een aantal mensen in deze bron duiken om het wat grondiger te bekijken en te duiden voor je eigen situatie. </a:t>
            </a:r>
            <a:endParaRPr lang="nl-NL"/>
          </a:p>
          <a:p>
            <a:r>
              <a:rPr lang="nl-NL" dirty="0"/>
              <a:t>Gebruik deze bron (1 van 3) en de gevonden voordelen van </a:t>
            </a:r>
            <a:r>
              <a:rPr lang="nl-NL" dirty="0" err="1"/>
              <a:t>blended</a:t>
            </a:r>
            <a:r>
              <a:rPr lang="nl-NL" dirty="0"/>
              <a:t> </a:t>
            </a:r>
            <a:r>
              <a:rPr lang="nl-NL" dirty="0" err="1"/>
              <a:t>learning</a:t>
            </a:r>
            <a:r>
              <a:rPr lang="nl-NL" dirty="0"/>
              <a:t> voor een discussie in een gewenste vorm. Vraag bijvoorbeeld om in subgroepen deze voordelen voor jouw situatie te duiden en met elkaar te bepalen welke je het meest ziet zitten en zou willen realiseren. Deel de subgroep-resultaten vervolgens plenair. </a:t>
            </a:r>
          </a:p>
          <a:p>
            <a:r>
              <a:rPr lang="nl-NL" dirty="0">
                <a:cs typeface="Calibri"/>
              </a:rPr>
              <a:t>Je kunt de 3 bronnen, in deze en de volgende 2 sheets ook tegelijkertijd aanpakken door ze over drie groepen te verdelen. </a:t>
            </a:r>
          </a:p>
          <a:p>
            <a:endParaRPr lang="nl-NL"/>
          </a:p>
          <a:p>
            <a:endParaRPr lang="nl-NL"/>
          </a:p>
        </p:txBody>
      </p:sp>
    </p:spTree>
    <p:extLst>
      <p:ext uri="{BB962C8B-B14F-4D97-AF65-F5344CB8AC3E}">
        <p14:creationId xmlns:p14="http://schemas.microsoft.com/office/powerpoint/2010/main" val="2957266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3</a:t>
            </a:fld>
            <a:endParaRPr lang="nl-NL"/>
          </a:p>
        </p:txBody>
      </p:sp>
    </p:spTree>
    <p:extLst>
      <p:ext uri="{BB962C8B-B14F-4D97-AF65-F5344CB8AC3E}">
        <p14:creationId xmlns:p14="http://schemas.microsoft.com/office/powerpoint/2010/main" val="4716267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a:t>De voordelen die in studies worden genoemd gelden natuurlijk niet zomaar in alle situaties, dus misschien herken je ze niet voor je eigen situatie. Je kunt het ook omdraaien en je afvragen wanneer je deze respectievelijke voordelen bereikt met blended. Is daar iets speciaals voor nodig? Wat zijn de do’s en de </a:t>
            </a:r>
            <a:r>
              <a:rPr lang="nl-NL" err="1"/>
              <a:t>don’ts</a:t>
            </a:r>
            <a:r>
              <a:rPr lang="nl-NL"/>
              <a:t>? Voordat je dit in de groep aan de orde stelt, kun je natuurlijk ook eens met een aantal mensen in deze bron duiken om het wat grondiger te bekijken en te duiden voor je eigen situatie. </a:t>
            </a:r>
          </a:p>
          <a:p>
            <a:r>
              <a:rPr lang="nl-NL"/>
              <a:t>Gebruik deze bron (2 van 3) en de gevonden voordelen van blended learning voor een discussie in een gewenste vorm. Vraag bijvoorbeeld om in subgroepen deze voordelen voor jouw situatie te duiden en met elkaar te bepalen welke je het meest ziet zitten en zou willen realiseren. Deel de subgroep-resultaten vervolgens plenair. </a:t>
            </a:r>
          </a:p>
          <a:p>
            <a:endParaRPr lang="nl-NL"/>
          </a:p>
        </p:txBody>
      </p:sp>
    </p:spTree>
    <p:extLst>
      <p:ext uri="{BB962C8B-B14F-4D97-AF65-F5344CB8AC3E}">
        <p14:creationId xmlns:p14="http://schemas.microsoft.com/office/powerpoint/2010/main" val="6098361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a:t>De voordelen die in studies worden genoemd gelden natuurlijk niet zomaar in alle situaties, dus misschien herken je ze niet voor je eigen situatie. Je kunt het ook omdraaien en je afvragen wanneer je deze respectievelijke voordelen bereikt met blended. Is daar iets speciaals voor nodig? Wat zijn de do’s en de </a:t>
            </a:r>
            <a:r>
              <a:rPr lang="nl-NL" err="1"/>
              <a:t>don’ts</a:t>
            </a:r>
            <a:r>
              <a:rPr lang="nl-NL"/>
              <a:t>? Voordat je dit in de groep aan de orde stelt, kun je natuurlijk ook eens met een aantal mensen in deze bron duiken om het wat grondiger te bekijken en te duiden voor je eigen situatie. </a:t>
            </a:r>
          </a:p>
          <a:p>
            <a:r>
              <a:rPr lang="nl-NL"/>
              <a:t>Gebruik deze bron (3 van 3) en de gevonden voordelen van blended learning voor een discussie in een gewenste vorm. Vraag bijvoorbeeld om in subgroepen deze voordelen voor jouw situatie te duiden en met elkaar te bepalen welke je het meest ziet zitten en zou willen realiseren. Deel de subgroep-resultaten vervolgens plenair. </a:t>
            </a:r>
          </a:p>
          <a:p>
            <a:endParaRPr lang="nl-NL"/>
          </a:p>
        </p:txBody>
      </p:sp>
    </p:spTree>
    <p:extLst>
      <p:ext uri="{BB962C8B-B14F-4D97-AF65-F5344CB8AC3E}">
        <p14:creationId xmlns:p14="http://schemas.microsoft.com/office/powerpoint/2010/main" val="31822321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a:t>Laat deze sheet even op je (deelnemers) inwerken als inleiding op de volgende (en laatste) sheet van dit onderdeel. Bespreking van deze sheet is niet nodig.</a:t>
            </a:r>
          </a:p>
        </p:txBody>
      </p:sp>
    </p:spTree>
    <p:extLst>
      <p:ext uri="{BB962C8B-B14F-4D97-AF65-F5344CB8AC3E}">
        <p14:creationId xmlns:p14="http://schemas.microsoft.com/office/powerpoint/2010/main" val="26404550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Dit zijn de vijf </a:t>
            </a:r>
            <a:r>
              <a:rPr lang="nl-NL" dirty="0" err="1"/>
              <a:t>Fontys</a:t>
            </a:r>
            <a:r>
              <a:rPr lang="nl-NL" dirty="0"/>
              <a:t> uitgangspunten van leren. Discussieer in subgroepen (bijvoorbeeld 5 subgroepen: een vraag per subgroep) over de vraag </a:t>
            </a:r>
            <a:r>
              <a:rPr lang="nl-NL" b="1" dirty="0"/>
              <a:t>hoe </a:t>
            </a:r>
            <a:r>
              <a:rPr lang="nl-NL" b="1" dirty="0" err="1"/>
              <a:t>blended</a:t>
            </a:r>
            <a:r>
              <a:rPr lang="nl-NL" b="1" dirty="0"/>
              <a:t> </a:t>
            </a:r>
            <a:r>
              <a:rPr lang="nl-NL" b="1" dirty="0" err="1"/>
              <a:t>learning</a:t>
            </a:r>
            <a:r>
              <a:rPr lang="nl-NL" b="1" dirty="0"/>
              <a:t> kan helpen om de vijf uitgangspunten van leren (nog beter) tot hun recht te laten komen. </a:t>
            </a:r>
            <a:r>
              <a:rPr lang="nl-NL" dirty="0"/>
              <a:t>Gebruik evt. Het document 'naar een visie …'  uit de </a:t>
            </a:r>
            <a:r>
              <a:rPr lang="nl-NL" dirty="0" err="1"/>
              <a:t>toolkit</a:t>
            </a:r>
            <a:r>
              <a:rPr lang="nl-NL" dirty="0"/>
              <a:t> eventueel als input voor de discussie. </a:t>
            </a:r>
            <a:endParaRPr lang="nl-NL" b="1" dirty="0"/>
          </a:p>
          <a:p>
            <a:endParaRPr lang="nl-NL" b="1"/>
          </a:p>
          <a:p>
            <a:endParaRPr lang="nl-NL" b="1"/>
          </a:p>
        </p:txBody>
      </p:sp>
    </p:spTree>
    <p:extLst>
      <p:ext uri="{BB962C8B-B14F-4D97-AF65-F5344CB8AC3E}">
        <p14:creationId xmlns:p14="http://schemas.microsoft.com/office/powerpoint/2010/main" val="26159140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35</a:t>
            </a:fld>
            <a:endParaRPr lang="nl-NL"/>
          </a:p>
        </p:txBody>
      </p:sp>
    </p:spTree>
    <p:extLst>
      <p:ext uri="{BB962C8B-B14F-4D97-AF65-F5344CB8AC3E}">
        <p14:creationId xmlns:p14="http://schemas.microsoft.com/office/powerpoint/2010/main" val="19944071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36</a:t>
            </a:fld>
            <a:endParaRPr lang="nl-NL"/>
          </a:p>
        </p:txBody>
      </p:sp>
    </p:spTree>
    <p:extLst>
      <p:ext uri="{BB962C8B-B14F-4D97-AF65-F5344CB8AC3E}">
        <p14:creationId xmlns:p14="http://schemas.microsoft.com/office/powerpoint/2010/main" val="9962137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Bespreek kort de vijf stappen. Gebruik als voorbereiding of als verwijzing bijvoorbeeld </a:t>
            </a:r>
            <a:r>
              <a:rPr lang="nl-NL" err="1"/>
              <a:t>https</a:t>
            </a:r>
            <a:r>
              <a:rPr lang="nl-NL"/>
              <a:t>://</a:t>
            </a:r>
            <a:r>
              <a:rPr lang="nl-NL" err="1"/>
              <a:t>careerfoundry.com</a:t>
            </a:r>
            <a:r>
              <a:rPr lang="nl-NL"/>
              <a:t>/en/blog/</a:t>
            </a:r>
            <a:r>
              <a:rPr lang="nl-NL" err="1"/>
              <a:t>ux</a:t>
            </a:r>
            <a:r>
              <a:rPr lang="nl-NL"/>
              <a:t>-design/what-is-design-thinking-everything-you-need-to-know-to-get-started/ Leg uit dat er steeds wordt gewisseld tussen individueel en (sub)groep en dat resultaten worden gecategoriseerd om op voort te borduren in de volgende fase. Individueel is echt individueel; dus sta geen discussie / uitwisseling toe bij de elementen waarbij ‘individueel’ staat.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37</a:t>
            </a:fld>
            <a:endParaRPr lang="nl-NL"/>
          </a:p>
        </p:txBody>
      </p:sp>
    </p:spTree>
    <p:extLst>
      <p:ext uri="{BB962C8B-B14F-4D97-AF65-F5344CB8AC3E}">
        <p14:creationId xmlns:p14="http://schemas.microsoft.com/office/powerpoint/2010/main" val="34882545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We houden ons zo strikt mogelijk aan de opgegeven tijd. Het mag een beetje als een snelkookpan voelen. Gebruik eventueel zichtbaar een timer en roep een minuut voor het einde van een ronde hoeveel tijd er nog is.</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38</a:t>
            </a:fld>
            <a:endParaRPr lang="nl-NL"/>
          </a:p>
        </p:txBody>
      </p:sp>
    </p:spTree>
    <p:extLst>
      <p:ext uri="{BB962C8B-B14F-4D97-AF65-F5344CB8AC3E}">
        <p14:creationId xmlns:p14="http://schemas.microsoft.com/office/powerpoint/2010/main" val="3509548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Schrijf ideeën los op een papieren of digitale post </a:t>
            </a:r>
            <a:r>
              <a:rPr lang="nl-NL" err="1"/>
              <a:t>it</a:t>
            </a:r>
            <a:r>
              <a:rPr lang="nl-NL"/>
              <a:t> (dus geen opsommingen op dezelfde post-</a:t>
            </a:r>
            <a:r>
              <a:rPr lang="nl-NL" err="1"/>
              <a:t>it</a:t>
            </a:r>
            <a:r>
              <a:rPr lang="nl-NL"/>
              <a:t>). Alleen dan kunnen ze effectief worden gecategoriseerd.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39</a:t>
            </a:fld>
            <a:endParaRPr lang="nl-NL"/>
          </a:p>
        </p:txBody>
      </p:sp>
    </p:spTree>
    <p:extLst>
      <p:ext uri="{BB962C8B-B14F-4D97-AF65-F5344CB8AC3E}">
        <p14:creationId xmlns:p14="http://schemas.microsoft.com/office/powerpoint/2010/main" val="2076061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40</a:t>
            </a:fld>
            <a:endParaRPr lang="nl-NL"/>
          </a:p>
        </p:txBody>
      </p:sp>
    </p:spTree>
    <p:extLst>
      <p:ext uri="{BB962C8B-B14F-4D97-AF65-F5344CB8AC3E}">
        <p14:creationId xmlns:p14="http://schemas.microsoft.com/office/powerpoint/2010/main" val="1345438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a:t>
            </a:fld>
            <a:endParaRPr lang="nl-NL"/>
          </a:p>
        </p:txBody>
      </p:sp>
    </p:spTree>
    <p:extLst>
      <p:ext uri="{BB962C8B-B14F-4D97-AF65-F5344CB8AC3E}">
        <p14:creationId xmlns:p14="http://schemas.microsoft.com/office/powerpoint/2010/main" val="33372349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Check-in vragen worden gebruikt om </a:t>
            </a:r>
            <a:r>
              <a:rPr lang="nl-NL" sz="1200" b="0" i="0">
                <a:effectLst/>
                <a:latin typeface="+mn-lt"/>
                <a:ea typeface="+mn-ea"/>
                <a:cs typeface="+mn-cs"/>
                <a:sym typeface="Arial"/>
              </a:rPr>
              <a:t>iedereen in actieve stand te krijgen en direct te laten participeren. In dit geval mooi om inhoud en persoonlijke drive te combineren. Voorbeeld: vraag hoe iedereen ‘hier’ (in de rol van docent of ander teamlid) gekomen is. (oftewel: wat was je drive om het onderwijs in te gaan? Met een beetje geluk roept dit al wat op bij de deelnemers over wat ze met het onderwijs willen bereiken.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41</a:t>
            </a:fld>
            <a:endParaRPr lang="nl-NL"/>
          </a:p>
        </p:txBody>
      </p:sp>
    </p:spTree>
    <p:extLst>
      <p:ext uri="{BB962C8B-B14F-4D97-AF65-F5344CB8AC3E}">
        <p14:creationId xmlns:p14="http://schemas.microsoft.com/office/powerpoint/2010/main" val="13512032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42</a:t>
            </a:fld>
            <a:endParaRPr lang="nl-NL"/>
          </a:p>
        </p:txBody>
      </p:sp>
    </p:spTree>
    <p:extLst>
      <p:ext uri="{BB962C8B-B14F-4D97-AF65-F5344CB8AC3E}">
        <p14:creationId xmlns:p14="http://schemas.microsoft.com/office/powerpoint/2010/main" val="13447106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43</a:t>
            </a:fld>
            <a:endParaRPr lang="nl-NL"/>
          </a:p>
        </p:txBody>
      </p:sp>
    </p:spTree>
    <p:extLst>
      <p:ext uri="{BB962C8B-B14F-4D97-AF65-F5344CB8AC3E}">
        <p14:creationId xmlns:p14="http://schemas.microsoft.com/office/powerpoint/2010/main" val="33877900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Vertel bij dit onderdeel wat er gevonden is, plak dit voor iedereen zichtbaar op en probeer overeenkomsten te vinden. Plak soortgelijke post-</a:t>
            </a:r>
            <a:r>
              <a:rPr lang="nl-NL" err="1"/>
              <a:t>its</a:t>
            </a:r>
            <a:r>
              <a:rPr lang="nl-NL"/>
              <a:t> bij elkaar (clusteren) en geef ieder cluster een naam. </a:t>
            </a:r>
          </a:p>
          <a:p>
            <a:r>
              <a:rPr lang="nl-NL"/>
              <a:t>Toeschouwers mogen vragen stellen over wat bedoeld wordt.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44</a:t>
            </a:fld>
            <a:endParaRPr lang="nl-NL"/>
          </a:p>
        </p:txBody>
      </p:sp>
    </p:spTree>
    <p:extLst>
      <p:ext uri="{BB962C8B-B14F-4D97-AF65-F5344CB8AC3E}">
        <p14:creationId xmlns:p14="http://schemas.microsoft.com/office/powerpoint/2010/main" val="14963419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45</a:t>
            </a:fld>
            <a:endParaRPr lang="nl-NL"/>
          </a:p>
        </p:txBody>
      </p:sp>
    </p:spTree>
    <p:extLst>
      <p:ext uri="{BB962C8B-B14F-4D97-AF65-F5344CB8AC3E}">
        <p14:creationId xmlns:p14="http://schemas.microsoft.com/office/powerpoint/2010/main" val="33352816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46</a:t>
            </a:fld>
            <a:endParaRPr lang="nl-NL"/>
          </a:p>
        </p:txBody>
      </p:sp>
    </p:spTree>
    <p:extLst>
      <p:ext uri="{BB962C8B-B14F-4D97-AF65-F5344CB8AC3E}">
        <p14:creationId xmlns:p14="http://schemas.microsoft.com/office/powerpoint/2010/main" val="35079908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47</a:t>
            </a:fld>
            <a:endParaRPr lang="nl-NL"/>
          </a:p>
        </p:txBody>
      </p:sp>
    </p:spTree>
    <p:extLst>
      <p:ext uri="{BB962C8B-B14F-4D97-AF65-F5344CB8AC3E}">
        <p14:creationId xmlns:p14="http://schemas.microsoft.com/office/powerpoint/2010/main" val="17712046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Vertel bij dit onderdeel wat er gevonden is, plak dit voor iedereen zichtbaar op en probeer overeenkomsten te vinden. Plak soortgelijke post-</a:t>
            </a:r>
            <a:r>
              <a:rPr lang="nl-NL" err="1"/>
              <a:t>its</a:t>
            </a:r>
            <a:r>
              <a:rPr lang="nl-NL"/>
              <a:t> bij elkaar (clusteren) en geef ieder cluster een naam. </a:t>
            </a:r>
          </a:p>
          <a:p>
            <a:r>
              <a:rPr lang="nl-NL"/>
              <a:t>Toeschouwers mogen vragen stellen over wat bedoeld wordt.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48</a:t>
            </a:fld>
            <a:endParaRPr lang="nl-NL"/>
          </a:p>
        </p:txBody>
      </p:sp>
    </p:spTree>
    <p:extLst>
      <p:ext uri="{BB962C8B-B14F-4D97-AF65-F5344CB8AC3E}">
        <p14:creationId xmlns:p14="http://schemas.microsoft.com/office/powerpoint/2010/main" val="1800008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49</a:t>
            </a:fld>
            <a:endParaRPr lang="nl-NL"/>
          </a:p>
        </p:txBody>
      </p:sp>
    </p:spTree>
    <p:extLst>
      <p:ext uri="{BB962C8B-B14F-4D97-AF65-F5344CB8AC3E}">
        <p14:creationId xmlns:p14="http://schemas.microsoft.com/office/powerpoint/2010/main" val="35094783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50</a:t>
            </a:fld>
            <a:endParaRPr lang="nl-NL"/>
          </a:p>
        </p:txBody>
      </p:sp>
    </p:spTree>
    <p:extLst>
      <p:ext uri="{BB962C8B-B14F-4D97-AF65-F5344CB8AC3E}">
        <p14:creationId xmlns:p14="http://schemas.microsoft.com/office/powerpoint/2010/main" val="3395674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cs typeface="Calibri"/>
              </a:rPr>
              <a:t>Bespreek hier wat je hoopt dat deze workshop oplevert voor de deelnemers/het team. Je kunt dit ook interactief maken door te peilen wat de deelnemers hopen dat de workshop oplevert. </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a:t>
            </a:fld>
            <a:endParaRPr lang="nl-NL"/>
          </a:p>
        </p:txBody>
      </p:sp>
    </p:spTree>
    <p:extLst>
      <p:ext uri="{BB962C8B-B14F-4D97-AF65-F5344CB8AC3E}">
        <p14:creationId xmlns:p14="http://schemas.microsoft.com/office/powerpoint/2010/main" val="21244841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51</a:t>
            </a:fld>
            <a:endParaRPr lang="nl-NL"/>
          </a:p>
        </p:txBody>
      </p:sp>
    </p:spTree>
    <p:extLst>
      <p:ext uri="{BB962C8B-B14F-4D97-AF65-F5344CB8AC3E}">
        <p14:creationId xmlns:p14="http://schemas.microsoft.com/office/powerpoint/2010/main" val="13553265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Vertel bij dit onderdeel wat er gevonden is, plak dit voor iedereen zichtbaar op en probeer overeenkomsten te vinden. Plak soortgelijke post-</a:t>
            </a:r>
            <a:r>
              <a:rPr lang="nl-NL" err="1"/>
              <a:t>its</a:t>
            </a:r>
            <a:r>
              <a:rPr lang="nl-NL"/>
              <a:t> bij elkaar (clusteren) en geef ieder cluster een naam. </a:t>
            </a:r>
          </a:p>
          <a:p>
            <a:r>
              <a:rPr lang="nl-NL"/>
              <a:t>Toeschouwers mogen vragen stellen over wat bedoeld wordt.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52</a:t>
            </a:fld>
            <a:endParaRPr lang="nl-NL"/>
          </a:p>
        </p:txBody>
      </p:sp>
    </p:spTree>
    <p:extLst>
      <p:ext uri="{BB962C8B-B14F-4D97-AF65-F5344CB8AC3E}">
        <p14:creationId xmlns:p14="http://schemas.microsoft.com/office/powerpoint/2010/main" val="5987314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53</a:t>
            </a:fld>
            <a:endParaRPr lang="nl-NL"/>
          </a:p>
        </p:txBody>
      </p:sp>
    </p:spTree>
    <p:extLst>
      <p:ext uri="{BB962C8B-B14F-4D97-AF65-F5344CB8AC3E}">
        <p14:creationId xmlns:p14="http://schemas.microsoft.com/office/powerpoint/2010/main" val="18364302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Denk van tevoren over materiaal om te visualiseren zoals papier, stiften, knutselmaterialen of juist online tools die je hiervoor wilt inzetten.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54</a:t>
            </a:fld>
            <a:endParaRPr lang="nl-NL"/>
          </a:p>
        </p:txBody>
      </p:sp>
    </p:spTree>
    <p:extLst>
      <p:ext uri="{BB962C8B-B14F-4D97-AF65-F5344CB8AC3E}">
        <p14:creationId xmlns:p14="http://schemas.microsoft.com/office/powerpoint/2010/main" val="27466405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Toeschouwers kunnen vragen stellen aan degenen die presenteren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55</a:t>
            </a:fld>
            <a:endParaRPr lang="nl-NL"/>
          </a:p>
        </p:txBody>
      </p:sp>
    </p:spTree>
    <p:extLst>
      <p:ext uri="{BB962C8B-B14F-4D97-AF65-F5344CB8AC3E}">
        <p14:creationId xmlns:p14="http://schemas.microsoft.com/office/powerpoint/2010/main" val="57663575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56</a:t>
            </a:fld>
            <a:endParaRPr lang="nl-NL"/>
          </a:p>
        </p:txBody>
      </p:sp>
    </p:spTree>
    <p:extLst>
      <p:ext uri="{BB962C8B-B14F-4D97-AF65-F5344CB8AC3E}">
        <p14:creationId xmlns:p14="http://schemas.microsoft.com/office/powerpoint/2010/main" val="35944764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Maak hierover afspraken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57</a:t>
            </a:fld>
            <a:endParaRPr lang="nl-NL"/>
          </a:p>
        </p:txBody>
      </p:sp>
    </p:spTree>
    <p:extLst>
      <p:ext uri="{BB962C8B-B14F-4D97-AF65-F5344CB8AC3E}">
        <p14:creationId xmlns:p14="http://schemas.microsoft.com/office/powerpoint/2010/main" val="196651768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58</a:t>
            </a:fld>
            <a:endParaRPr lang="nl-NL"/>
          </a:p>
        </p:txBody>
      </p:sp>
    </p:spTree>
    <p:extLst>
      <p:ext uri="{BB962C8B-B14F-4D97-AF65-F5344CB8AC3E}">
        <p14:creationId xmlns:p14="http://schemas.microsoft.com/office/powerpoint/2010/main" val="39859977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59</a:t>
            </a:fld>
            <a:endParaRPr lang="nl-NL"/>
          </a:p>
        </p:txBody>
      </p:sp>
    </p:spTree>
    <p:extLst>
      <p:ext uri="{BB962C8B-B14F-4D97-AF65-F5344CB8AC3E}">
        <p14:creationId xmlns:p14="http://schemas.microsoft.com/office/powerpoint/2010/main" val="35875465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60</a:t>
            </a:fld>
            <a:endParaRPr lang="nl-NL"/>
          </a:p>
        </p:txBody>
      </p:sp>
    </p:spTree>
    <p:extLst>
      <p:ext uri="{BB962C8B-B14F-4D97-AF65-F5344CB8AC3E}">
        <p14:creationId xmlns:p14="http://schemas.microsoft.com/office/powerpoint/2010/main" val="2913221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Je kunt deze slide gebruiken om het programma van de workshop toe te lichten. Pas de </a:t>
            </a:r>
            <a:r>
              <a:rPr lang="nl-NL" err="1">
                <a:cs typeface="Calibri"/>
              </a:rPr>
              <a:t>bullets</a:t>
            </a:r>
            <a:r>
              <a:rPr lang="nl-NL">
                <a:cs typeface="Calibri"/>
              </a:rPr>
              <a:t> waar nodig aan, aan je verhaal. </a:t>
            </a:r>
          </a:p>
          <a:p>
            <a:endParaRPr lang="nl-NL">
              <a:cs typeface="Calibri"/>
            </a:endParaRP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7</a:t>
            </a:fld>
            <a:endParaRPr lang="nl-NL"/>
          </a:p>
        </p:txBody>
      </p:sp>
    </p:spTree>
    <p:extLst>
      <p:ext uri="{BB962C8B-B14F-4D97-AF65-F5344CB8AC3E}">
        <p14:creationId xmlns:p14="http://schemas.microsoft.com/office/powerpoint/2010/main" val="13256672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De video zit </a:t>
            </a:r>
            <a:r>
              <a:rPr lang="nl-NL" err="1">
                <a:cs typeface="Calibri"/>
              </a:rPr>
              <a:t>inb</a:t>
            </a:r>
            <a:r>
              <a:rPr lang="nl-NL">
                <a:cs typeface="Calibri"/>
              </a:rPr>
              <a:t> de </a:t>
            </a:r>
            <a:r>
              <a:rPr lang="nl-NL" err="1">
                <a:cs typeface="Calibri"/>
              </a:rPr>
              <a:t>toolkit</a:t>
            </a:r>
            <a:endParaRPr lang="nl-NL" err="1"/>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61</a:t>
            </a:fld>
            <a:endParaRPr lang="nl-NL"/>
          </a:p>
        </p:txBody>
      </p:sp>
    </p:spTree>
    <p:extLst>
      <p:ext uri="{BB962C8B-B14F-4D97-AF65-F5344CB8AC3E}">
        <p14:creationId xmlns:p14="http://schemas.microsoft.com/office/powerpoint/2010/main" val="231531822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Neem dit door en bespreek</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62</a:t>
            </a:fld>
            <a:endParaRPr lang="nl-NL"/>
          </a:p>
        </p:txBody>
      </p:sp>
    </p:spTree>
    <p:extLst>
      <p:ext uri="{BB962C8B-B14F-4D97-AF65-F5344CB8AC3E}">
        <p14:creationId xmlns:p14="http://schemas.microsoft.com/office/powerpoint/2010/main" val="40819276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Kies zelf de omvang van het ontwerp (deel van het curriculum, gedurende x tijd). Begin eventueel klein als vingeroefening. Als je meteen uitgaat van onderwijsontwikkeling die toch moet gebeuren sla je twee vliegen.</a:t>
            </a:r>
          </a:p>
          <a:p>
            <a:r>
              <a:rPr lang="nl-NL"/>
              <a:t>Werk zo mogelijk in subgroepen die na een sessie iets aan elkaar kunnen presenteren (dit kan ook </a:t>
            </a:r>
            <a:r>
              <a:rPr lang="nl-NL" err="1"/>
              <a:t>a-synchroon</a:t>
            </a:r>
            <a:r>
              <a:rPr lang="nl-NL"/>
              <a:t>). Probeer niet meteen het perfecte ontwerp te maken, maar werk van grof naar fijn. Kies verder het sjabloon dat geschikt is voor jouw situatie: lineair (2 varianten) of circulair.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63</a:t>
            </a:fld>
            <a:endParaRPr lang="nl-NL"/>
          </a:p>
        </p:txBody>
      </p:sp>
    </p:spTree>
    <p:extLst>
      <p:ext uri="{BB962C8B-B14F-4D97-AF65-F5344CB8AC3E}">
        <p14:creationId xmlns:p14="http://schemas.microsoft.com/office/powerpoint/2010/main" val="16742077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64</a:t>
            </a:fld>
            <a:endParaRPr lang="nl-NL"/>
          </a:p>
        </p:txBody>
      </p:sp>
    </p:spTree>
    <p:extLst>
      <p:ext uri="{BB962C8B-B14F-4D97-AF65-F5344CB8AC3E}">
        <p14:creationId xmlns:p14="http://schemas.microsoft.com/office/powerpoint/2010/main" val="36993726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65</a:t>
            </a:fld>
            <a:endParaRPr lang="nl-NL"/>
          </a:p>
        </p:txBody>
      </p:sp>
    </p:spTree>
    <p:extLst>
      <p:ext uri="{BB962C8B-B14F-4D97-AF65-F5344CB8AC3E}">
        <p14:creationId xmlns:p14="http://schemas.microsoft.com/office/powerpoint/2010/main" val="19862886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66</a:t>
            </a:fld>
            <a:endParaRPr lang="nl-NL"/>
          </a:p>
        </p:txBody>
      </p:sp>
    </p:spTree>
    <p:extLst>
      <p:ext uri="{BB962C8B-B14F-4D97-AF65-F5344CB8AC3E}">
        <p14:creationId xmlns:p14="http://schemas.microsoft.com/office/powerpoint/2010/main" val="19669206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67</a:t>
            </a:fld>
            <a:endParaRPr lang="nl-NL"/>
          </a:p>
        </p:txBody>
      </p:sp>
    </p:spTree>
    <p:extLst>
      <p:ext uri="{BB962C8B-B14F-4D97-AF65-F5344CB8AC3E}">
        <p14:creationId xmlns:p14="http://schemas.microsoft.com/office/powerpoint/2010/main" val="398371547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68</a:t>
            </a:fld>
            <a:endParaRPr lang="nl-NL"/>
          </a:p>
        </p:txBody>
      </p:sp>
    </p:spTree>
    <p:extLst>
      <p:ext uri="{BB962C8B-B14F-4D97-AF65-F5344CB8AC3E}">
        <p14:creationId xmlns:p14="http://schemas.microsoft.com/office/powerpoint/2010/main" val="156936793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69</a:t>
            </a:fld>
            <a:endParaRPr lang="nl-NL"/>
          </a:p>
        </p:txBody>
      </p:sp>
    </p:spTree>
    <p:extLst>
      <p:ext uri="{BB962C8B-B14F-4D97-AF65-F5344CB8AC3E}">
        <p14:creationId xmlns:p14="http://schemas.microsoft.com/office/powerpoint/2010/main" val="29733568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70</a:t>
            </a:fld>
            <a:endParaRPr lang="nl-NL"/>
          </a:p>
        </p:txBody>
      </p:sp>
    </p:spTree>
    <p:extLst>
      <p:ext uri="{BB962C8B-B14F-4D97-AF65-F5344CB8AC3E}">
        <p14:creationId xmlns:p14="http://schemas.microsoft.com/office/powerpoint/2010/main" val="2243166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Een aansprekende check-in opdracht kan helpen om iedereen 'aan boord' te krijgen en direct in de actieve deelname stand te zetten. Je kunt hier natuurlijk een eigen check-in opdracht maken, bovenstaande is slechts ter inspiratie. Maak bijv. Een open vraag of word cloud-vraag aan in mentimeter, deel de code op de sheet en laat de deelnemers antwoord geven. Laat de antwoorden kort toelichten. Zo heeft iedereen elkaar (weer) wat beter leren kennen en heb je ze direct aangesproken op hun motivatie om docent te worden, met dat in het achterhoofd komt een visie vanzelf!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8</a:t>
            </a:fld>
            <a:endParaRPr lang="nl-NL"/>
          </a:p>
        </p:txBody>
      </p:sp>
    </p:spTree>
    <p:extLst>
      <p:ext uri="{BB962C8B-B14F-4D97-AF65-F5344CB8AC3E}">
        <p14:creationId xmlns:p14="http://schemas.microsoft.com/office/powerpoint/2010/main" val="14675691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71</a:t>
            </a:fld>
            <a:endParaRPr lang="nl-NL"/>
          </a:p>
        </p:txBody>
      </p:sp>
    </p:spTree>
    <p:extLst>
      <p:ext uri="{BB962C8B-B14F-4D97-AF65-F5344CB8AC3E}">
        <p14:creationId xmlns:p14="http://schemas.microsoft.com/office/powerpoint/2010/main" val="133441790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72</a:t>
            </a:fld>
            <a:endParaRPr lang="nl-NL"/>
          </a:p>
        </p:txBody>
      </p:sp>
    </p:spTree>
    <p:extLst>
      <p:ext uri="{BB962C8B-B14F-4D97-AF65-F5344CB8AC3E}">
        <p14:creationId xmlns:p14="http://schemas.microsoft.com/office/powerpoint/2010/main" val="40815345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73</a:t>
            </a:fld>
            <a:endParaRPr lang="nl-NL"/>
          </a:p>
        </p:txBody>
      </p:sp>
    </p:spTree>
    <p:extLst>
      <p:ext uri="{BB962C8B-B14F-4D97-AF65-F5344CB8AC3E}">
        <p14:creationId xmlns:p14="http://schemas.microsoft.com/office/powerpoint/2010/main" val="4078486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Neem ook even de tijd om toe te lichten waarom deze workshop van belang is. Waarom moet er een apart visie op </a:t>
            </a:r>
            <a:r>
              <a:rPr lang="nl-NL" err="1">
                <a:cs typeface="Calibri"/>
              </a:rPr>
              <a:t>Blended</a:t>
            </a:r>
            <a:r>
              <a:rPr lang="nl-NL">
                <a:cs typeface="Calibri"/>
              </a:rPr>
              <a:t> Learning komen? Formuleer dit zoveel mogelijk vanuit de eigen visie hierop binnen het instituut zodat dit aansluit op de context en achtergrond van de doelgroep. Bovenstaande punten kunnen hierbij helpen.  </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9</a:t>
            </a:fld>
            <a:endParaRPr lang="nl-NL"/>
          </a:p>
        </p:txBody>
      </p:sp>
    </p:spTree>
    <p:extLst>
      <p:ext uri="{BB962C8B-B14F-4D97-AF65-F5344CB8AC3E}">
        <p14:creationId xmlns:p14="http://schemas.microsoft.com/office/powerpoint/2010/main" val="2695702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10</a:t>
            </a:fld>
            <a:endParaRPr lang="nl-NL"/>
          </a:p>
        </p:txBody>
      </p:sp>
    </p:spTree>
    <p:extLst>
      <p:ext uri="{BB962C8B-B14F-4D97-AF65-F5344CB8AC3E}">
        <p14:creationId xmlns:p14="http://schemas.microsoft.com/office/powerpoint/2010/main" val="1443728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A5CCAD-B4F7-BA4B-BF4C-4410D48934BE}"/>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215F3822-2B56-AB4F-9723-89E3B3F755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2CB83CD-C6D2-2143-A2A7-9E8F566D7D56}"/>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BC2EECDA-D6B9-BB41-8CC0-DC527E8B2A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6F5696C-03C9-AA4B-9800-D142D287C57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287383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55771B-CCD8-9F41-B2BE-DD7E2196156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98128D0-4B11-0642-9E3D-70F46C0E9E9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0C2ECBA-E315-254B-921A-03AFB7077747}"/>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D8AEB838-717B-5D4E-A398-86748FF4B63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F45C10B-B74A-614D-81AD-3772A1A56CC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82806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ECD0499-1C80-364B-8859-3A7D47CCFC5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F2A55E6-6A2C-A146-B61F-3A96707C0C13}"/>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7A458EA-4BAD-2440-991D-288D1330BAD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46BB1872-5AF1-9A42-851F-36A55F96BAA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E542916-9319-8348-BCF9-91DB0769A32C}"/>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2862033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el, opsomm., foto">
    <p:spTree>
      <p:nvGrpSpPr>
        <p:cNvPr id="1" name=""/>
        <p:cNvGrpSpPr/>
        <p:nvPr/>
      </p:nvGrpSpPr>
      <p:grpSpPr>
        <a:xfrm>
          <a:off x="0" y="0"/>
          <a:ext cx="0" cy="0"/>
          <a:chOff x="0" y="0"/>
          <a:chExt cx="0" cy="0"/>
        </a:xfrm>
      </p:grpSpPr>
      <p:sp>
        <p:nvSpPr>
          <p:cNvPr id="60" name="Ondertitel dia"/>
          <p:cNvSpPr txBox="1">
            <a:spLocks noGrp="1"/>
          </p:cNvSpPr>
          <p:nvPr>
            <p:ph type="body" sz="quarter" idx="21" hasCustomPrompt="1"/>
          </p:nvPr>
        </p:nvSpPr>
        <p:spPr>
          <a:xfrm>
            <a:off x="603251" y="1186482"/>
            <a:ext cx="4889500" cy="467391"/>
          </a:xfrm>
          <a:prstGeom prst="rect">
            <a:avLst/>
          </a:prstGeom>
        </p:spPr>
        <p:txBody>
          <a:bodyPr lIns="45719" tIns="45719" rIns="45719" bIns="45719"/>
          <a:lstStyle>
            <a:lvl1pPr marL="0" indent="0" defTabSz="412740">
              <a:lnSpc>
                <a:spcPct val="100000"/>
              </a:lnSpc>
              <a:spcBef>
                <a:spcPts val="0"/>
              </a:spcBef>
              <a:buSzTx/>
              <a:buNone/>
              <a:defRPr sz="2751" b="1"/>
            </a:lvl1pPr>
          </a:lstStyle>
          <a:p>
            <a:r>
              <a:t>Ondertitel dia</a:t>
            </a:r>
          </a:p>
        </p:txBody>
      </p:sp>
      <p:sp>
        <p:nvSpPr>
          <p:cNvPr id="61" name="Hoofdtekst - niveau één…"/>
          <p:cNvSpPr txBox="1">
            <a:spLocks noGrp="1"/>
          </p:cNvSpPr>
          <p:nvPr>
            <p:ph type="body" sz="half" idx="1" hasCustomPrompt="1"/>
          </p:nvPr>
        </p:nvSpPr>
        <p:spPr>
          <a:xfrm>
            <a:off x="603251" y="2124253"/>
            <a:ext cx="4889500" cy="4128315"/>
          </a:xfrm>
          <a:prstGeom prst="rect">
            <a:avLst/>
          </a:prstGeom>
        </p:spPr>
        <p:txBody>
          <a:bodyPr/>
          <a:lstStyle/>
          <a:p>
            <a:r>
              <a:t>Dia-opsommingstekst</a:t>
            </a:r>
          </a:p>
          <a:p>
            <a:pPr lvl="1"/>
            <a:endParaRPr/>
          </a:p>
          <a:p>
            <a:pPr lvl="2"/>
            <a:endParaRPr/>
          </a:p>
          <a:p>
            <a:pPr lvl="3"/>
            <a:endParaRPr/>
          </a:p>
          <a:p>
            <a:pPr lvl="4"/>
            <a:endParaRPr/>
          </a:p>
        </p:txBody>
      </p:sp>
      <p:sp>
        <p:nvSpPr>
          <p:cNvPr id="62" name="660384004_1290x1720.jpg"/>
          <p:cNvSpPr>
            <a:spLocks noGrp="1"/>
          </p:cNvSpPr>
          <p:nvPr>
            <p:ph type="pic" idx="22"/>
          </p:nvPr>
        </p:nvSpPr>
        <p:spPr>
          <a:xfrm>
            <a:off x="6096000" y="-203633"/>
            <a:ext cx="5458437" cy="7277916"/>
          </a:xfrm>
          <a:prstGeom prst="rect">
            <a:avLst/>
          </a:prstGeom>
        </p:spPr>
        <p:txBody>
          <a:bodyPr lIns="91439" tIns="45719" rIns="91439" bIns="45719">
            <a:noAutofit/>
          </a:bodyPr>
          <a:lstStyle/>
          <a:p>
            <a:endParaRPr/>
          </a:p>
        </p:txBody>
      </p:sp>
      <p:sp>
        <p:nvSpPr>
          <p:cNvPr id="63" name="Naam dia"/>
          <p:cNvSpPr txBox="1">
            <a:spLocks noGrp="1"/>
          </p:cNvSpPr>
          <p:nvPr>
            <p:ph type="title" hasCustomPrompt="1"/>
          </p:nvPr>
        </p:nvSpPr>
        <p:spPr>
          <a:xfrm>
            <a:off x="603251" y="539750"/>
            <a:ext cx="4889500" cy="717551"/>
          </a:xfrm>
          <a:prstGeom prst="rect">
            <a:avLst/>
          </a:prstGeom>
        </p:spPr>
        <p:txBody>
          <a:bodyPr/>
          <a:lstStyle/>
          <a:p>
            <a:r>
              <a:t>Naam dia</a:t>
            </a:r>
          </a:p>
        </p:txBody>
      </p:sp>
      <p:sp>
        <p:nvSpPr>
          <p:cNvPr id="64" name="Dianummer"/>
          <p:cNvSpPr txBox="1">
            <a:spLocks noGrp="1"/>
          </p:cNvSpPr>
          <p:nvPr>
            <p:ph type="sldNum" sz="quarter" idx="2"/>
          </p:nvPr>
        </p:nvSpPr>
        <p:spPr>
          <a:xfrm>
            <a:off x="11296609" y="6213306"/>
            <a:ext cx="682192" cy="533433"/>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90207562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1_Alleen titel">
    <p:spTree>
      <p:nvGrpSpPr>
        <p:cNvPr id="1" name=""/>
        <p:cNvGrpSpPr/>
        <p:nvPr/>
      </p:nvGrpSpPr>
      <p:grpSpPr>
        <a:xfrm>
          <a:off x="0" y="0"/>
          <a:ext cx="0" cy="0"/>
          <a:chOff x="0" y="0"/>
          <a:chExt cx="0" cy="0"/>
        </a:xfrm>
      </p:grpSpPr>
      <p:sp>
        <p:nvSpPr>
          <p:cNvPr id="79" name="Naam dia"/>
          <p:cNvSpPr txBox="1">
            <a:spLocks noGrp="1"/>
          </p:cNvSpPr>
          <p:nvPr>
            <p:ph type="title" hasCustomPrompt="1"/>
          </p:nvPr>
        </p:nvSpPr>
        <p:spPr>
          <a:xfrm>
            <a:off x="603251" y="539750"/>
            <a:ext cx="10985500" cy="717475"/>
          </a:xfrm>
          <a:prstGeom prst="rect">
            <a:avLst/>
          </a:prstGeom>
        </p:spPr>
        <p:txBody>
          <a:bodyPr/>
          <a:lstStyle/>
          <a:p>
            <a:r>
              <a:t>Naam dia</a:t>
            </a:r>
          </a:p>
        </p:txBody>
      </p:sp>
      <p:sp>
        <p:nvSpPr>
          <p:cNvPr id="80" name="Ondertitel dia"/>
          <p:cNvSpPr txBox="1">
            <a:spLocks noGrp="1"/>
          </p:cNvSpPr>
          <p:nvPr>
            <p:ph type="body" sz="quarter" idx="21" hasCustomPrompt="1"/>
          </p:nvPr>
        </p:nvSpPr>
        <p:spPr>
          <a:xfrm>
            <a:off x="603251" y="1186482"/>
            <a:ext cx="10985500" cy="467391"/>
          </a:xfrm>
          <a:prstGeom prst="rect">
            <a:avLst/>
          </a:prstGeom>
        </p:spPr>
        <p:txBody>
          <a:bodyPr lIns="45719" tIns="45719" rIns="45719" bIns="45719"/>
          <a:lstStyle>
            <a:lvl1pPr marL="0" indent="0" defTabSz="412740">
              <a:lnSpc>
                <a:spcPct val="100000"/>
              </a:lnSpc>
              <a:spcBef>
                <a:spcPts val="0"/>
              </a:spcBef>
              <a:buSzTx/>
              <a:buNone/>
              <a:defRPr sz="2751" b="1"/>
            </a:lvl1pPr>
          </a:lstStyle>
          <a:p>
            <a:r>
              <a:t>Ondertitel dia</a:t>
            </a:r>
          </a:p>
        </p:txBody>
      </p:sp>
      <p:sp>
        <p:nvSpPr>
          <p:cNvPr id="81" name="Dianummer"/>
          <p:cNvSpPr txBox="1">
            <a:spLocks noGrp="1"/>
          </p:cNvSpPr>
          <p:nvPr>
            <p:ph type="sldNum" sz="quarter" idx="2"/>
          </p:nvPr>
        </p:nvSpPr>
        <p:spPr>
          <a:xfrm>
            <a:off x="11296609" y="6213306"/>
            <a:ext cx="682192" cy="533433"/>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923857431"/>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elblad_NL">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10" y="2706"/>
            <a:ext cx="12178767" cy="6852585"/>
          </a:xfrm>
          <a:prstGeom prst="rect">
            <a:avLst/>
          </a:prstGeom>
        </p:spPr>
      </p:pic>
      <p:sp>
        <p:nvSpPr>
          <p:cNvPr id="9" name="Tijdelijke aanduiding voor voettekst 5"/>
          <p:cNvSpPr>
            <a:spLocks noGrp="1"/>
          </p:cNvSpPr>
          <p:nvPr>
            <p:ph type="ftr" sz="quarter" idx="11"/>
          </p:nvPr>
        </p:nvSpPr>
        <p:spPr>
          <a:xfrm>
            <a:off x="1989958" y="6173788"/>
            <a:ext cx="8488153" cy="365125"/>
          </a:xfrm>
          <a:prstGeom prst="rect">
            <a:avLst/>
          </a:prstGeom>
        </p:spPr>
        <p:txBody>
          <a:bodyPr/>
          <a:lstStyle>
            <a:lvl1pPr>
              <a:defRPr>
                <a:solidFill>
                  <a:srgbClr val="FFFFFF"/>
                </a:solidFill>
              </a:defRPr>
            </a:lvl1pPr>
          </a:lstStyle>
          <a:p>
            <a:endParaRPr lang="nl-NL"/>
          </a:p>
        </p:txBody>
      </p:sp>
      <p:sp>
        <p:nvSpPr>
          <p:cNvPr id="10" name="Tijdelijke aanduiding voor dianummer 6"/>
          <p:cNvSpPr>
            <a:spLocks noGrp="1"/>
          </p:cNvSpPr>
          <p:nvPr>
            <p:ph type="sldNum" sz="quarter" idx="12"/>
          </p:nvPr>
        </p:nvSpPr>
        <p:spPr>
          <a:xfrm>
            <a:off x="10728253" y="6189315"/>
            <a:ext cx="1106396" cy="365125"/>
          </a:xfrm>
          <a:prstGeom prst="rect">
            <a:avLst/>
          </a:prstGeom>
        </p:spPr>
        <p:txBody>
          <a:bodyPr/>
          <a:lstStyle>
            <a:lvl1pPr>
              <a:defRPr>
                <a:solidFill>
                  <a:srgbClr val="FFFFFF"/>
                </a:solidFill>
              </a:defRPr>
            </a:lvl1pPr>
          </a:lstStyle>
          <a:p>
            <a:fld id="{CC1A7FFB-7E9A-E347-8F80-8E2C647B3625}" type="slidenum">
              <a:rPr lang="nl-NL"/>
              <a:pPr/>
              <a:t>‹nr.›</a:t>
            </a:fld>
            <a:endParaRPr lang="nl-NL"/>
          </a:p>
        </p:txBody>
      </p:sp>
      <p:sp>
        <p:nvSpPr>
          <p:cNvPr id="2" name="Titel 1"/>
          <p:cNvSpPr>
            <a:spLocks noGrp="1"/>
          </p:cNvSpPr>
          <p:nvPr>
            <p:ph type="title"/>
          </p:nvPr>
        </p:nvSpPr>
        <p:spPr>
          <a:xfrm>
            <a:off x="1989957" y="1867700"/>
            <a:ext cx="9844691" cy="1143000"/>
          </a:xfrm>
        </p:spPr>
        <p:txBody>
          <a:bodyPr/>
          <a:lstStyle/>
          <a:p>
            <a:r>
              <a:rPr lang="nl-NL"/>
              <a:t>Klik om stijl te bewerken</a:t>
            </a:r>
          </a:p>
        </p:txBody>
      </p:sp>
      <p:sp>
        <p:nvSpPr>
          <p:cNvPr id="12" name="Tijdelijke aanduiding voor inhoud 2"/>
          <p:cNvSpPr>
            <a:spLocks noGrp="1"/>
          </p:cNvSpPr>
          <p:nvPr>
            <p:ph idx="1" hasCustomPrompt="1"/>
          </p:nvPr>
        </p:nvSpPr>
        <p:spPr>
          <a:xfrm>
            <a:off x="1989957" y="2962013"/>
            <a:ext cx="9844691" cy="2923743"/>
          </a:xfrm>
        </p:spPr>
        <p:txBody>
          <a:bodyPr/>
          <a:lstStyle>
            <a:lvl1pPr>
              <a:defRPr sz="3200">
                <a:latin typeface="Arial"/>
                <a:cs typeface="Arial"/>
              </a:defRPr>
            </a:lvl1pPr>
            <a:lvl2pPr>
              <a:defRPr sz="2667"/>
            </a:lvl2pPr>
          </a:lstStyle>
          <a:p>
            <a:pPr lvl="0"/>
            <a:r>
              <a:rPr lang="nl-NL"/>
              <a:t>Klik om de tekststijl van het sjabloon te bewerken</a:t>
            </a:r>
          </a:p>
          <a:p>
            <a:pPr lvl="1"/>
            <a:r>
              <a:rPr lang="nl-NL"/>
              <a:t>Tweede niveau</a:t>
            </a:r>
          </a:p>
        </p:txBody>
      </p:sp>
    </p:spTree>
    <p:extLst>
      <p:ext uri="{BB962C8B-B14F-4D97-AF65-F5344CB8AC3E}">
        <p14:creationId xmlns:p14="http://schemas.microsoft.com/office/powerpoint/2010/main" val="4071046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DA6626-9103-FA4B-BE7E-77F10BF1B0D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7A7BD22-F21F-CE4E-9E94-635F06B2E64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A9D345C-BA3F-6D4A-822A-5612DE011EA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FC27A44B-D39B-124E-8906-203EC3428C4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D7C50FB-1711-064F-858B-F9BB2328845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558290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C33340-7AA0-6C4E-90E1-7F533EFEF9D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9A2217E-C2AE-7843-A1AA-0318D9932F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4960A00-BAD6-464A-9B30-2F77A0BE9C12}"/>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77454BEE-EEB6-4E42-8899-187465DADC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E5DA29B-77DE-8A48-B144-DF80918746DB}"/>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83750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97B6AE-4ACC-884B-808F-85A020C44D2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A0D59A9-71C5-C747-AC74-B5AAA8ECA1A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7607288-B804-0047-861F-391705D65E4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43F478DB-9B16-7347-83CA-8900D24520B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6FBB0BF8-AF82-AE42-9873-50725089D9D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35E915E-ADBB-6641-8BBD-9E63CAB034D1}"/>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893878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F5E404-2A5C-D64C-AAC3-8C33361E1D8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D20CC77-4BBC-074D-B8C5-2AF172CB34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A30B5D3B-F7D5-BF42-AF9A-739657DF748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A7E43AF-544A-6447-B108-BC7B0AA708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7C115AC-C44F-2B49-BE23-F2E4EDF595B1}"/>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3487AA1-B6A9-4C4A-B949-9AD4CD9A110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8" name="Tijdelijke aanduiding voor voettekst 7">
            <a:extLst>
              <a:ext uri="{FF2B5EF4-FFF2-40B4-BE49-F238E27FC236}">
                <a16:creationId xmlns:a16="http://schemas.microsoft.com/office/drawing/2014/main" id="{0E7F7688-820D-EE4D-B413-97135B4E568B}"/>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A033F60-B9B6-574C-975F-2C7882414077}"/>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798102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A439AB-895B-7D4A-A9AF-55A4B14EA19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1D7F39E-6801-6D42-A13B-B23AF29DCC3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4" name="Tijdelijke aanduiding voor voettekst 3">
            <a:extLst>
              <a:ext uri="{FF2B5EF4-FFF2-40B4-BE49-F238E27FC236}">
                <a16:creationId xmlns:a16="http://schemas.microsoft.com/office/drawing/2014/main" id="{A070EEB4-401C-8543-BBB1-14B5BFD4E5E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643C6BA-DC5C-BB4F-A994-6EEA980CE04E}"/>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194947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0DD9671-F876-764B-BA03-A4D19FBD565E}"/>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3" name="Tijdelijke aanduiding voor voettekst 2">
            <a:extLst>
              <a:ext uri="{FF2B5EF4-FFF2-40B4-BE49-F238E27FC236}">
                <a16:creationId xmlns:a16="http://schemas.microsoft.com/office/drawing/2014/main" id="{74F145A8-4ABB-D04E-AE62-CE025886D6B6}"/>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D42B10A-34CB-F14E-A60E-694E0E8A795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302268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849D2E-6F58-974D-8940-887DB36F936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E033C317-CDB3-1546-8419-3EA84D8A9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0501D0AB-9683-BA4B-911E-22A2638B4C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77AB7F3-9039-2F4D-8622-88BB5D2B651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4D38409B-8C1A-CF4F-B105-026C36D41D9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5D6329A-77AA-C443-B1C9-598D776239E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450725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A316E1-4465-3E43-8DB6-920D185343E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2EE6502-4408-9E46-8BEB-2D957E2538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60F5D74-75BA-3F49-BC34-EA5F4E5D39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BD584D-8805-964A-819A-48B2CA5747D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CDD11550-5756-2E45-9B32-6EEECFEDD86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C9A3298-FFD1-4B46-9DD8-A33148562412}"/>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92075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28605AC-5921-C644-9829-36F2567BB0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33216DE-65CC-F545-8447-AA2CA11D04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E8B20C9-5376-6B45-AF8E-AF573D31A4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995FB415-5DDC-6441-BB4E-57603B176C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CB198FF2-FD04-7640-8AFC-4FA8205C55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8300E9-335E-4B47-B89C-24EE9E263254}" type="slidenum">
              <a:rPr lang="nl-NL" smtClean="0"/>
              <a:t>‹nr.›</a:t>
            </a:fld>
            <a:endParaRPr lang="nl-NL"/>
          </a:p>
        </p:txBody>
      </p:sp>
    </p:spTree>
    <p:extLst>
      <p:ext uri="{BB962C8B-B14F-4D97-AF65-F5344CB8AC3E}">
        <p14:creationId xmlns:p14="http://schemas.microsoft.com/office/powerpoint/2010/main" val="35028739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4.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png"/><Relationship Id="rId7" Type="http://schemas.openxmlformats.org/officeDocument/2006/relationships/diagramLayout" Target="../diagrams/layout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Data" Target="../diagrams/data1.xml"/><Relationship Id="rId11" Type="http://schemas.openxmlformats.org/officeDocument/2006/relationships/image" Target="../media/image5.png"/><Relationship Id="rId5" Type="http://schemas.openxmlformats.org/officeDocument/2006/relationships/image" Target="../media/image4.png"/><Relationship Id="rId10" Type="http://schemas.microsoft.com/office/2007/relationships/diagramDrawing" Target="../diagrams/drawing1.xml"/><Relationship Id="rId4" Type="http://schemas.openxmlformats.org/officeDocument/2006/relationships/image" Target="../media/image3.png"/><Relationship Id="rId9" Type="http://schemas.openxmlformats.org/officeDocument/2006/relationships/diagramColors" Target="../diagrams/colors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8" Type="http://schemas.openxmlformats.org/officeDocument/2006/relationships/image" Target="../media/image20.tif"/><Relationship Id="rId3" Type="http://schemas.openxmlformats.org/officeDocument/2006/relationships/image" Target="../media/image2.png"/><Relationship Id="rId7" Type="http://schemas.openxmlformats.org/officeDocument/2006/relationships/image" Target="../media/image19.tif"/><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8" Type="http://schemas.openxmlformats.org/officeDocument/2006/relationships/image" Target="../media/image20.tif"/><Relationship Id="rId3" Type="http://schemas.openxmlformats.org/officeDocument/2006/relationships/image" Target="../media/image2.png"/><Relationship Id="rId7" Type="http://schemas.openxmlformats.org/officeDocument/2006/relationships/image" Target="../media/image19.tif"/><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10" Type="http://schemas.openxmlformats.org/officeDocument/2006/relationships/image" Target="../media/image23.png"/><Relationship Id="rId4" Type="http://schemas.openxmlformats.org/officeDocument/2006/relationships/image" Target="../media/image6.png"/><Relationship Id="rId9" Type="http://schemas.openxmlformats.org/officeDocument/2006/relationships/image" Target="../media/image22.jpeg"/></Relationships>
</file>

<file path=ppt/slides/_rels/slide43.xml.rels><?xml version="1.0" encoding="UTF-8" standalone="yes"?>
<Relationships xmlns="http://schemas.openxmlformats.org/package/2006/relationships"><Relationship Id="rId8" Type="http://schemas.openxmlformats.org/officeDocument/2006/relationships/image" Target="../media/image20.tif"/><Relationship Id="rId3" Type="http://schemas.openxmlformats.org/officeDocument/2006/relationships/image" Target="../media/image2.png"/><Relationship Id="rId7" Type="http://schemas.openxmlformats.org/officeDocument/2006/relationships/image" Target="../media/image19.tif"/><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10" Type="http://schemas.openxmlformats.org/officeDocument/2006/relationships/image" Target="../media/image23.png"/><Relationship Id="rId4" Type="http://schemas.openxmlformats.org/officeDocument/2006/relationships/image" Target="../media/image6.png"/><Relationship Id="rId9" Type="http://schemas.openxmlformats.org/officeDocument/2006/relationships/image" Target="../media/image22.jpeg"/></Relationships>
</file>

<file path=ppt/slides/_rels/slide44.xml.rels><?xml version="1.0" encoding="UTF-8" standalone="yes"?>
<Relationships xmlns="http://schemas.openxmlformats.org/package/2006/relationships"><Relationship Id="rId8" Type="http://schemas.openxmlformats.org/officeDocument/2006/relationships/image" Target="../media/image20.tif"/><Relationship Id="rId3" Type="http://schemas.openxmlformats.org/officeDocument/2006/relationships/image" Target="../media/image2.png"/><Relationship Id="rId7" Type="http://schemas.openxmlformats.org/officeDocument/2006/relationships/image" Target="../media/image19.ti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10" Type="http://schemas.openxmlformats.org/officeDocument/2006/relationships/image" Target="../media/image23.png"/><Relationship Id="rId4" Type="http://schemas.openxmlformats.org/officeDocument/2006/relationships/image" Target="../media/image6.png"/><Relationship Id="rId9" Type="http://schemas.openxmlformats.org/officeDocument/2006/relationships/image" Target="../media/image22.jpeg"/></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8" Type="http://schemas.openxmlformats.org/officeDocument/2006/relationships/image" Target="../media/image20.tif"/><Relationship Id="rId3" Type="http://schemas.openxmlformats.org/officeDocument/2006/relationships/image" Target="../media/image2.png"/><Relationship Id="rId7" Type="http://schemas.openxmlformats.org/officeDocument/2006/relationships/image" Target="../media/image19.tif"/><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10" Type="http://schemas.openxmlformats.org/officeDocument/2006/relationships/image" Target="../media/image26.png"/><Relationship Id="rId4" Type="http://schemas.openxmlformats.org/officeDocument/2006/relationships/image" Target="../media/image6.png"/><Relationship Id="rId9" Type="http://schemas.openxmlformats.org/officeDocument/2006/relationships/image" Target="../media/image25.jpeg"/></Relationships>
</file>

<file path=ppt/slides/_rels/slide47.xml.rels><?xml version="1.0" encoding="UTF-8" standalone="yes"?>
<Relationships xmlns="http://schemas.openxmlformats.org/package/2006/relationships"><Relationship Id="rId8" Type="http://schemas.openxmlformats.org/officeDocument/2006/relationships/image" Target="../media/image19.tif"/><Relationship Id="rId3" Type="http://schemas.openxmlformats.org/officeDocument/2006/relationships/image" Target="../media/image2.png"/><Relationship Id="rId7" Type="http://schemas.openxmlformats.org/officeDocument/2006/relationships/image" Target="../media/image25.jpe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10" Type="http://schemas.openxmlformats.org/officeDocument/2006/relationships/image" Target="../media/image26.png"/><Relationship Id="rId4" Type="http://schemas.openxmlformats.org/officeDocument/2006/relationships/image" Target="../media/image6.png"/><Relationship Id="rId9" Type="http://schemas.openxmlformats.org/officeDocument/2006/relationships/image" Target="../media/image20.tif"/></Relationships>
</file>

<file path=ppt/slides/_rels/slide48.xml.rels><?xml version="1.0" encoding="UTF-8" standalone="yes"?>
<Relationships xmlns="http://schemas.openxmlformats.org/package/2006/relationships"><Relationship Id="rId8" Type="http://schemas.openxmlformats.org/officeDocument/2006/relationships/image" Target="../media/image19.tif"/><Relationship Id="rId3" Type="http://schemas.openxmlformats.org/officeDocument/2006/relationships/image" Target="../media/image2.png"/><Relationship Id="rId7" Type="http://schemas.openxmlformats.org/officeDocument/2006/relationships/image" Target="../media/image25.jpe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10" Type="http://schemas.openxmlformats.org/officeDocument/2006/relationships/image" Target="../media/image26.png"/><Relationship Id="rId4" Type="http://schemas.openxmlformats.org/officeDocument/2006/relationships/image" Target="../media/image6.png"/><Relationship Id="rId9" Type="http://schemas.openxmlformats.org/officeDocument/2006/relationships/image" Target="../media/image20.tif"/></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8" Type="http://schemas.openxmlformats.org/officeDocument/2006/relationships/image" Target="../media/image20.tif"/><Relationship Id="rId3" Type="http://schemas.openxmlformats.org/officeDocument/2006/relationships/image" Target="../media/image2.png"/><Relationship Id="rId7" Type="http://schemas.openxmlformats.org/officeDocument/2006/relationships/image" Target="../media/image19.tif"/><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10" Type="http://schemas.openxmlformats.org/officeDocument/2006/relationships/image" Target="../media/image28.jpeg"/><Relationship Id="rId4" Type="http://schemas.openxmlformats.org/officeDocument/2006/relationships/image" Target="../media/image6.png"/><Relationship Id="rId9" Type="http://schemas.openxmlformats.org/officeDocument/2006/relationships/image" Target="../media/image27.png"/></Relationships>
</file>

<file path=ppt/slides/_rels/slide51.xml.rels><?xml version="1.0" encoding="UTF-8" standalone="yes"?>
<Relationships xmlns="http://schemas.openxmlformats.org/package/2006/relationships"><Relationship Id="rId8" Type="http://schemas.openxmlformats.org/officeDocument/2006/relationships/image" Target="../media/image20.tif"/><Relationship Id="rId3" Type="http://schemas.openxmlformats.org/officeDocument/2006/relationships/image" Target="../media/image2.png"/><Relationship Id="rId7" Type="http://schemas.openxmlformats.org/officeDocument/2006/relationships/image" Target="../media/image19.tif"/><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10" Type="http://schemas.openxmlformats.org/officeDocument/2006/relationships/image" Target="../media/image28.jpeg"/><Relationship Id="rId4" Type="http://schemas.openxmlformats.org/officeDocument/2006/relationships/image" Target="../media/image6.png"/><Relationship Id="rId9" Type="http://schemas.openxmlformats.org/officeDocument/2006/relationships/image" Target="../media/image27.png"/></Relationships>
</file>

<file path=ppt/slides/_rels/slide52.xml.rels><?xml version="1.0" encoding="UTF-8" standalone="yes"?>
<Relationships xmlns="http://schemas.openxmlformats.org/package/2006/relationships"><Relationship Id="rId8" Type="http://schemas.openxmlformats.org/officeDocument/2006/relationships/image" Target="../media/image20.tif"/><Relationship Id="rId3" Type="http://schemas.openxmlformats.org/officeDocument/2006/relationships/image" Target="../media/image2.png"/><Relationship Id="rId7" Type="http://schemas.openxmlformats.org/officeDocument/2006/relationships/image" Target="../media/image19.tif"/><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10" Type="http://schemas.openxmlformats.org/officeDocument/2006/relationships/image" Target="../media/image28.jpeg"/><Relationship Id="rId4" Type="http://schemas.openxmlformats.org/officeDocument/2006/relationships/image" Target="../media/image6.png"/><Relationship Id="rId9" Type="http://schemas.openxmlformats.org/officeDocument/2006/relationships/image" Target="../media/image27.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png"/><Relationship Id="rId7" Type="http://schemas.openxmlformats.org/officeDocument/2006/relationships/image" Target="../media/image29.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png"/><Relationship Id="rId7" Type="http://schemas.openxmlformats.org/officeDocument/2006/relationships/image" Target="../media/image29.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4.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6.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4.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6.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7.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8.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72.xml.rels><?xml version="1.0" encoding="UTF-8" standalone="yes"?>
<Relationships xmlns="http://schemas.openxmlformats.org/package/2006/relationships"><Relationship Id="rId8" Type="http://schemas.openxmlformats.org/officeDocument/2006/relationships/hyperlink" Target="http://wijzijnfontys.nl/wp-content/uploads/2018/12/Fontys-uitgangspunten-voor-leren.pdf" TargetMode="External"/><Relationship Id="rId13" Type="http://schemas.openxmlformats.org/officeDocument/2006/relationships/hyperlink" Target="https://cdn.pixabay.com/photo/2013/07/12/15/39/post-it-150262_960_720.png" TargetMode="External"/><Relationship Id="rId3" Type="http://schemas.openxmlformats.org/officeDocument/2006/relationships/image" Target="../media/image6.png"/><Relationship Id="rId7" Type="http://schemas.openxmlformats.org/officeDocument/2006/relationships/hyperlink" Target="https://www.mural.co/templates/idea-prioritization" TargetMode="External"/><Relationship Id="rId12" Type="http://schemas.openxmlformats.org/officeDocument/2006/relationships/hyperlink" Target="https://commons.wikimedia.org/wiki/File:Simpleicons_Business_clock-time-control-tool.svg" TargetMode="External"/><Relationship Id="rId2" Type="http://schemas.openxmlformats.org/officeDocument/2006/relationships/notesSlide" Target="../notesSlides/notesSlide71.xml"/><Relationship Id="rId16" Type="http://schemas.openxmlformats.org/officeDocument/2006/relationships/hyperlink" Target="https://pixabay.com/photos/back-to-school-pencils-rainbow-art-1576790/" TargetMode="External"/><Relationship Id="rId1" Type="http://schemas.openxmlformats.org/officeDocument/2006/relationships/slideLayout" Target="../slideLayouts/slideLayout2.xml"/><Relationship Id="rId6" Type="http://schemas.openxmlformats.org/officeDocument/2006/relationships/hyperlink" Target="https://www.optischefenomenen.nl/blog/filatelistische-aandacht-voor-maurits-cornelis-escher-7" TargetMode="External"/><Relationship Id="rId11" Type="http://schemas.openxmlformats.org/officeDocument/2006/relationships/hyperlink" Target="https://upload.wikimedia.org/wikipedia/commons/1/17/Design_thinking.png" TargetMode="External"/><Relationship Id="rId5" Type="http://schemas.openxmlformats.org/officeDocument/2006/relationships/image" Target="../media/image4.png"/><Relationship Id="rId15" Type="http://schemas.openxmlformats.org/officeDocument/2006/relationships/hyperlink" Target="https://www.pexels.com/photo/three-persons-sitting-on-the-stairs-talking-with-each-other-1438072/" TargetMode="External"/><Relationship Id="rId10" Type="http://schemas.openxmlformats.org/officeDocument/2006/relationships/hyperlink" Target="https://www.turner.nl/onderwijs/de-toekomst-van-blended-onderwijs-is-gestart/" TargetMode="External"/><Relationship Id="rId4" Type="http://schemas.openxmlformats.org/officeDocument/2006/relationships/slide" Target="slide3.xml"/><Relationship Id="rId9" Type="http://schemas.openxmlformats.org/officeDocument/2006/relationships/hyperlink" Target="https://onlinelearningconsortium.org/online-learning-journal-releases-ebook/online-blended-learning-selections-from-the-field-3/" TargetMode="External"/><Relationship Id="rId14" Type="http://schemas.openxmlformats.org/officeDocument/2006/relationships/hyperlink" Target="https://www.pexels.com/photo/photo-of-woman-looking-at-the-mirror-774866/"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9.pn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slide" Target="slide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677886" y="365125"/>
            <a:ext cx="8675914" cy="1325563"/>
          </a:xfrm>
        </p:spPr>
        <p:txBody>
          <a:bodyPr/>
          <a:lstStyle/>
          <a:p>
            <a:r>
              <a:rPr lang="en-US" b="1" err="1"/>
              <a:t>Introductie</a:t>
            </a:r>
            <a:endParaRPr lang="nl-NL" b="1"/>
          </a:p>
        </p:txBody>
      </p:sp>
      <p:sp>
        <p:nvSpPr>
          <p:cNvPr id="3" name="Tijdelijke aanduiding voor inhoud 2"/>
          <p:cNvSpPr>
            <a:spLocks noGrp="1"/>
          </p:cNvSpPr>
          <p:nvPr>
            <p:ph idx="1"/>
          </p:nvPr>
        </p:nvSpPr>
        <p:spPr>
          <a:xfrm>
            <a:off x="2773136" y="1533042"/>
            <a:ext cx="8675914" cy="4351338"/>
          </a:xfrm>
        </p:spPr>
        <p:txBody>
          <a:bodyPr vert="horz" lIns="91440" tIns="45720" rIns="91440" bIns="45720" rtlCol="0" anchor="t">
            <a:normAutofit fontScale="70000" lnSpcReduction="20000"/>
          </a:bodyPr>
          <a:lstStyle/>
          <a:p>
            <a:pPr marL="0" indent="0">
              <a:buNone/>
            </a:pPr>
            <a:r>
              <a:rPr lang="nl-NL" sz="2800" noProof="1"/>
              <a:t>Deze gereedschapskist is bedoeld om met een team te komen tot een visie op Blended Learning en eventueel al een eerste stap te zetten </a:t>
            </a:r>
            <a:r>
              <a:rPr lang="nl-NL" noProof="1"/>
              <a:t>in</a:t>
            </a:r>
            <a:r>
              <a:rPr lang="nl-NL" sz="2800" noProof="1"/>
              <a:t> het vertalen van deze visie naar een specifieke inrichting van het onderwijs. Omdat ieder instituut een ander startpunt </a:t>
            </a:r>
            <a:r>
              <a:rPr lang="nl-NL" noProof="1"/>
              <a:t>heeft,</a:t>
            </a:r>
            <a:r>
              <a:rPr lang="nl-NL" sz="2800" noProof="1"/>
              <a:t> is de workshop aan te passen aan de context. De gereedschapskist bestaat uit verschillende onderdelen (bouwstenen) die je, afhankelijk van de context van het instituut en het beoogde doel, kunt verwijderen of kunt gebruiken.</a:t>
            </a:r>
            <a:endParaRPr lang="nl-NL" sz="2800" noProof="1">
              <a:cs typeface="Calibri"/>
            </a:endParaRPr>
          </a:p>
          <a:p>
            <a:pPr marL="0" indent="0">
              <a:buNone/>
            </a:pPr>
            <a:r>
              <a:rPr lang="nl-NL" sz="2800" noProof="1"/>
              <a:t>De sheets met een paarse balk </a:t>
            </a:r>
            <a:r>
              <a:rPr lang="nl-NL" noProof="1"/>
              <a:t>aan linkerzijde zijn bedoeld voor de trainers / workshopleiders en kunnen voor gebruik met de deelnemers verwijderd worden. </a:t>
            </a:r>
            <a:endParaRPr lang="nl-NL" noProof="1">
              <a:cs typeface="Calibri"/>
            </a:endParaRPr>
          </a:p>
          <a:p>
            <a:pPr marL="0" indent="0">
              <a:buNone/>
            </a:pPr>
            <a:r>
              <a:rPr lang="nl-NL" noProof="1"/>
              <a:t>Per sheet worden – waar nodig </a:t>
            </a:r>
            <a:r>
              <a:rPr lang="nl-NL" noProof="1">
                <a:ea typeface="+mn-lt"/>
                <a:cs typeface="+mn-lt"/>
              </a:rPr>
              <a:t>–</a:t>
            </a:r>
            <a:r>
              <a:rPr lang="nl-NL" noProof="1"/>
              <a:t> een instructie, toelichting en/of tips gegeven in de notities voor de presentator. Breng deze dus voor jezelf in beeld.</a:t>
            </a:r>
            <a:endParaRPr lang="nl-NL" noProof="1">
              <a:cs typeface="Calibri"/>
            </a:endParaRPr>
          </a:p>
          <a:p>
            <a:pPr marL="0" indent="0">
              <a:buNone/>
            </a:pPr>
            <a:r>
              <a:rPr lang="nl-NL" noProof="1"/>
              <a:t>Voor de volledigheid is ook een hand-out beschikbaar waarin alle sheets en notities zichtbaar zijn.</a:t>
            </a:r>
            <a:br>
              <a:rPr lang="nl-NL" sz="2800" noProof="1"/>
            </a:br>
            <a:br>
              <a:rPr lang="nl-NL" sz="2800" noProof="1"/>
            </a:br>
            <a:r>
              <a:rPr lang="nl-NL" sz="2800" noProof="1"/>
              <a:t>In deze gereedsschapskist/ de verschillende bouwstenen </a:t>
            </a:r>
            <a:r>
              <a:rPr lang="nl-NL" noProof="1"/>
              <a:t>vind je hopelijk</a:t>
            </a:r>
            <a:r>
              <a:rPr lang="nl-NL" sz="2800" noProof="1"/>
              <a:t> veel inspiratie en informatie! </a:t>
            </a:r>
            <a:br>
              <a:rPr lang="nl-NL" sz="2800" noProof="1"/>
            </a:br>
            <a:br>
              <a:rPr lang="nl-NL" sz="2800" noProof="1"/>
            </a:br>
            <a:r>
              <a:rPr lang="nl-NL" sz="2800" noProof="1"/>
              <a:t>Succes met de weg naar een Blend!</a:t>
            </a:r>
            <a:endParaRPr lang="nl-NL" noProof="1">
              <a:cs typeface="Calibri"/>
            </a:endParaRPr>
          </a:p>
        </p:txBody>
      </p:sp>
      <p:sp>
        <p:nvSpPr>
          <p:cNvPr id="4" name="Rechthoek 3">
            <a:extLst>
              <a:ext uri="{FF2B5EF4-FFF2-40B4-BE49-F238E27FC236}">
                <a16:creationId xmlns:a16="http://schemas.microsoft.com/office/drawing/2014/main" id="{BBBD4BE9-BB1B-DC46-82AE-566906545FAC}"/>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Afbeelding 5">
            <a:extLst>
              <a:ext uri="{FF2B5EF4-FFF2-40B4-BE49-F238E27FC236}">
                <a16:creationId xmlns:a16="http://schemas.microsoft.com/office/drawing/2014/main" id="{3E83436C-E000-1646-9B76-7EBC7330B9AA}"/>
              </a:ext>
            </a:extLst>
          </p:cNvPr>
          <p:cNvPicPr>
            <a:picLocks noChangeAspect="1"/>
          </p:cNvPicPr>
          <p:nvPr/>
        </p:nvPicPr>
        <p:blipFill>
          <a:blip r:embed="rId4"/>
          <a:stretch>
            <a:fillRect/>
          </a:stretch>
        </p:blipFill>
        <p:spPr>
          <a:xfrm>
            <a:off x="304408" y="201676"/>
            <a:ext cx="1154670" cy="1154670"/>
          </a:xfrm>
          <a:prstGeom prst="rect">
            <a:avLst/>
          </a:prstGeom>
        </p:spPr>
      </p:pic>
      <p:pic>
        <p:nvPicPr>
          <p:cNvPr id="8" name="Afbeelding 7" descr="Afbeelding met tekst, teken&#10;&#10;Automatisch gegenereerde beschrijving">
            <a:extLst>
              <a:ext uri="{FF2B5EF4-FFF2-40B4-BE49-F238E27FC236}">
                <a16:creationId xmlns:a16="http://schemas.microsoft.com/office/drawing/2014/main" id="{D750361E-5AD2-2B49-ACF7-CEAD51ECABA1}"/>
              </a:ext>
            </a:extLst>
          </p:cNvPr>
          <p:cNvPicPr>
            <a:picLocks noChangeAspect="1"/>
          </p:cNvPicPr>
          <p:nvPr/>
        </p:nvPicPr>
        <p:blipFill>
          <a:blip r:embed="rId5"/>
          <a:stretch>
            <a:fillRect/>
          </a:stretch>
        </p:blipFill>
        <p:spPr>
          <a:xfrm>
            <a:off x="10913273" y="5834818"/>
            <a:ext cx="1278727" cy="974195"/>
          </a:xfrm>
          <a:prstGeom prst="rect">
            <a:avLst/>
          </a:prstGeom>
        </p:spPr>
      </p:pic>
    </p:spTree>
    <p:extLst>
      <p:ext uri="{BB962C8B-B14F-4D97-AF65-F5344CB8AC3E}">
        <p14:creationId xmlns:p14="http://schemas.microsoft.com/office/powerpoint/2010/main" val="2777973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1a: De algemene onderwijsvisie</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791885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22277" y="149943"/>
            <a:ext cx="9686642"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018574" y="1398277"/>
            <a:ext cx="10017482" cy="5236439"/>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a:cs typeface="Calibri"/>
              </a:rPr>
              <a:t>De bedoeling</a:t>
            </a:r>
            <a:r>
              <a:rPr lang="nl-NL">
                <a:cs typeface="Calibri"/>
              </a:rPr>
              <a:t>:</a:t>
            </a:r>
          </a:p>
          <a:p>
            <a:r>
              <a:rPr lang="nl-NL">
                <a:cs typeface="Calibri"/>
              </a:rPr>
              <a:t>Context: gebruiken als instituut al een eigen onderwijsvisie heeft. </a:t>
            </a:r>
          </a:p>
          <a:p>
            <a:r>
              <a:rPr lang="nl-NL">
                <a:cs typeface="Calibri"/>
              </a:rPr>
              <a:t>Tijdsindicatie: +/- 1 uur </a:t>
            </a:r>
          </a:p>
          <a:p>
            <a:r>
              <a:rPr lang="nl-NL">
                <a:cs typeface="Calibri"/>
              </a:rPr>
              <a:t>Doel bouwsteen 1a: voorkennis visie activeren en interpretaties expliciteren.</a:t>
            </a:r>
          </a:p>
          <a:p>
            <a:pPr marL="0" indent="0">
              <a:buNone/>
            </a:pPr>
            <a:endParaRPr lang="nl-NL">
              <a:cs typeface="Calibri"/>
            </a:endParaRPr>
          </a:p>
          <a:p>
            <a:pPr marL="0" indent="0">
              <a:buNone/>
            </a:pPr>
            <a:r>
              <a:rPr lang="nl-NL" b="1">
                <a:cs typeface="Calibri"/>
              </a:rPr>
              <a:t>Benodigde acties vooraf</a:t>
            </a:r>
            <a:r>
              <a:rPr lang="nl-NL">
                <a:cs typeface="Calibri"/>
              </a:rPr>
              <a:t>:</a:t>
            </a:r>
          </a:p>
          <a:p>
            <a:r>
              <a:rPr lang="nl-NL">
                <a:cs typeface="Calibri"/>
              </a:rPr>
              <a:t>Didactische visie van de opleiding, andere relevante stukken (zoals een toetsvisie) én de 5 uitgangspunten voor leren van Fontys beschikbaar stellen voor deelnemers.</a:t>
            </a:r>
          </a:p>
          <a:p>
            <a:r>
              <a:rPr lang="nl-NL" err="1">
                <a:cs typeface="Calibri"/>
              </a:rPr>
              <a:t>Mural</a:t>
            </a:r>
            <a:r>
              <a:rPr lang="nl-NL">
                <a:cs typeface="Calibri"/>
              </a:rPr>
              <a:t> / whiteboard  inrichten voor </a:t>
            </a:r>
            <a:r>
              <a:rPr lang="nl-NL" err="1">
                <a:cs typeface="Calibri"/>
              </a:rPr>
              <a:t>prio</a:t>
            </a:r>
            <a:r>
              <a:rPr lang="nl-NL">
                <a:cs typeface="Calibri"/>
              </a:rPr>
              <a:t>-oefening (zie daarvoor de specifieke sheet) denk bij de offline variant aan post-</a:t>
            </a:r>
            <a:r>
              <a:rPr lang="nl-NL" err="1">
                <a:cs typeface="Calibri"/>
              </a:rPr>
              <a:t>its</a:t>
            </a:r>
            <a:r>
              <a:rPr lang="nl-NL">
                <a:cs typeface="Calibri"/>
              </a:rPr>
              <a:t> en stiften.</a:t>
            </a:r>
          </a:p>
          <a:p>
            <a:r>
              <a:rPr lang="nl-NL">
                <a:cs typeface="Calibri"/>
              </a:rPr>
              <a:t>Variant online: richt MS-Teams in (optioneel break-out rooms) voor het speeddaten.</a:t>
            </a:r>
          </a:p>
          <a:p>
            <a:r>
              <a:rPr lang="nl-NL">
                <a:cs typeface="Calibri"/>
              </a:rPr>
              <a:t>Variant offline: maak in het lokaal twee rijen tafels. Voor de speeddate kan één rij steeds verschuiven.</a:t>
            </a:r>
          </a:p>
          <a:p>
            <a:endParaRPr lang="nl-NL">
              <a:cs typeface="Calibri"/>
            </a:endParaRPr>
          </a:p>
          <a:p>
            <a:pPr marL="0" indent="0">
              <a:buNone/>
            </a:pPr>
            <a:r>
              <a:rPr lang="nl-NL" b="1">
                <a:cs typeface="Calibri"/>
              </a:rPr>
              <a:t>Leeractiviteiten</a:t>
            </a:r>
            <a:r>
              <a:rPr lang="nl-NL">
                <a:cs typeface="Calibri"/>
              </a:rPr>
              <a:t>: </a:t>
            </a:r>
          </a:p>
          <a:p>
            <a:r>
              <a:rPr lang="nl-NL">
                <a:cs typeface="Calibri"/>
              </a:rPr>
              <a:t>Uitgangspunten definiëren</a:t>
            </a:r>
          </a:p>
          <a:p>
            <a:r>
              <a:rPr lang="nl-NL">
                <a:cs typeface="Calibri"/>
              </a:rPr>
              <a:t>Speeddate </a:t>
            </a:r>
          </a:p>
          <a:p>
            <a:r>
              <a:rPr lang="nl-NL">
                <a:cs typeface="Calibri"/>
              </a:rPr>
              <a:t>Groepsdiscussie</a:t>
            </a:r>
          </a:p>
          <a:p>
            <a:endParaRPr lang="nl-NL">
              <a:cs typeface="Calibri"/>
            </a:endParaRPr>
          </a:p>
        </p:txBody>
      </p:sp>
      <p:sp>
        <p:nvSpPr>
          <p:cNvPr id="3" name="Rechthoek 2">
            <a:extLst>
              <a:ext uri="{FF2B5EF4-FFF2-40B4-BE49-F238E27FC236}">
                <a16:creationId xmlns:a16="http://schemas.microsoft.com/office/drawing/2014/main" id="{5F74F26E-EAA1-4C49-B052-4D784EEBF835}"/>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47230309-785B-401A-A8F3-6A1223287897}"/>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1950529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Doel activiteit</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pic>
        <p:nvPicPr>
          <p:cNvPr id="4" name="Afbeelding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95303" y="1483421"/>
            <a:ext cx="7405085" cy="5193644"/>
          </a:xfrm>
          <a:prstGeom prst="rect">
            <a:avLst/>
          </a:prstGeom>
        </p:spPr>
      </p:pic>
    </p:spTree>
    <p:extLst>
      <p:ext uri="{BB962C8B-B14F-4D97-AF65-F5344CB8AC3E}">
        <p14:creationId xmlns:p14="http://schemas.microsoft.com/office/powerpoint/2010/main" val="3840637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Overzicht van activiteiten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733566"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nl-NL" sz="4000" i="1">
                <a:cs typeface="Calibri"/>
              </a:rPr>
              <a:t>Stap 1; standpunten vanuit bestaande visie.</a:t>
            </a:r>
          </a:p>
          <a:p>
            <a:pPr marL="0" indent="0">
              <a:lnSpc>
                <a:spcPct val="200000"/>
              </a:lnSpc>
              <a:buNone/>
            </a:pPr>
            <a:r>
              <a:rPr lang="nl-NL" sz="4000" i="1">
                <a:cs typeface="Calibri"/>
              </a:rPr>
              <a:t>Stap 2; carrousel speeddate. </a:t>
            </a:r>
          </a:p>
          <a:p>
            <a:pPr marL="0" indent="0">
              <a:lnSpc>
                <a:spcPct val="200000"/>
              </a:lnSpc>
              <a:buNone/>
            </a:pPr>
            <a:r>
              <a:rPr lang="nl-NL" sz="4000" i="1">
                <a:cs typeface="Calibri"/>
              </a:rPr>
              <a:t>Stap3; prioriteren standpunten.</a:t>
            </a:r>
          </a:p>
          <a:p>
            <a:pPr marL="0" indent="0">
              <a:lnSpc>
                <a:spcPct val="200000"/>
              </a:lnSpc>
              <a:buNone/>
            </a:pPr>
            <a:endParaRPr lang="nl-NL">
              <a:cs typeface="Calibri"/>
            </a:endParaRPr>
          </a:p>
          <a:p>
            <a:pPr>
              <a:lnSpc>
                <a:spcPct val="200000"/>
              </a:lnSpc>
            </a:pPr>
            <a:endParaRPr lang="nl-NL">
              <a:cs typeface="Calibri"/>
            </a:endParaRPr>
          </a:p>
        </p:txBody>
      </p:sp>
    </p:spTree>
    <p:extLst>
      <p:ext uri="{BB962C8B-B14F-4D97-AF65-F5344CB8AC3E}">
        <p14:creationId xmlns:p14="http://schemas.microsoft.com/office/powerpoint/2010/main" val="2728623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1; standpunten vanuit bestaande visie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318656" y="1283744"/>
            <a:ext cx="10759930" cy="4551074"/>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50000"/>
              </a:lnSpc>
              <a:buFont typeface="+mj-lt"/>
              <a:buAutoNum type="alphaLcParenR"/>
            </a:pPr>
            <a:r>
              <a:rPr lang="nl-NL" i="1">
                <a:cs typeface="Calibri"/>
              </a:rPr>
              <a:t>Neem de didactische visie erbij.</a:t>
            </a:r>
          </a:p>
          <a:p>
            <a:pPr marL="514350" indent="-514350">
              <a:lnSpc>
                <a:spcPct val="150000"/>
              </a:lnSpc>
              <a:buFont typeface="+mj-lt"/>
              <a:buAutoNum type="alphaLcParenR"/>
            </a:pPr>
            <a:r>
              <a:rPr lang="nl-NL" i="1">
                <a:cs typeface="Calibri"/>
              </a:rPr>
              <a:t>Ga na wat erg krachtig is binnen de visie.</a:t>
            </a:r>
          </a:p>
          <a:p>
            <a:pPr marL="514350" indent="-514350">
              <a:lnSpc>
                <a:spcPct val="150000"/>
              </a:lnSpc>
              <a:buFont typeface="+mj-lt"/>
              <a:buAutoNum type="alphaLcParenR"/>
            </a:pPr>
            <a:r>
              <a:rPr lang="nl-NL" i="1">
                <a:cs typeface="Calibri"/>
              </a:rPr>
              <a:t>Definieer op basis hiervan een standpunt. </a:t>
            </a:r>
          </a:p>
          <a:p>
            <a:pPr lvl="1">
              <a:lnSpc>
                <a:spcPct val="150000"/>
              </a:lnSpc>
            </a:pPr>
            <a:r>
              <a:rPr lang="nl-NL" i="1">
                <a:cs typeface="Calibri"/>
              </a:rPr>
              <a:t>Als er in de visie staat dat authentieke beroepssituaties centraal staan, kan een standpunt zijn: “inspiratie halen we uit de praktijk”</a:t>
            </a:r>
          </a:p>
          <a:p>
            <a:pPr lvl="1">
              <a:lnSpc>
                <a:spcPct val="150000"/>
              </a:lnSpc>
            </a:pPr>
            <a:r>
              <a:rPr lang="nl-NL" i="1">
                <a:cs typeface="Calibri"/>
              </a:rPr>
              <a:t>Niet te concreet, zoals door het benoemen van werkvormen of urenbelasting.</a:t>
            </a:r>
          </a:p>
          <a:p>
            <a:pPr lvl="1">
              <a:lnSpc>
                <a:spcPct val="150000"/>
              </a:lnSpc>
            </a:pPr>
            <a:r>
              <a:rPr lang="nl-NL" i="1">
                <a:cs typeface="Calibri"/>
              </a:rPr>
              <a:t>Niet te abstract, zoals bijvoorbeeld: "draagt bij aan een betere wereld" of "inspireert tot moed."</a:t>
            </a:r>
            <a:endParaRPr lang="nl-NL">
              <a:cs typeface="Calibri"/>
            </a:endParaRPr>
          </a:p>
          <a:p>
            <a:pPr marL="0" indent="0">
              <a:lnSpc>
                <a:spcPct val="150000"/>
              </a:lnSpc>
              <a:buNone/>
            </a:pPr>
            <a:endParaRPr lang="nl-NL">
              <a:cs typeface="Calibri"/>
            </a:endParaRPr>
          </a:p>
        </p:txBody>
      </p:sp>
    </p:spTree>
    <p:extLst>
      <p:ext uri="{BB962C8B-B14F-4D97-AF65-F5344CB8AC3E}">
        <p14:creationId xmlns:p14="http://schemas.microsoft.com/office/powerpoint/2010/main" val="1704966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2; carrousel speeddate</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14400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i="1">
                <a:cs typeface="Calibri"/>
              </a:rPr>
              <a:t>Instructie:</a:t>
            </a:r>
          </a:p>
          <a:p>
            <a:r>
              <a:rPr lang="nl-NL" i="1">
                <a:cs typeface="Calibri"/>
              </a:rPr>
              <a:t>Deel met elkaar de standpunten</a:t>
            </a:r>
          </a:p>
          <a:p>
            <a:r>
              <a:rPr lang="nl-NL" i="1">
                <a:cs typeface="Calibri"/>
              </a:rPr>
              <a:t>Stel verhelderingsvragen</a:t>
            </a:r>
          </a:p>
          <a:p>
            <a:r>
              <a:rPr lang="nl-NL" i="1">
                <a:cs typeface="Calibri"/>
              </a:rPr>
              <a:t>Scherp de standpunten aan op basis van de uitwisseling</a:t>
            </a:r>
          </a:p>
          <a:p>
            <a:endParaRPr lang="nl-NL" i="1">
              <a:cs typeface="Calibri"/>
            </a:endParaRPr>
          </a:p>
          <a:p>
            <a:pPr marL="0" indent="0">
              <a:buNone/>
            </a:pPr>
            <a:r>
              <a:rPr lang="nl-NL" i="1">
                <a:cs typeface="Calibri"/>
              </a:rPr>
              <a:t>Tijdsindeling:</a:t>
            </a:r>
          </a:p>
          <a:p>
            <a:r>
              <a:rPr lang="nl-NL" i="1">
                <a:cs typeface="Calibri"/>
              </a:rPr>
              <a:t>5 min per gesprek. </a:t>
            </a:r>
          </a:p>
          <a:p>
            <a:r>
              <a:rPr lang="nl-NL" i="1">
                <a:cs typeface="Calibri"/>
              </a:rPr>
              <a:t>Aantal rondes op basis van beschikbare tijd.</a:t>
            </a:r>
            <a:endParaRPr lang="nl-NL">
              <a:cs typeface="Calibri"/>
            </a:endParaRPr>
          </a:p>
          <a:p>
            <a:endParaRPr lang="nl-NL">
              <a:cs typeface="Calibri"/>
            </a:endParaRPr>
          </a:p>
          <a:p>
            <a:endParaRPr lang="nl-NL">
              <a:cs typeface="Calibri"/>
            </a:endParaRPr>
          </a:p>
        </p:txBody>
      </p:sp>
    </p:spTree>
    <p:extLst>
      <p:ext uri="{BB962C8B-B14F-4D97-AF65-F5344CB8AC3E}">
        <p14:creationId xmlns:p14="http://schemas.microsoft.com/office/powerpoint/2010/main" val="1261793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Stap3; prioriteren standpunten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14400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nl-NL">
              <a:cs typeface="Calibri"/>
            </a:endParaRPr>
          </a:p>
        </p:txBody>
      </p:sp>
      <p:pic>
        <p:nvPicPr>
          <p:cNvPr id="4" name="Afbeelding 3"/>
          <p:cNvPicPr>
            <a:picLocks noChangeAspect="1"/>
          </p:cNvPicPr>
          <p:nvPr/>
        </p:nvPicPr>
        <p:blipFill>
          <a:blip r:embed="rId6"/>
          <a:stretch>
            <a:fillRect/>
          </a:stretch>
        </p:blipFill>
        <p:spPr>
          <a:xfrm>
            <a:off x="2975020" y="1261525"/>
            <a:ext cx="5520394" cy="4887431"/>
          </a:xfrm>
          <a:prstGeom prst="rect">
            <a:avLst/>
          </a:prstGeom>
        </p:spPr>
      </p:pic>
    </p:spTree>
    <p:extLst>
      <p:ext uri="{BB962C8B-B14F-4D97-AF65-F5344CB8AC3E}">
        <p14:creationId xmlns:p14="http://schemas.microsoft.com/office/powerpoint/2010/main" val="232688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Stap3; prioriteren standpunten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8" y="1383900"/>
            <a:ext cx="10295641" cy="4315151"/>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a:cs typeface="Calibri"/>
              </a:rPr>
              <a:t> 5 min, iedereen plaatst zijn post-</a:t>
            </a:r>
            <a:r>
              <a:rPr lang="nl-NL" err="1">
                <a:cs typeface="Calibri"/>
              </a:rPr>
              <a:t>it</a:t>
            </a:r>
            <a:r>
              <a:rPr lang="nl-NL">
                <a:cs typeface="Calibri"/>
              </a:rPr>
              <a:t> met een standpunt.</a:t>
            </a:r>
          </a:p>
          <a:p>
            <a:pPr>
              <a:lnSpc>
                <a:spcPct val="150000"/>
              </a:lnSpc>
            </a:pPr>
            <a:r>
              <a:rPr lang="nl-NL">
                <a:cs typeface="Calibri"/>
              </a:rPr>
              <a:t>10 min, gesprek over de positie van de standpunten. Moeten zaken verschoven worden?</a:t>
            </a:r>
          </a:p>
          <a:p>
            <a:pPr>
              <a:lnSpc>
                <a:spcPct val="150000"/>
              </a:lnSpc>
            </a:pPr>
            <a:r>
              <a:rPr lang="nl-NL">
                <a:cs typeface="Calibri"/>
              </a:rPr>
              <a:t>10 min, evaluatie over wat opvalt:</a:t>
            </a:r>
          </a:p>
          <a:p>
            <a:pPr lvl="1">
              <a:lnSpc>
                <a:spcPct val="150000"/>
              </a:lnSpc>
              <a:buFont typeface="Courier New" panose="02070309020205020404" pitchFamily="49" charset="0"/>
              <a:buChar char="o"/>
            </a:pPr>
            <a:r>
              <a:rPr lang="nl-NL">
                <a:cs typeface="Calibri"/>
              </a:rPr>
              <a:t>Wat vindt de groep erg belangrijk op het gebied van leren?</a:t>
            </a:r>
          </a:p>
          <a:p>
            <a:pPr lvl="1">
              <a:lnSpc>
                <a:spcPct val="150000"/>
              </a:lnSpc>
              <a:buFont typeface="Courier New" panose="02070309020205020404" pitchFamily="49" charset="0"/>
              <a:buChar char="o"/>
            </a:pPr>
            <a:r>
              <a:rPr lang="nl-NL">
                <a:cs typeface="Calibri"/>
              </a:rPr>
              <a:t>Wat staat wel in de visie, maar valt een beetje buiten wat haalbaar of belangrijk is?</a:t>
            </a:r>
          </a:p>
          <a:p>
            <a:pPr lvl="1">
              <a:lnSpc>
                <a:spcPct val="150000"/>
              </a:lnSpc>
              <a:buFont typeface="Courier New" panose="02070309020205020404" pitchFamily="49" charset="0"/>
              <a:buChar char="o"/>
            </a:pPr>
            <a:r>
              <a:rPr lang="nl-NL">
                <a:cs typeface="Calibri"/>
              </a:rPr>
              <a:t>Zijn er op basis van deze discussie aanpassingen nodig op de visie?</a:t>
            </a:r>
          </a:p>
          <a:p>
            <a:pPr>
              <a:lnSpc>
                <a:spcPct val="150000"/>
              </a:lnSpc>
            </a:pPr>
            <a:endParaRPr lang="nl-NL">
              <a:cs typeface="Calibri"/>
            </a:endParaRPr>
          </a:p>
        </p:txBody>
      </p:sp>
    </p:spTree>
    <p:extLst>
      <p:ext uri="{BB962C8B-B14F-4D97-AF65-F5344CB8AC3E}">
        <p14:creationId xmlns:p14="http://schemas.microsoft.com/office/powerpoint/2010/main" val="573246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1b: De algemene onderwijsvisie</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825306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07900" y="149943"/>
            <a:ext cx="9557246"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004196" y="1398277"/>
            <a:ext cx="10031860" cy="5236439"/>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a:cs typeface="Calibri"/>
              </a:rPr>
              <a:t>De bedoeling</a:t>
            </a:r>
            <a:r>
              <a:rPr lang="nl-NL">
                <a:cs typeface="Calibri"/>
              </a:rPr>
              <a:t>:</a:t>
            </a:r>
          </a:p>
          <a:p>
            <a:r>
              <a:rPr lang="nl-NL">
                <a:cs typeface="Calibri"/>
              </a:rPr>
              <a:t>Context: gebruiken als instituut nog geen eigen onderwijsvisie heeft. </a:t>
            </a:r>
          </a:p>
          <a:p>
            <a:r>
              <a:rPr lang="nl-NL">
                <a:cs typeface="Calibri"/>
              </a:rPr>
              <a:t>Tijdsindicatie: +/- 1 uur </a:t>
            </a:r>
          </a:p>
          <a:p>
            <a:r>
              <a:rPr lang="nl-NL">
                <a:cs typeface="Calibri"/>
              </a:rPr>
              <a:t>Doel bouwsteen 1b: De aanwezige opvattingen over leren expliciteren en omzetten uitgangspunten op leren.</a:t>
            </a:r>
          </a:p>
          <a:p>
            <a:pPr marL="0" indent="0">
              <a:buNone/>
            </a:pPr>
            <a:endParaRPr lang="nl-NL">
              <a:cs typeface="Calibri"/>
            </a:endParaRPr>
          </a:p>
          <a:p>
            <a:pPr marL="0" indent="0">
              <a:buNone/>
            </a:pPr>
            <a:r>
              <a:rPr lang="nl-NL" b="1">
                <a:cs typeface="Calibri"/>
              </a:rPr>
              <a:t>Benodigde acties vooraf</a:t>
            </a:r>
            <a:r>
              <a:rPr lang="nl-NL">
                <a:cs typeface="Calibri"/>
              </a:rPr>
              <a:t>:</a:t>
            </a:r>
          </a:p>
          <a:p>
            <a:r>
              <a:rPr lang="nl-NL">
                <a:cs typeface="Calibri"/>
              </a:rPr>
              <a:t>De 5 uitgangspunten voor leren van </a:t>
            </a:r>
            <a:r>
              <a:rPr lang="nl-NL" err="1">
                <a:cs typeface="Calibri"/>
              </a:rPr>
              <a:t>Fontys</a:t>
            </a:r>
            <a:r>
              <a:rPr lang="nl-NL">
                <a:cs typeface="Calibri"/>
              </a:rPr>
              <a:t> beschikbaar stellen voor deelnemers.</a:t>
            </a:r>
          </a:p>
          <a:p>
            <a:r>
              <a:rPr lang="nl-NL" err="1">
                <a:cs typeface="Calibri"/>
              </a:rPr>
              <a:t>Mural</a:t>
            </a:r>
            <a:r>
              <a:rPr lang="nl-NL">
                <a:cs typeface="Calibri"/>
              </a:rPr>
              <a:t> / whiteboard  inrichten voor </a:t>
            </a:r>
            <a:r>
              <a:rPr lang="nl-NL" err="1">
                <a:cs typeface="Calibri"/>
              </a:rPr>
              <a:t>prio</a:t>
            </a:r>
            <a:r>
              <a:rPr lang="nl-NL">
                <a:cs typeface="Calibri"/>
              </a:rPr>
              <a:t>-oefening (zie daarvoor de specifieke sheet) denk bij de offline variant aan post-its en stiften.</a:t>
            </a:r>
          </a:p>
          <a:p>
            <a:r>
              <a:rPr lang="nl-NL">
                <a:cs typeface="Calibri"/>
              </a:rPr>
              <a:t>Variant online: richt MS-Teams in (optioneel break-out rooms) voor het speeddaten.</a:t>
            </a:r>
          </a:p>
          <a:p>
            <a:r>
              <a:rPr lang="nl-NL">
                <a:cs typeface="Calibri"/>
              </a:rPr>
              <a:t>Variant offline: maak in het lokaal twee rijen tafels. Voor de speeddate kan één rij steeds verschuiven.</a:t>
            </a:r>
          </a:p>
          <a:p>
            <a:endParaRPr lang="nl-NL">
              <a:cs typeface="Calibri"/>
            </a:endParaRPr>
          </a:p>
          <a:p>
            <a:pPr marL="0" indent="0">
              <a:buNone/>
            </a:pPr>
            <a:r>
              <a:rPr lang="nl-NL" b="1">
                <a:cs typeface="Calibri"/>
              </a:rPr>
              <a:t>Leeractiviteiten</a:t>
            </a:r>
            <a:r>
              <a:rPr lang="nl-NL">
                <a:cs typeface="Calibri"/>
              </a:rPr>
              <a:t>: </a:t>
            </a:r>
          </a:p>
          <a:p>
            <a:r>
              <a:rPr lang="nl-NL">
                <a:cs typeface="Calibri"/>
              </a:rPr>
              <a:t>Uitgangspunten definiëren</a:t>
            </a:r>
          </a:p>
          <a:p>
            <a:r>
              <a:rPr lang="nl-NL">
                <a:cs typeface="Calibri"/>
              </a:rPr>
              <a:t>Speeddate </a:t>
            </a:r>
          </a:p>
          <a:p>
            <a:r>
              <a:rPr lang="nl-NL">
                <a:cs typeface="Calibri"/>
              </a:rPr>
              <a:t>Groepsdiscussie</a:t>
            </a:r>
          </a:p>
          <a:p>
            <a:endParaRPr lang="nl-NL">
              <a:cs typeface="Calibri"/>
            </a:endParaRPr>
          </a:p>
        </p:txBody>
      </p:sp>
      <p:sp>
        <p:nvSpPr>
          <p:cNvPr id="3" name="Rechthoek 2">
            <a:extLst>
              <a:ext uri="{FF2B5EF4-FFF2-40B4-BE49-F238E27FC236}">
                <a16:creationId xmlns:a16="http://schemas.microsoft.com/office/drawing/2014/main" id="{27D058EF-FAAF-405E-952B-7F88C9CD3EB0}"/>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1F339984-159C-4855-894A-8033684C5BFA}"/>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3820304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fgeronde rechthoek 19"/>
          <p:cNvSpPr/>
          <p:nvPr/>
        </p:nvSpPr>
        <p:spPr>
          <a:xfrm>
            <a:off x="7408184" y="2923299"/>
            <a:ext cx="2447924" cy="61414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nl-NL"/>
              <a:t>Is er een expliciete visie op leren</a:t>
            </a:r>
          </a:p>
        </p:txBody>
      </p:sp>
      <p:sp>
        <p:nvSpPr>
          <p:cNvPr id="17" name="Afgeronde rechthoek 16"/>
          <p:cNvSpPr/>
          <p:nvPr/>
        </p:nvSpPr>
        <p:spPr>
          <a:xfrm>
            <a:off x="4391026" y="2923300"/>
            <a:ext cx="2447924" cy="61414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nl-NL"/>
              <a:t>Is er een expliciete visie op leren</a:t>
            </a:r>
          </a:p>
        </p:txBody>
      </p:sp>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677886" y="365125"/>
            <a:ext cx="8675914" cy="1325563"/>
          </a:xfrm>
        </p:spPr>
        <p:txBody>
          <a:bodyPr/>
          <a:lstStyle/>
          <a:p>
            <a:r>
              <a:rPr lang="en-US" b="1" err="1"/>
              <a:t>Instructie</a:t>
            </a:r>
            <a:r>
              <a:rPr lang="en-US" b="1"/>
              <a:t> </a:t>
            </a:r>
            <a:r>
              <a:rPr lang="en-US" b="1" err="1"/>
              <a:t>proces</a:t>
            </a:r>
            <a:endParaRPr lang="nl-NL" b="1"/>
          </a:p>
        </p:txBody>
      </p:sp>
      <p:sp>
        <p:nvSpPr>
          <p:cNvPr id="3" name="Tijdelijke aanduiding voor inhoud 2"/>
          <p:cNvSpPr>
            <a:spLocks noGrp="1"/>
          </p:cNvSpPr>
          <p:nvPr>
            <p:ph idx="1"/>
          </p:nvPr>
        </p:nvSpPr>
        <p:spPr>
          <a:xfrm>
            <a:off x="2773136" y="1356346"/>
            <a:ext cx="8675914" cy="4351338"/>
          </a:xfrm>
        </p:spPr>
        <p:txBody>
          <a:bodyPr>
            <a:normAutofit/>
          </a:bodyPr>
          <a:lstStyle/>
          <a:p>
            <a:pPr marL="0" indent="0">
              <a:buNone/>
            </a:pPr>
            <a:br>
              <a:rPr lang="en-US" sz="2800" b="0"/>
            </a:br>
            <a:br>
              <a:rPr lang="en-US" sz="2800" b="0"/>
            </a:br>
            <a:r>
              <a:rPr lang="en-US" sz="2800" b="0"/>
              <a:t> </a:t>
            </a:r>
            <a:br>
              <a:rPr lang="en-US" sz="2800" b="0"/>
            </a:br>
            <a:endParaRPr lang="nl-NL"/>
          </a:p>
        </p:txBody>
      </p:sp>
      <p:sp>
        <p:nvSpPr>
          <p:cNvPr id="4" name="Rechthoek 3">
            <a:extLst>
              <a:ext uri="{FF2B5EF4-FFF2-40B4-BE49-F238E27FC236}">
                <a16:creationId xmlns:a16="http://schemas.microsoft.com/office/drawing/2014/main" id="{BBBD4BE9-BB1B-DC46-82AE-566906545FAC}"/>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Afbeelding 5">
            <a:extLst>
              <a:ext uri="{FF2B5EF4-FFF2-40B4-BE49-F238E27FC236}">
                <a16:creationId xmlns:a16="http://schemas.microsoft.com/office/drawing/2014/main" id="{3E83436C-E000-1646-9B76-7EBC7330B9AA}"/>
              </a:ext>
            </a:extLst>
          </p:cNvPr>
          <p:cNvPicPr>
            <a:picLocks noChangeAspect="1"/>
          </p:cNvPicPr>
          <p:nvPr/>
        </p:nvPicPr>
        <p:blipFill>
          <a:blip r:embed="rId4"/>
          <a:stretch>
            <a:fillRect/>
          </a:stretch>
        </p:blipFill>
        <p:spPr>
          <a:xfrm>
            <a:off x="304408" y="201676"/>
            <a:ext cx="1154670" cy="1154670"/>
          </a:xfrm>
          <a:prstGeom prst="rect">
            <a:avLst/>
          </a:prstGeom>
        </p:spPr>
      </p:pic>
      <p:pic>
        <p:nvPicPr>
          <p:cNvPr id="8" name="Afbeelding 7" descr="Afbeelding met tekst, teken&#10;&#10;Automatisch gegenereerde beschrijving">
            <a:extLst>
              <a:ext uri="{FF2B5EF4-FFF2-40B4-BE49-F238E27FC236}">
                <a16:creationId xmlns:a16="http://schemas.microsoft.com/office/drawing/2014/main" id="{D750361E-5AD2-2B49-ACF7-CEAD51ECABA1}"/>
              </a:ext>
            </a:extLst>
          </p:cNvPr>
          <p:cNvPicPr>
            <a:picLocks noChangeAspect="1"/>
          </p:cNvPicPr>
          <p:nvPr/>
        </p:nvPicPr>
        <p:blipFill>
          <a:blip r:embed="rId5"/>
          <a:stretch>
            <a:fillRect/>
          </a:stretch>
        </p:blipFill>
        <p:spPr>
          <a:xfrm>
            <a:off x="10913273" y="5834818"/>
            <a:ext cx="1278727" cy="974195"/>
          </a:xfrm>
          <a:prstGeom prst="rect">
            <a:avLst/>
          </a:prstGeom>
        </p:spPr>
      </p:pic>
      <p:graphicFrame>
        <p:nvGraphicFramePr>
          <p:cNvPr id="7" name="Diagram 6"/>
          <p:cNvGraphicFramePr/>
          <p:nvPr>
            <p:extLst>
              <p:ext uri="{D42A27DB-BD31-4B8C-83A1-F6EECF244321}">
                <p14:modId xmlns:p14="http://schemas.microsoft.com/office/powerpoint/2010/main" val="682166287"/>
              </p:ext>
            </p:extLst>
          </p:nvPr>
        </p:nvGraphicFramePr>
        <p:xfrm>
          <a:off x="3047093" y="2918975"/>
          <a:ext cx="8128000" cy="336386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9" name="Afgeronde rechthoek 8"/>
          <p:cNvSpPr/>
          <p:nvPr/>
        </p:nvSpPr>
        <p:spPr>
          <a:xfrm>
            <a:off x="5514976" y="1690688"/>
            <a:ext cx="3352800" cy="614143"/>
          </a:xfrm>
          <a:prstGeom prst="roundRect">
            <a:avLst/>
          </a:prstGeom>
          <a:solidFill>
            <a:srgbClr val="D6A300"/>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nl-NL"/>
              <a:t>Is er een expliciete visie op leren?</a:t>
            </a:r>
          </a:p>
        </p:txBody>
      </p:sp>
      <p:cxnSp>
        <p:nvCxnSpPr>
          <p:cNvPr id="14" name="Gekromde verbindingslijn 13"/>
          <p:cNvCxnSpPr>
            <a:stCxn id="9" idx="2"/>
            <a:endCxn id="17" idx="0"/>
          </p:cNvCxnSpPr>
          <p:nvPr/>
        </p:nvCxnSpPr>
        <p:spPr>
          <a:xfrm rot="5400000">
            <a:off x="6093948" y="1825871"/>
            <a:ext cx="618469" cy="1576388"/>
          </a:xfrm>
          <a:prstGeom prst="curvedConnector3">
            <a:avLst>
              <a:gd name="adj1" fmla="val 50000"/>
            </a:avLst>
          </a:prstGeom>
          <a:ln w="38100">
            <a:tailEnd type="triangle"/>
          </a:ln>
        </p:spPr>
        <p:style>
          <a:lnRef idx="1">
            <a:schemeClr val="accent2"/>
          </a:lnRef>
          <a:fillRef idx="0">
            <a:schemeClr val="accent2"/>
          </a:fillRef>
          <a:effectRef idx="0">
            <a:schemeClr val="accent2"/>
          </a:effectRef>
          <a:fontRef idx="minor">
            <a:schemeClr val="tx1"/>
          </a:fontRef>
        </p:style>
      </p:cxnSp>
      <p:cxnSp>
        <p:nvCxnSpPr>
          <p:cNvPr id="21" name="Gekromde verbindingslijn 20"/>
          <p:cNvCxnSpPr>
            <a:stCxn id="9" idx="2"/>
            <a:endCxn id="20" idx="0"/>
          </p:cNvCxnSpPr>
          <p:nvPr/>
        </p:nvCxnSpPr>
        <p:spPr>
          <a:xfrm rot="16200000" flipH="1">
            <a:off x="7602527" y="1893680"/>
            <a:ext cx="618468" cy="1440770"/>
          </a:xfrm>
          <a:prstGeom prst="curvedConnector3">
            <a:avLst>
              <a:gd name="adj1" fmla="val 50000"/>
            </a:avLst>
          </a:prstGeom>
          <a:ln w="38100">
            <a:tailEnd type="triangle"/>
          </a:ln>
        </p:spPr>
        <p:style>
          <a:lnRef idx="1">
            <a:schemeClr val="accent2"/>
          </a:lnRef>
          <a:fillRef idx="0">
            <a:schemeClr val="accent2"/>
          </a:fillRef>
          <a:effectRef idx="0">
            <a:schemeClr val="accent2"/>
          </a:effectRef>
          <a:fontRef idx="minor">
            <a:schemeClr val="tx1"/>
          </a:fontRef>
        </p:style>
      </p:cxnSp>
      <p:pic>
        <p:nvPicPr>
          <p:cNvPr id="1026" name="Picture 2" descr="Knip hier | Gratis Iconen"/>
          <p:cNvPicPr>
            <a:picLocks noChangeAspect="1" noChangeArrowheads="1"/>
          </p:cNvPicPr>
          <p:nvPr/>
        </p:nvPicPr>
        <p:blipFill>
          <a:blip r:embed="rId11">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57280" y="3602877"/>
            <a:ext cx="2089370" cy="2089370"/>
          </a:xfrm>
          <a:prstGeom prst="rect">
            <a:avLst/>
          </a:prstGeom>
          <a:noFill/>
          <a:extLst>
            <a:ext uri="{909E8E84-426E-40DD-AFC4-6F175D3DCCD1}">
              <a14:hiddenFill xmlns:a14="http://schemas.microsoft.com/office/drawing/2010/main">
                <a:solidFill>
                  <a:srgbClr val="FFFFFF"/>
                </a:solidFill>
              </a14:hiddenFill>
            </a:ext>
          </a:extLst>
        </p:spPr>
      </p:pic>
      <p:sp>
        <p:nvSpPr>
          <p:cNvPr id="24" name="Rechthoek 23"/>
          <p:cNvSpPr/>
          <p:nvPr/>
        </p:nvSpPr>
        <p:spPr>
          <a:xfrm>
            <a:off x="8341713" y="2300517"/>
            <a:ext cx="771365" cy="523220"/>
          </a:xfrm>
          <a:prstGeom prst="rect">
            <a:avLst/>
          </a:prstGeom>
          <a:noFill/>
        </p:spPr>
        <p:txBody>
          <a:bodyPr wrap="none" lIns="91440" tIns="45720" rIns="91440" bIns="45720">
            <a:spAutoFit/>
          </a:bodyPr>
          <a:lstStyle/>
          <a:p>
            <a:pPr algn="ctr"/>
            <a:r>
              <a:rPr lang="nl-NL" sz="2800" b="1">
                <a:ln w="22225">
                  <a:solidFill>
                    <a:schemeClr val="accent2"/>
                  </a:solidFill>
                  <a:prstDash val="solid"/>
                </a:ln>
                <a:solidFill>
                  <a:schemeClr val="accent2">
                    <a:lumMod val="40000"/>
                    <a:lumOff val="60000"/>
                  </a:schemeClr>
                </a:solidFill>
              </a:rPr>
              <a:t>NEE</a:t>
            </a:r>
            <a:endParaRPr lang="nl-NL" sz="2800" b="1" cap="none" spc="0">
              <a:ln w="22225">
                <a:solidFill>
                  <a:schemeClr val="accent2"/>
                </a:solidFill>
                <a:prstDash val="solid"/>
              </a:ln>
              <a:solidFill>
                <a:schemeClr val="accent2">
                  <a:lumMod val="40000"/>
                  <a:lumOff val="60000"/>
                </a:schemeClr>
              </a:solidFill>
              <a:effectLst/>
            </a:endParaRPr>
          </a:p>
        </p:txBody>
      </p:sp>
      <p:sp>
        <p:nvSpPr>
          <p:cNvPr id="26" name="Rechthoek 25"/>
          <p:cNvSpPr/>
          <p:nvPr/>
        </p:nvSpPr>
        <p:spPr>
          <a:xfrm>
            <a:off x="5325026" y="2290591"/>
            <a:ext cx="513410" cy="523220"/>
          </a:xfrm>
          <a:prstGeom prst="rect">
            <a:avLst/>
          </a:prstGeom>
          <a:noFill/>
        </p:spPr>
        <p:txBody>
          <a:bodyPr wrap="none" lIns="91440" tIns="45720" rIns="91440" bIns="45720">
            <a:spAutoFit/>
          </a:bodyPr>
          <a:lstStyle/>
          <a:p>
            <a:pPr algn="ctr"/>
            <a:r>
              <a:rPr lang="nl-NL" sz="2800" b="1">
                <a:ln w="22225">
                  <a:solidFill>
                    <a:schemeClr val="accent2"/>
                  </a:solidFill>
                  <a:prstDash val="solid"/>
                </a:ln>
                <a:solidFill>
                  <a:schemeClr val="accent2">
                    <a:lumMod val="40000"/>
                    <a:lumOff val="60000"/>
                  </a:schemeClr>
                </a:solidFill>
              </a:rPr>
              <a:t>JA</a:t>
            </a:r>
            <a:endParaRPr lang="nl-NL" sz="2800" b="1" cap="none" spc="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39983338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Doel activiteit</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7" name="AutoShape 2"/>
          <p:cNvSpPr>
            <a:spLocks/>
          </p:cNvSpPr>
          <p:nvPr/>
        </p:nvSpPr>
        <p:spPr bwMode="auto">
          <a:xfrm flipH="1">
            <a:off x="4698841" y="2020164"/>
            <a:ext cx="3168882" cy="4033039"/>
          </a:xfrm>
          <a:custGeom>
            <a:avLst/>
            <a:gdLst/>
            <a:ahLst/>
            <a:cxnLst/>
            <a:rect l="0" t="0" r="r" b="b"/>
            <a:pathLst>
              <a:path w="21207" h="21401">
                <a:moveTo>
                  <a:pt x="15435" y="21401"/>
                </a:moveTo>
                <a:cubicBezTo>
                  <a:pt x="15398" y="21401"/>
                  <a:pt x="15360" y="21395"/>
                  <a:pt x="15324" y="21383"/>
                </a:cubicBezTo>
                <a:cubicBezTo>
                  <a:pt x="15206" y="21342"/>
                  <a:pt x="15139" y="21243"/>
                  <a:pt x="15160" y="21143"/>
                </a:cubicBezTo>
                <a:lnTo>
                  <a:pt x="15445" y="19774"/>
                </a:lnTo>
                <a:lnTo>
                  <a:pt x="14482" y="20229"/>
                </a:lnTo>
                <a:cubicBezTo>
                  <a:pt x="14439" y="20249"/>
                  <a:pt x="14391" y="20265"/>
                  <a:pt x="14341" y="20265"/>
                </a:cubicBezTo>
                <a:lnTo>
                  <a:pt x="7874" y="20265"/>
                </a:lnTo>
                <a:cubicBezTo>
                  <a:pt x="6790" y="20568"/>
                  <a:pt x="5870" y="20297"/>
                  <a:pt x="5600" y="19870"/>
                </a:cubicBezTo>
                <a:cubicBezTo>
                  <a:pt x="5573" y="19828"/>
                  <a:pt x="5534" y="19749"/>
                  <a:pt x="5521" y="19651"/>
                </a:cubicBezTo>
                <a:cubicBezTo>
                  <a:pt x="4849" y="19537"/>
                  <a:pt x="4388" y="19302"/>
                  <a:pt x="4181" y="18970"/>
                </a:cubicBezTo>
                <a:cubicBezTo>
                  <a:pt x="4089" y="18821"/>
                  <a:pt x="4048" y="18675"/>
                  <a:pt x="4058" y="18536"/>
                </a:cubicBezTo>
                <a:cubicBezTo>
                  <a:pt x="3500" y="18366"/>
                  <a:pt x="3296" y="18091"/>
                  <a:pt x="3229" y="17864"/>
                </a:cubicBezTo>
                <a:cubicBezTo>
                  <a:pt x="3151" y="17597"/>
                  <a:pt x="3205" y="17360"/>
                  <a:pt x="3355" y="17148"/>
                </a:cubicBezTo>
                <a:cubicBezTo>
                  <a:pt x="3343" y="17135"/>
                  <a:pt x="3332" y="17122"/>
                  <a:pt x="3321" y="17108"/>
                </a:cubicBezTo>
                <a:cubicBezTo>
                  <a:pt x="3067" y="16793"/>
                  <a:pt x="3024" y="16446"/>
                  <a:pt x="3194" y="16105"/>
                </a:cubicBezTo>
                <a:cubicBezTo>
                  <a:pt x="3275" y="15942"/>
                  <a:pt x="3401" y="15786"/>
                  <a:pt x="3562" y="15637"/>
                </a:cubicBezTo>
                <a:cubicBezTo>
                  <a:pt x="3223" y="15320"/>
                  <a:pt x="3064" y="14850"/>
                  <a:pt x="3076" y="14207"/>
                </a:cubicBezTo>
                <a:cubicBezTo>
                  <a:pt x="3112" y="12406"/>
                  <a:pt x="2969" y="11890"/>
                  <a:pt x="729" y="7994"/>
                </a:cubicBezTo>
                <a:cubicBezTo>
                  <a:pt x="-393" y="6041"/>
                  <a:pt x="-212" y="3929"/>
                  <a:pt x="1213" y="2343"/>
                </a:cubicBezTo>
                <a:cubicBezTo>
                  <a:pt x="2743" y="640"/>
                  <a:pt x="5436" y="-199"/>
                  <a:pt x="8601" y="41"/>
                </a:cubicBezTo>
                <a:cubicBezTo>
                  <a:pt x="11512" y="261"/>
                  <a:pt x="13504" y="1112"/>
                  <a:pt x="14523" y="2571"/>
                </a:cubicBezTo>
                <a:cubicBezTo>
                  <a:pt x="15369" y="3783"/>
                  <a:pt x="15346" y="5117"/>
                  <a:pt x="15332" y="5915"/>
                </a:cubicBezTo>
                <a:cubicBezTo>
                  <a:pt x="15312" y="7047"/>
                  <a:pt x="15808" y="7527"/>
                  <a:pt x="16287" y="7991"/>
                </a:cubicBezTo>
                <a:cubicBezTo>
                  <a:pt x="16441" y="8141"/>
                  <a:pt x="16588" y="8283"/>
                  <a:pt x="16713" y="8443"/>
                </a:cubicBezTo>
                <a:cubicBezTo>
                  <a:pt x="16895" y="8676"/>
                  <a:pt x="16934" y="8883"/>
                  <a:pt x="16829" y="9060"/>
                </a:cubicBezTo>
                <a:cubicBezTo>
                  <a:pt x="16645" y="9370"/>
                  <a:pt x="16101" y="9428"/>
                  <a:pt x="15741" y="9467"/>
                </a:cubicBezTo>
                <a:cubicBezTo>
                  <a:pt x="15686" y="9473"/>
                  <a:pt x="15633" y="9479"/>
                  <a:pt x="15592" y="9484"/>
                </a:cubicBezTo>
                <a:cubicBezTo>
                  <a:pt x="15365" y="9515"/>
                  <a:pt x="15175" y="9607"/>
                  <a:pt x="15120" y="9659"/>
                </a:cubicBezTo>
                <a:cubicBezTo>
                  <a:pt x="15321" y="9847"/>
                  <a:pt x="15490" y="10151"/>
                  <a:pt x="15179" y="10545"/>
                </a:cubicBezTo>
                <a:cubicBezTo>
                  <a:pt x="15169" y="10558"/>
                  <a:pt x="15159" y="10571"/>
                  <a:pt x="15149" y="10583"/>
                </a:cubicBezTo>
                <a:cubicBezTo>
                  <a:pt x="15041" y="10717"/>
                  <a:pt x="15012" y="10753"/>
                  <a:pt x="15097" y="10955"/>
                </a:cubicBezTo>
                <a:cubicBezTo>
                  <a:pt x="15251" y="11321"/>
                  <a:pt x="14943" y="11578"/>
                  <a:pt x="14717" y="11765"/>
                </a:cubicBezTo>
                <a:cubicBezTo>
                  <a:pt x="14644" y="11826"/>
                  <a:pt x="14575" y="11883"/>
                  <a:pt x="14521" y="11941"/>
                </a:cubicBezTo>
                <a:cubicBezTo>
                  <a:pt x="14474" y="11991"/>
                  <a:pt x="14465" y="12208"/>
                  <a:pt x="14459" y="12353"/>
                </a:cubicBezTo>
                <a:cubicBezTo>
                  <a:pt x="14443" y="12725"/>
                  <a:pt x="14423" y="13189"/>
                  <a:pt x="13992" y="13434"/>
                </a:cubicBezTo>
                <a:cubicBezTo>
                  <a:pt x="13617" y="13647"/>
                  <a:pt x="12880" y="13565"/>
                  <a:pt x="11800" y="13416"/>
                </a:cubicBezTo>
                <a:cubicBezTo>
                  <a:pt x="11323" y="13350"/>
                  <a:pt x="10730" y="13267"/>
                  <a:pt x="10542" y="13307"/>
                </a:cubicBezTo>
                <a:cubicBezTo>
                  <a:pt x="10343" y="13349"/>
                  <a:pt x="10323" y="13762"/>
                  <a:pt x="10382" y="14065"/>
                </a:cubicBezTo>
                <a:cubicBezTo>
                  <a:pt x="10520" y="14210"/>
                  <a:pt x="10550" y="14402"/>
                  <a:pt x="10465" y="14611"/>
                </a:cubicBezTo>
                <a:cubicBezTo>
                  <a:pt x="10421" y="14719"/>
                  <a:pt x="10307" y="14856"/>
                  <a:pt x="9911" y="15035"/>
                </a:cubicBezTo>
                <a:cubicBezTo>
                  <a:pt x="10111" y="15066"/>
                  <a:pt x="10276" y="15132"/>
                  <a:pt x="10392" y="15232"/>
                </a:cubicBezTo>
                <a:cubicBezTo>
                  <a:pt x="10602" y="15413"/>
                  <a:pt x="10613" y="15674"/>
                  <a:pt x="10421" y="15930"/>
                </a:cubicBezTo>
                <a:cubicBezTo>
                  <a:pt x="10179" y="16253"/>
                  <a:pt x="9048" y="16659"/>
                  <a:pt x="8481" y="16847"/>
                </a:cubicBezTo>
                <a:cubicBezTo>
                  <a:pt x="9388" y="16697"/>
                  <a:pt x="9959" y="16750"/>
                  <a:pt x="10216" y="17006"/>
                </a:cubicBezTo>
                <a:cubicBezTo>
                  <a:pt x="10317" y="17107"/>
                  <a:pt x="10450" y="17328"/>
                  <a:pt x="10206" y="17676"/>
                </a:cubicBezTo>
                <a:cubicBezTo>
                  <a:pt x="10049" y="17900"/>
                  <a:pt x="9465" y="18097"/>
                  <a:pt x="8905" y="18241"/>
                </a:cubicBezTo>
                <a:cubicBezTo>
                  <a:pt x="9113" y="18271"/>
                  <a:pt x="9301" y="18333"/>
                  <a:pt x="9417" y="18446"/>
                </a:cubicBezTo>
                <a:cubicBezTo>
                  <a:pt x="9488" y="18515"/>
                  <a:pt x="9687" y="18765"/>
                  <a:pt x="9265" y="19099"/>
                </a:cubicBezTo>
                <a:cubicBezTo>
                  <a:pt x="8729" y="19524"/>
                  <a:pt x="7352" y="19784"/>
                  <a:pt x="6142" y="19716"/>
                </a:cubicBezTo>
                <a:cubicBezTo>
                  <a:pt x="6342" y="19908"/>
                  <a:pt x="6962" y="20024"/>
                  <a:pt x="7732" y="19804"/>
                </a:cubicBezTo>
                <a:cubicBezTo>
                  <a:pt x="7762" y="19795"/>
                  <a:pt x="7794" y="19772"/>
                  <a:pt x="7826" y="19772"/>
                </a:cubicBezTo>
                <a:lnTo>
                  <a:pt x="14265" y="19772"/>
                </a:lnTo>
                <a:lnTo>
                  <a:pt x="15677" y="19132"/>
                </a:lnTo>
                <a:cubicBezTo>
                  <a:pt x="15770" y="19088"/>
                  <a:pt x="15887" y="19101"/>
                  <a:pt x="15977" y="19150"/>
                </a:cubicBezTo>
                <a:cubicBezTo>
                  <a:pt x="16067" y="19199"/>
                  <a:pt x="16112" y="19289"/>
                  <a:pt x="16095" y="19374"/>
                </a:cubicBezTo>
                <a:lnTo>
                  <a:pt x="15893" y="20344"/>
                </a:lnTo>
                <a:lnTo>
                  <a:pt x="18115" y="18060"/>
                </a:lnTo>
                <a:cubicBezTo>
                  <a:pt x="18196" y="17977"/>
                  <a:pt x="18340" y="17951"/>
                  <a:pt x="18459" y="17996"/>
                </a:cubicBezTo>
                <a:cubicBezTo>
                  <a:pt x="18578" y="18042"/>
                  <a:pt x="18640" y="18128"/>
                  <a:pt x="18608" y="18230"/>
                </a:cubicBezTo>
                <a:lnTo>
                  <a:pt x="18120" y="19771"/>
                </a:lnTo>
                <a:lnTo>
                  <a:pt x="20927" y="19771"/>
                </a:lnTo>
                <a:cubicBezTo>
                  <a:pt x="21082" y="19771"/>
                  <a:pt x="21207" y="19896"/>
                  <a:pt x="21207" y="20018"/>
                </a:cubicBezTo>
                <a:cubicBezTo>
                  <a:pt x="21207" y="20140"/>
                  <a:pt x="21082" y="20265"/>
                  <a:pt x="20927" y="20265"/>
                </a:cubicBezTo>
                <a:lnTo>
                  <a:pt x="17762" y="20265"/>
                </a:lnTo>
                <a:cubicBezTo>
                  <a:pt x="17676" y="20265"/>
                  <a:pt x="17595" y="20228"/>
                  <a:pt x="17542" y="20174"/>
                </a:cubicBezTo>
                <a:cubicBezTo>
                  <a:pt x="17489" y="20120"/>
                  <a:pt x="17470" y="20047"/>
                  <a:pt x="17491" y="19981"/>
                </a:cubicBezTo>
                <a:lnTo>
                  <a:pt x="17744" y="19170"/>
                </a:lnTo>
                <a:lnTo>
                  <a:pt x="15657" y="21315"/>
                </a:lnTo>
                <a:cubicBezTo>
                  <a:pt x="15603" y="21371"/>
                  <a:pt x="15520" y="21401"/>
                  <a:pt x="15435" y="21401"/>
                </a:cubicBezTo>
                <a:close/>
                <a:moveTo>
                  <a:pt x="6291" y="19279"/>
                </a:moveTo>
                <a:cubicBezTo>
                  <a:pt x="7308" y="19316"/>
                  <a:pt x="8462" y="19109"/>
                  <a:pt x="8869" y="18786"/>
                </a:cubicBezTo>
                <a:cubicBezTo>
                  <a:pt x="8911" y="18753"/>
                  <a:pt x="8936" y="18727"/>
                  <a:pt x="8950" y="18710"/>
                </a:cubicBezTo>
                <a:cubicBezTo>
                  <a:pt x="8846" y="18672"/>
                  <a:pt x="8555" y="18630"/>
                  <a:pt x="8071" y="18685"/>
                </a:cubicBezTo>
                <a:cubicBezTo>
                  <a:pt x="7512" y="18749"/>
                  <a:pt x="6947" y="18913"/>
                  <a:pt x="6521" y="19137"/>
                </a:cubicBezTo>
                <a:cubicBezTo>
                  <a:pt x="6432" y="19184"/>
                  <a:pt x="6355" y="19231"/>
                  <a:pt x="6291" y="19279"/>
                </a:cubicBezTo>
                <a:close/>
                <a:moveTo>
                  <a:pt x="4628" y="18653"/>
                </a:moveTo>
                <a:cubicBezTo>
                  <a:pt x="4638" y="18688"/>
                  <a:pt x="4656" y="18728"/>
                  <a:pt x="4683" y="18772"/>
                </a:cubicBezTo>
                <a:cubicBezTo>
                  <a:pt x="4810" y="18976"/>
                  <a:pt x="5148" y="19132"/>
                  <a:pt x="5643" y="19215"/>
                </a:cubicBezTo>
                <a:cubicBezTo>
                  <a:pt x="5745" y="19073"/>
                  <a:pt x="5921" y="18920"/>
                  <a:pt x="6212" y="18767"/>
                </a:cubicBezTo>
                <a:cubicBezTo>
                  <a:pt x="6286" y="18728"/>
                  <a:pt x="6364" y="18691"/>
                  <a:pt x="6444" y="18655"/>
                </a:cubicBezTo>
                <a:cubicBezTo>
                  <a:pt x="5879" y="18705"/>
                  <a:pt x="5258" y="18724"/>
                  <a:pt x="4705" y="18663"/>
                </a:cubicBezTo>
                <a:cubicBezTo>
                  <a:pt x="4679" y="18660"/>
                  <a:pt x="4653" y="18657"/>
                  <a:pt x="4628" y="18653"/>
                </a:cubicBezTo>
                <a:close/>
                <a:moveTo>
                  <a:pt x="4910" y="18237"/>
                </a:moveTo>
                <a:cubicBezTo>
                  <a:pt x="6694" y="18394"/>
                  <a:pt x="9476" y="17711"/>
                  <a:pt x="9719" y="17457"/>
                </a:cubicBezTo>
                <a:cubicBezTo>
                  <a:pt x="9789" y="17356"/>
                  <a:pt x="9792" y="17296"/>
                  <a:pt x="9778" y="17282"/>
                </a:cubicBezTo>
                <a:cubicBezTo>
                  <a:pt x="9713" y="17217"/>
                  <a:pt x="9262" y="17112"/>
                  <a:pt x="7977" y="17405"/>
                </a:cubicBezTo>
                <a:cubicBezTo>
                  <a:pt x="7738" y="17459"/>
                  <a:pt x="7491" y="17512"/>
                  <a:pt x="7253" y="17564"/>
                </a:cubicBezTo>
                <a:cubicBezTo>
                  <a:pt x="6367" y="17754"/>
                  <a:pt x="5389" y="17965"/>
                  <a:pt x="4910" y="18237"/>
                </a:cubicBezTo>
                <a:close/>
                <a:moveTo>
                  <a:pt x="3809" y="17435"/>
                </a:moveTo>
                <a:cubicBezTo>
                  <a:pt x="3755" y="17539"/>
                  <a:pt x="3741" y="17649"/>
                  <a:pt x="3774" y="17764"/>
                </a:cubicBezTo>
                <a:cubicBezTo>
                  <a:pt x="3820" y="17919"/>
                  <a:pt x="3982" y="18039"/>
                  <a:pt x="4259" y="18123"/>
                </a:cubicBezTo>
                <a:cubicBezTo>
                  <a:pt x="4492" y="17881"/>
                  <a:pt x="4910" y="17697"/>
                  <a:pt x="5428" y="17540"/>
                </a:cubicBezTo>
                <a:cubicBezTo>
                  <a:pt x="5231" y="17560"/>
                  <a:pt x="5036" y="17572"/>
                  <a:pt x="4849" y="17574"/>
                </a:cubicBezTo>
                <a:cubicBezTo>
                  <a:pt x="4425" y="17579"/>
                  <a:pt x="4078" y="17533"/>
                  <a:pt x="3809" y="17435"/>
                </a:cubicBezTo>
                <a:close/>
                <a:moveTo>
                  <a:pt x="4174" y="17071"/>
                </a:moveTo>
                <a:cubicBezTo>
                  <a:pt x="4376" y="17120"/>
                  <a:pt x="4614" y="17133"/>
                  <a:pt x="4819" y="17131"/>
                </a:cubicBezTo>
                <a:cubicBezTo>
                  <a:pt x="5616" y="17125"/>
                  <a:pt x="6770" y="16905"/>
                  <a:pt x="7986" y="16528"/>
                </a:cubicBezTo>
                <a:cubicBezTo>
                  <a:pt x="9211" y="16148"/>
                  <a:pt x="9863" y="15803"/>
                  <a:pt x="9940" y="15704"/>
                </a:cubicBezTo>
                <a:cubicBezTo>
                  <a:pt x="9968" y="15666"/>
                  <a:pt x="10029" y="15574"/>
                  <a:pt x="9981" y="15532"/>
                </a:cubicBezTo>
                <a:cubicBezTo>
                  <a:pt x="9884" y="15449"/>
                  <a:pt x="9408" y="15367"/>
                  <a:pt x="8623" y="15669"/>
                </a:cubicBezTo>
                <a:cubicBezTo>
                  <a:pt x="8296" y="15795"/>
                  <a:pt x="7789" y="15917"/>
                  <a:pt x="7202" y="16059"/>
                </a:cubicBezTo>
                <a:cubicBezTo>
                  <a:pt x="6200" y="16300"/>
                  <a:pt x="4848" y="16625"/>
                  <a:pt x="4174" y="17071"/>
                </a:cubicBezTo>
                <a:close/>
                <a:moveTo>
                  <a:pt x="3996" y="15919"/>
                </a:moveTo>
                <a:cubicBezTo>
                  <a:pt x="3866" y="16036"/>
                  <a:pt x="3771" y="16153"/>
                  <a:pt x="3714" y="16268"/>
                </a:cubicBezTo>
                <a:cubicBezTo>
                  <a:pt x="3624" y="16447"/>
                  <a:pt x="3630" y="16618"/>
                  <a:pt x="3733" y="16786"/>
                </a:cubicBezTo>
                <a:cubicBezTo>
                  <a:pt x="4120" y="16511"/>
                  <a:pt x="4677" y="16288"/>
                  <a:pt x="5281" y="16099"/>
                </a:cubicBezTo>
                <a:cubicBezTo>
                  <a:pt x="4813" y="16122"/>
                  <a:pt x="4369" y="16083"/>
                  <a:pt x="3996" y="15919"/>
                </a:cubicBezTo>
                <a:close/>
                <a:moveTo>
                  <a:pt x="4442" y="15592"/>
                </a:moveTo>
                <a:cubicBezTo>
                  <a:pt x="4901" y="15718"/>
                  <a:pt x="5517" y="15653"/>
                  <a:pt x="6129" y="15556"/>
                </a:cubicBezTo>
                <a:cubicBezTo>
                  <a:pt x="6833" y="15445"/>
                  <a:pt x="7760" y="15241"/>
                  <a:pt x="8491" y="15036"/>
                </a:cubicBezTo>
                <a:cubicBezTo>
                  <a:pt x="9520" y="14749"/>
                  <a:pt x="9883" y="14543"/>
                  <a:pt x="9934" y="14472"/>
                </a:cubicBezTo>
                <a:cubicBezTo>
                  <a:pt x="9937" y="14463"/>
                  <a:pt x="9940" y="14454"/>
                  <a:pt x="9943" y="14446"/>
                </a:cubicBezTo>
                <a:cubicBezTo>
                  <a:pt x="9860" y="14410"/>
                  <a:pt x="9808" y="14343"/>
                  <a:pt x="9801" y="14271"/>
                </a:cubicBezTo>
                <a:cubicBezTo>
                  <a:pt x="9582" y="14214"/>
                  <a:pt x="9026" y="14177"/>
                  <a:pt x="7658" y="14454"/>
                </a:cubicBezTo>
                <a:cubicBezTo>
                  <a:pt x="6331" y="14724"/>
                  <a:pt x="5168" y="15144"/>
                  <a:pt x="4442" y="15592"/>
                </a:cubicBezTo>
                <a:close/>
                <a:moveTo>
                  <a:pt x="7556" y="444"/>
                </a:moveTo>
                <a:cubicBezTo>
                  <a:pt x="5031" y="444"/>
                  <a:pt x="2919" y="1209"/>
                  <a:pt x="1669" y="2600"/>
                </a:cubicBezTo>
                <a:cubicBezTo>
                  <a:pt x="361" y="4056"/>
                  <a:pt x="200" y="6003"/>
                  <a:pt x="1238" y="7810"/>
                </a:cubicBezTo>
                <a:cubicBezTo>
                  <a:pt x="3527" y="11792"/>
                  <a:pt x="3673" y="12325"/>
                  <a:pt x="3635" y="14214"/>
                </a:cubicBezTo>
                <a:cubicBezTo>
                  <a:pt x="3625" y="14718"/>
                  <a:pt x="3736" y="15091"/>
                  <a:pt x="3964" y="15325"/>
                </a:cubicBezTo>
                <a:cubicBezTo>
                  <a:pt x="4867" y="14724"/>
                  <a:pt x="6311" y="14270"/>
                  <a:pt x="7520" y="14025"/>
                </a:cubicBezTo>
                <a:cubicBezTo>
                  <a:pt x="8560" y="13814"/>
                  <a:pt x="9305" y="13744"/>
                  <a:pt x="9794" y="13815"/>
                </a:cubicBezTo>
                <a:cubicBezTo>
                  <a:pt x="9784" y="13462"/>
                  <a:pt x="9873" y="12989"/>
                  <a:pt x="10398" y="12878"/>
                </a:cubicBezTo>
                <a:cubicBezTo>
                  <a:pt x="10690" y="12817"/>
                  <a:pt x="11157" y="12876"/>
                  <a:pt x="11896" y="12979"/>
                </a:cubicBezTo>
                <a:cubicBezTo>
                  <a:pt x="12478" y="13059"/>
                  <a:pt x="13453" y="13194"/>
                  <a:pt x="13665" y="13073"/>
                </a:cubicBezTo>
                <a:cubicBezTo>
                  <a:pt x="13873" y="12955"/>
                  <a:pt x="13887" y="12627"/>
                  <a:pt x="13900" y="12337"/>
                </a:cubicBezTo>
                <a:cubicBezTo>
                  <a:pt x="13911" y="12068"/>
                  <a:pt x="13921" y="11835"/>
                  <a:pt x="14073" y="11675"/>
                </a:cubicBezTo>
                <a:cubicBezTo>
                  <a:pt x="14148" y="11596"/>
                  <a:pt x="14231" y="11526"/>
                  <a:pt x="14313" y="11459"/>
                </a:cubicBezTo>
                <a:cubicBezTo>
                  <a:pt x="14543" y="11268"/>
                  <a:pt x="14608" y="11193"/>
                  <a:pt x="14567" y="11095"/>
                </a:cubicBezTo>
                <a:cubicBezTo>
                  <a:pt x="14410" y="10722"/>
                  <a:pt x="14513" y="10549"/>
                  <a:pt x="14677" y="10345"/>
                </a:cubicBezTo>
                <a:lnTo>
                  <a:pt x="14705" y="10310"/>
                </a:lnTo>
                <a:cubicBezTo>
                  <a:pt x="14824" y="10158"/>
                  <a:pt x="14820" y="10062"/>
                  <a:pt x="14690" y="9942"/>
                </a:cubicBezTo>
                <a:cubicBezTo>
                  <a:pt x="14556" y="9820"/>
                  <a:pt x="14517" y="9668"/>
                  <a:pt x="14581" y="9526"/>
                </a:cubicBezTo>
                <a:cubicBezTo>
                  <a:pt x="14698" y="9267"/>
                  <a:pt x="15138" y="9096"/>
                  <a:pt x="15497" y="9047"/>
                </a:cubicBezTo>
                <a:cubicBezTo>
                  <a:pt x="15548" y="9040"/>
                  <a:pt x="15605" y="9034"/>
                  <a:pt x="15666" y="9028"/>
                </a:cubicBezTo>
                <a:cubicBezTo>
                  <a:pt x="15831" y="9010"/>
                  <a:pt x="16269" y="8963"/>
                  <a:pt x="16323" y="8871"/>
                </a:cubicBezTo>
                <a:cubicBezTo>
                  <a:pt x="16333" y="8854"/>
                  <a:pt x="16328" y="8792"/>
                  <a:pt x="16238" y="8677"/>
                </a:cubicBezTo>
                <a:cubicBezTo>
                  <a:pt x="16132" y="8542"/>
                  <a:pt x="15997" y="8411"/>
                  <a:pt x="15854" y="8272"/>
                </a:cubicBezTo>
                <a:cubicBezTo>
                  <a:pt x="15362" y="7795"/>
                  <a:pt x="14750" y="7202"/>
                  <a:pt x="14773" y="5909"/>
                </a:cubicBezTo>
                <a:cubicBezTo>
                  <a:pt x="14801" y="4302"/>
                  <a:pt x="14858" y="959"/>
                  <a:pt x="8548" y="482"/>
                </a:cubicBezTo>
                <a:cubicBezTo>
                  <a:pt x="8211" y="456"/>
                  <a:pt x="7880" y="444"/>
                  <a:pt x="7556" y="444"/>
                </a:cubicBezTo>
                <a:close/>
                <a:moveTo>
                  <a:pt x="7556" y="444"/>
                </a:moveTo>
              </a:path>
            </a:pathLst>
          </a:custGeom>
          <a:solidFill>
            <a:sysClr val="window" lastClr="FFFFFF">
              <a:lumMod val="50000"/>
            </a:sysClr>
          </a:solidFill>
          <a:ln>
            <a:noFill/>
          </a:ln>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nvGrpSpPr>
          <p:cNvPr id="9" name="Group 10"/>
          <p:cNvGrpSpPr/>
          <p:nvPr/>
        </p:nvGrpSpPr>
        <p:grpSpPr>
          <a:xfrm>
            <a:off x="5761248" y="2175627"/>
            <a:ext cx="1941901" cy="1678273"/>
            <a:chOff x="5965295" y="788836"/>
            <a:chExt cx="1941901" cy="1678273"/>
          </a:xfrm>
          <a:solidFill>
            <a:srgbClr val="F4C300"/>
          </a:solidFill>
        </p:grpSpPr>
        <p:sp>
          <p:nvSpPr>
            <p:cNvPr id="11" name="AutoShape 1"/>
            <p:cNvSpPr>
              <a:spLocks/>
            </p:cNvSpPr>
            <p:nvPr/>
          </p:nvSpPr>
          <p:spPr bwMode="auto">
            <a:xfrm flipH="1">
              <a:off x="7208362" y="1603844"/>
              <a:ext cx="176943" cy="546913"/>
            </a:xfrm>
            <a:custGeom>
              <a:avLst/>
              <a:gdLst/>
              <a:ahLst/>
              <a:cxnLst/>
              <a:rect l="0" t="0" r="r" b="b"/>
              <a:pathLst>
                <a:path w="18840" h="21441">
                  <a:moveTo>
                    <a:pt x="14663" y="21441"/>
                  </a:moveTo>
                  <a:cubicBezTo>
                    <a:pt x="13471" y="21441"/>
                    <a:pt x="12287" y="21254"/>
                    <a:pt x="11460" y="20892"/>
                  </a:cubicBezTo>
                  <a:cubicBezTo>
                    <a:pt x="-1555" y="15186"/>
                    <a:pt x="-1155" y="9934"/>
                    <a:pt x="1472" y="6533"/>
                  </a:cubicBezTo>
                  <a:cubicBezTo>
                    <a:pt x="4302" y="2870"/>
                    <a:pt x="10247" y="568"/>
                    <a:pt x="10499" y="471"/>
                  </a:cubicBezTo>
                  <a:cubicBezTo>
                    <a:pt x="12101" y="-141"/>
                    <a:pt x="14746" y="-159"/>
                    <a:pt x="16410" y="431"/>
                  </a:cubicBezTo>
                  <a:cubicBezTo>
                    <a:pt x="18069" y="1019"/>
                    <a:pt x="18121" y="1991"/>
                    <a:pt x="16528" y="2604"/>
                  </a:cubicBezTo>
                  <a:cubicBezTo>
                    <a:pt x="15729" y="2914"/>
                    <a:pt x="-2254" y="10093"/>
                    <a:pt x="17861" y="18912"/>
                  </a:cubicBezTo>
                  <a:cubicBezTo>
                    <a:pt x="19346" y="19562"/>
                    <a:pt x="19116" y="20533"/>
                    <a:pt x="17349" y="21080"/>
                  </a:cubicBezTo>
                  <a:cubicBezTo>
                    <a:pt x="16566" y="21323"/>
                    <a:pt x="15611" y="21441"/>
                    <a:pt x="14663" y="21441"/>
                  </a:cubicBezTo>
                  <a:close/>
                  <a:moveTo>
                    <a:pt x="14663" y="21441"/>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AutoShape 3"/>
            <p:cNvSpPr>
              <a:spLocks/>
            </p:cNvSpPr>
            <p:nvPr/>
          </p:nvSpPr>
          <p:spPr bwMode="auto">
            <a:xfrm flipH="1">
              <a:off x="7047505" y="1189191"/>
              <a:ext cx="559425" cy="512061"/>
            </a:xfrm>
            <a:custGeom>
              <a:avLst/>
              <a:gdLst/>
              <a:ahLst/>
              <a:cxnLst/>
              <a:rect l="0" t="0" r="r" b="b"/>
              <a:pathLst>
                <a:path w="18615" h="21359">
                  <a:moveTo>
                    <a:pt x="7900" y="21359"/>
                  </a:moveTo>
                  <a:cubicBezTo>
                    <a:pt x="6974" y="21359"/>
                    <a:pt x="6025" y="21193"/>
                    <a:pt x="5101" y="20775"/>
                  </a:cubicBezTo>
                  <a:cubicBezTo>
                    <a:pt x="2759" y="19715"/>
                    <a:pt x="1068" y="17314"/>
                    <a:pt x="74" y="13637"/>
                  </a:cubicBezTo>
                  <a:cubicBezTo>
                    <a:pt x="-172" y="12726"/>
                    <a:pt x="218" y="11738"/>
                    <a:pt x="946" y="11431"/>
                  </a:cubicBezTo>
                  <a:cubicBezTo>
                    <a:pt x="1674" y="11123"/>
                    <a:pt x="2462" y="11611"/>
                    <a:pt x="2708" y="12521"/>
                  </a:cubicBezTo>
                  <a:cubicBezTo>
                    <a:pt x="3426" y="15177"/>
                    <a:pt x="4515" y="16805"/>
                    <a:pt x="6038" y="17497"/>
                  </a:cubicBezTo>
                  <a:cubicBezTo>
                    <a:pt x="9048" y="18868"/>
                    <a:pt x="12868" y="16186"/>
                    <a:pt x="13286" y="15881"/>
                  </a:cubicBezTo>
                  <a:cubicBezTo>
                    <a:pt x="17954" y="11632"/>
                    <a:pt x="14745" y="2549"/>
                    <a:pt x="14712" y="2457"/>
                  </a:cubicBezTo>
                  <a:cubicBezTo>
                    <a:pt x="14396" y="1581"/>
                    <a:pt x="14707" y="551"/>
                    <a:pt x="15407" y="155"/>
                  </a:cubicBezTo>
                  <a:cubicBezTo>
                    <a:pt x="16107" y="-241"/>
                    <a:pt x="16930" y="149"/>
                    <a:pt x="17247" y="1024"/>
                  </a:cubicBezTo>
                  <a:cubicBezTo>
                    <a:pt x="17420" y="1506"/>
                    <a:pt x="21428" y="12881"/>
                    <a:pt x="14858" y="18754"/>
                  </a:cubicBezTo>
                  <a:cubicBezTo>
                    <a:pt x="14832" y="18777"/>
                    <a:pt x="14805" y="18799"/>
                    <a:pt x="14778" y="18820"/>
                  </a:cubicBezTo>
                  <a:cubicBezTo>
                    <a:pt x="14610" y="18949"/>
                    <a:pt x="11424" y="21359"/>
                    <a:pt x="7900" y="21359"/>
                  </a:cubicBezTo>
                  <a:close/>
                  <a:moveTo>
                    <a:pt x="7900" y="21359"/>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 name="AutoShape 4"/>
            <p:cNvSpPr>
              <a:spLocks/>
            </p:cNvSpPr>
            <p:nvPr/>
          </p:nvSpPr>
          <p:spPr bwMode="auto">
            <a:xfrm flipH="1">
              <a:off x="6511315" y="1417965"/>
              <a:ext cx="373546" cy="519210"/>
            </a:xfrm>
            <a:custGeom>
              <a:avLst/>
              <a:gdLst/>
              <a:ahLst/>
              <a:cxnLst/>
              <a:rect l="0" t="0" r="r" b="b"/>
              <a:pathLst>
                <a:path w="19028" h="21376">
                  <a:moveTo>
                    <a:pt x="15230" y="21376"/>
                  </a:moveTo>
                  <a:cubicBezTo>
                    <a:pt x="11133" y="21376"/>
                    <a:pt x="4891" y="19781"/>
                    <a:pt x="1387" y="13543"/>
                  </a:cubicBezTo>
                  <a:cubicBezTo>
                    <a:pt x="-2384" y="7402"/>
                    <a:pt x="2398" y="2229"/>
                    <a:pt x="5459" y="350"/>
                  </a:cubicBezTo>
                  <a:cubicBezTo>
                    <a:pt x="6394" y="-224"/>
                    <a:pt x="7727" y="-77"/>
                    <a:pt x="8437" y="680"/>
                  </a:cubicBezTo>
                  <a:cubicBezTo>
                    <a:pt x="9147" y="1436"/>
                    <a:pt x="8965" y="2514"/>
                    <a:pt x="8029" y="3088"/>
                  </a:cubicBezTo>
                  <a:cubicBezTo>
                    <a:pt x="7790" y="3238"/>
                    <a:pt x="2042" y="6916"/>
                    <a:pt x="5208" y="12037"/>
                  </a:cubicBezTo>
                  <a:cubicBezTo>
                    <a:pt x="5220" y="12057"/>
                    <a:pt x="5232" y="12077"/>
                    <a:pt x="5244" y="12097"/>
                  </a:cubicBezTo>
                  <a:cubicBezTo>
                    <a:pt x="9081" y="18961"/>
                    <a:pt x="16412" y="17861"/>
                    <a:pt x="16485" y="17850"/>
                  </a:cubicBezTo>
                  <a:cubicBezTo>
                    <a:pt x="17635" y="17663"/>
                    <a:pt x="18756" y="18267"/>
                    <a:pt x="18986" y="19198"/>
                  </a:cubicBezTo>
                  <a:cubicBezTo>
                    <a:pt x="19216" y="20129"/>
                    <a:pt x="18469" y="21035"/>
                    <a:pt x="17319" y="21221"/>
                  </a:cubicBezTo>
                  <a:cubicBezTo>
                    <a:pt x="16724" y="21317"/>
                    <a:pt x="16017" y="21376"/>
                    <a:pt x="15230" y="21376"/>
                  </a:cubicBezTo>
                  <a:close/>
                  <a:moveTo>
                    <a:pt x="15230" y="21376"/>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4" name="AutoShape 5"/>
            <p:cNvSpPr>
              <a:spLocks/>
            </p:cNvSpPr>
            <p:nvPr/>
          </p:nvSpPr>
          <p:spPr bwMode="auto">
            <a:xfrm flipH="1">
              <a:off x="5965295" y="788836"/>
              <a:ext cx="1941901" cy="1678273"/>
            </a:xfrm>
            <a:custGeom>
              <a:avLst/>
              <a:gdLst/>
              <a:ahLst/>
              <a:cxnLst/>
              <a:rect l="0" t="0" r="r" b="b"/>
              <a:pathLst>
                <a:path w="21310" h="21600">
                  <a:moveTo>
                    <a:pt x="4349" y="21600"/>
                  </a:moveTo>
                  <a:cubicBezTo>
                    <a:pt x="3098" y="21600"/>
                    <a:pt x="2543" y="20020"/>
                    <a:pt x="2006" y="18492"/>
                  </a:cubicBezTo>
                  <a:cubicBezTo>
                    <a:pt x="1778" y="17842"/>
                    <a:pt x="1542" y="17170"/>
                    <a:pt x="1269" y="16683"/>
                  </a:cubicBezTo>
                  <a:cubicBezTo>
                    <a:pt x="605" y="15499"/>
                    <a:pt x="141" y="13736"/>
                    <a:pt x="28" y="11968"/>
                  </a:cubicBezTo>
                  <a:cubicBezTo>
                    <a:pt x="-123" y="9621"/>
                    <a:pt x="334" y="7341"/>
                    <a:pt x="1350" y="5372"/>
                  </a:cubicBezTo>
                  <a:cubicBezTo>
                    <a:pt x="3008" y="2159"/>
                    <a:pt x="6849" y="0"/>
                    <a:pt x="10910" y="0"/>
                  </a:cubicBezTo>
                  <a:cubicBezTo>
                    <a:pt x="12462" y="0"/>
                    <a:pt x="13931" y="315"/>
                    <a:pt x="15277" y="935"/>
                  </a:cubicBezTo>
                  <a:cubicBezTo>
                    <a:pt x="15594" y="1063"/>
                    <a:pt x="20048" y="2912"/>
                    <a:pt x="21122" y="6856"/>
                  </a:cubicBezTo>
                  <a:cubicBezTo>
                    <a:pt x="21477" y="8159"/>
                    <a:pt x="21326" y="9480"/>
                    <a:pt x="20684" y="10677"/>
                  </a:cubicBezTo>
                  <a:cubicBezTo>
                    <a:pt x="19521" y="12846"/>
                    <a:pt x="16791" y="14534"/>
                    <a:pt x="13537" y="15105"/>
                  </a:cubicBezTo>
                  <a:cubicBezTo>
                    <a:pt x="13038" y="15661"/>
                    <a:pt x="11012" y="17721"/>
                    <a:pt x="8465" y="17722"/>
                  </a:cubicBezTo>
                  <a:cubicBezTo>
                    <a:pt x="8144" y="17722"/>
                    <a:pt x="7825" y="17688"/>
                    <a:pt x="7512" y="17622"/>
                  </a:cubicBezTo>
                  <a:cubicBezTo>
                    <a:pt x="7346" y="18595"/>
                    <a:pt x="6826" y="20446"/>
                    <a:pt x="5216" y="21347"/>
                  </a:cubicBezTo>
                  <a:cubicBezTo>
                    <a:pt x="4916" y="21515"/>
                    <a:pt x="4625" y="21600"/>
                    <a:pt x="4349" y="21600"/>
                  </a:cubicBezTo>
                  <a:close/>
                  <a:moveTo>
                    <a:pt x="10910" y="1075"/>
                  </a:moveTo>
                  <a:cubicBezTo>
                    <a:pt x="7217" y="1075"/>
                    <a:pt x="3609" y="3071"/>
                    <a:pt x="2134" y="5929"/>
                  </a:cubicBezTo>
                  <a:cubicBezTo>
                    <a:pt x="111" y="9851"/>
                    <a:pt x="1000" y="14245"/>
                    <a:pt x="2035" y="16093"/>
                  </a:cubicBezTo>
                  <a:cubicBezTo>
                    <a:pt x="2356" y="16665"/>
                    <a:pt x="2610" y="17386"/>
                    <a:pt x="2854" y="18082"/>
                  </a:cubicBezTo>
                  <a:cubicBezTo>
                    <a:pt x="3276" y="19283"/>
                    <a:pt x="3713" y="20524"/>
                    <a:pt x="4349" y="20524"/>
                  </a:cubicBezTo>
                  <a:cubicBezTo>
                    <a:pt x="4487" y="20524"/>
                    <a:pt x="4646" y="20475"/>
                    <a:pt x="4821" y="20376"/>
                  </a:cubicBezTo>
                  <a:cubicBezTo>
                    <a:pt x="6532" y="19419"/>
                    <a:pt x="6670" y="16961"/>
                    <a:pt x="6671" y="16936"/>
                  </a:cubicBezTo>
                  <a:cubicBezTo>
                    <a:pt x="6679" y="16774"/>
                    <a:pt x="6749" y="16623"/>
                    <a:pt x="6863" y="16529"/>
                  </a:cubicBezTo>
                  <a:cubicBezTo>
                    <a:pt x="6976" y="16434"/>
                    <a:pt x="7120" y="16405"/>
                    <a:pt x="7254" y="16450"/>
                  </a:cubicBezTo>
                  <a:cubicBezTo>
                    <a:pt x="7646" y="16580"/>
                    <a:pt x="8054" y="16646"/>
                    <a:pt x="8465" y="16646"/>
                  </a:cubicBezTo>
                  <a:cubicBezTo>
                    <a:pt x="10952" y="16646"/>
                    <a:pt x="12974" y="14248"/>
                    <a:pt x="12994" y="14224"/>
                  </a:cubicBezTo>
                  <a:cubicBezTo>
                    <a:pt x="13065" y="14138"/>
                    <a:pt x="13159" y="14082"/>
                    <a:pt x="13260" y="14066"/>
                  </a:cubicBezTo>
                  <a:cubicBezTo>
                    <a:pt x="16273" y="13571"/>
                    <a:pt x="18882" y="12016"/>
                    <a:pt x="19907" y="10105"/>
                  </a:cubicBezTo>
                  <a:cubicBezTo>
                    <a:pt x="20408" y="9172"/>
                    <a:pt x="20522" y="8189"/>
                    <a:pt x="20248" y="7183"/>
                  </a:cubicBezTo>
                  <a:cubicBezTo>
                    <a:pt x="19297" y="3693"/>
                    <a:pt x="15016" y="1967"/>
                    <a:pt x="14972" y="1950"/>
                  </a:cubicBezTo>
                  <a:cubicBezTo>
                    <a:pt x="14965" y="1947"/>
                    <a:pt x="14958" y="1944"/>
                    <a:pt x="14951" y="1941"/>
                  </a:cubicBezTo>
                  <a:cubicBezTo>
                    <a:pt x="13709" y="1367"/>
                    <a:pt x="12350" y="1075"/>
                    <a:pt x="10910" y="1075"/>
                  </a:cubicBezTo>
                  <a:close/>
                  <a:moveTo>
                    <a:pt x="10910" y="1075"/>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5" name="AutoShape 6"/>
            <p:cNvSpPr>
              <a:spLocks/>
            </p:cNvSpPr>
            <p:nvPr/>
          </p:nvSpPr>
          <p:spPr bwMode="auto">
            <a:xfrm flipH="1">
              <a:off x="6365650" y="803135"/>
              <a:ext cx="826626" cy="639853"/>
            </a:xfrm>
            <a:custGeom>
              <a:avLst/>
              <a:gdLst/>
              <a:ahLst/>
              <a:cxnLst/>
              <a:rect l="0" t="0" r="r" b="b"/>
              <a:pathLst>
                <a:path w="21270" h="20812">
                  <a:moveTo>
                    <a:pt x="20195" y="20812"/>
                  </a:moveTo>
                  <a:cubicBezTo>
                    <a:pt x="19906" y="20812"/>
                    <a:pt x="19618" y="20666"/>
                    <a:pt x="19406" y="20376"/>
                  </a:cubicBezTo>
                  <a:cubicBezTo>
                    <a:pt x="17609" y="17925"/>
                    <a:pt x="13096" y="18678"/>
                    <a:pt x="11509" y="19176"/>
                  </a:cubicBezTo>
                  <a:cubicBezTo>
                    <a:pt x="11477" y="19186"/>
                    <a:pt x="11443" y="19195"/>
                    <a:pt x="11410" y="19201"/>
                  </a:cubicBezTo>
                  <a:cubicBezTo>
                    <a:pt x="11136" y="19253"/>
                    <a:pt x="4663" y="20437"/>
                    <a:pt x="1588" y="16604"/>
                  </a:cubicBezTo>
                  <a:cubicBezTo>
                    <a:pt x="294" y="14992"/>
                    <a:pt x="-213" y="12801"/>
                    <a:pt x="81" y="10093"/>
                  </a:cubicBezTo>
                  <a:cubicBezTo>
                    <a:pt x="1260" y="-788"/>
                    <a:pt x="8444" y="7"/>
                    <a:pt x="8516" y="16"/>
                  </a:cubicBezTo>
                  <a:cubicBezTo>
                    <a:pt x="9107" y="92"/>
                    <a:pt x="9538" y="759"/>
                    <a:pt x="9478" y="1506"/>
                  </a:cubicBezTo>
                  <a:cubicBezTo>
                    <a:pt x="9418" y="2250"/>
                    <a:pt x="8893" y="2792"/>
                    <a:pt x="8305" y="2720"/>
                  </a:cubicBezTo>
                  <a:cubicBezTo>
                    <a:pt x="8274" y="2717"/>
                    <a:pt x="6944" y="2585"/>
                    <a:pt x="5555" y="3458"/>
                  </a:cubicBezTo>
                  <a:cubicBezTo>
                    <a:pt x="3715" y="4613"/>
                    <a:pt x="2590" y="6970"/>
                    <a:pt x="2211" y="10462"/>
                  </a:cubicBezTo>
                  <a:cubicBezTo>
                    <a:pt x="2012" y="12301"/>
                    <a:pt x="2302" y="13677"/>
                    <a:pt x="3098" y="14670"/>
                  </a:cubicBezTo>
                  <a:cubicBezTo>
                    <a:pt x="5003" y="17043"/>
                    <a:pt x="9433" y="16818"/>
                    <a:pt x="11043" y="16523"/>
                  </a:cubicBezTo>
                  <a:cubicBezTo>
                    <a:pt x="11746" y="16311"/>
                    <a:pt x="18064" y="14546"/>
                    <a:pt x="20984" y="18530"/>
                  </a:cubicBezTo>
                  <a:cubicBezTo>
                    <a:pt x="21387" y="19081"/>
                    <a:pt x="21361" y="19940"/>
                    <a:pt x="20926" y="20450"/>
                  </a:cubicBezTo>
                  <a:cubicBezTo>
                    <a:pt x="20719" y="20692"/>
                    <a:pt x="20456" y="20812"/>
                    <a:pt x="20195" y="20812"/>
                  </a:cubicBezTo>
                  <a:close/>
                  <a:moveTo>
                    <a:pt x="20195" y="20812"/>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nvGrpSpPr>
          <p:cNvPr id="16" name="Group 10"/>
          <p:cNvGrpSpPr>
            <a:grpSpLocks/>
          </p:cNvGrpSpPr>
          <p:nvPr/>
        </p:nvGrpSpPr>
        <p:grpSpPr bwMode="auto">
          <a:xfrm flipH="1">
            <a:off x="5172963" y="1643381"/>
            <a:ext cx="1120149" cy="1193646"/>
            <a:chOff x="0" y="0"/>
            <a:chExt cx="1250" cy="1332"/>
          </a:xfrm>
          <a:solidFill>
            <a:srgbClr val="F4C300"/>
          </a:solidFill>
        </p:grpSpPr>
        <p:sp>
          <p:nvSpPr>
            <p:cNvPr id="17" name="AutoShape 7"/>
            <p:cNvSpPr>
              <a:spLocks/>
            </p:cNvSpPr>
            <p:nvPr/>
          </p:nvSpPr>
          <p:spPr bwMode="auto">
            <a:xfrm>
              <a:off x="1208" y="1248"/>
              <a:ext cx="42" cy="84"/>
            </a:xfrm>
            <a:custGeom>
              <a:avLst/>
              <a:gdLst/>
              <a:ahLst/>
              <a:cxnLst/>
              <a:rect l="0" t="0" r="r" b="b"/>
              <a:pathLst>
                <a:path w="20451" h="21255">
                  <a:moveTo>
                    <a:pt x="12136" y="21255"/>
                  </a:moveTo>
                  <a:cubicBezTo>
                    <a:pt x="7985" y="21255"/>
                    <a:pt x="4398" y="19645"/>
                    <a:pt x="3912" y="17461"/>
                  </a:cubicBezTo>
                  <a:cubicBezTo>
                    <a:pt x="3900" y="17417"/>
                    <a:pt x="2877" y="12883"/>
                    <a:pt x="134" y="5047"/>
                  </a:cubicBezTo>
                  <a:cubicBezTo>
                    <a:pt x="-683" y="2718"/>
                    <a:pt x="2317" y="489"/>
                    <a:pt x="6822" y="67"/>
                  </a:cubicBezTo>
                  <a:cubicBezTo>
                    <a:pt x="11311" y="-345"/>
                    <a:pt x="15641" y="1192"/>
                    <a:pt x="16455" y="3522"/>
                  </a:cubicBezTo>
                  <a:cubicBezTo>
                    <a:pt x="19306" y="11663"/>
                    <a:pt x="20349" y="16289"/>
                    <a:pt x="20396" y="16484"/>
                  </a:cubicBezTo>
                  <a:cubicBezTo>
                    <a:pt x="20917" y="18833"/>
                    <a:pt x="17653" y="20958"/>
                    <a:pt x="13101" y="21227"/>
                  </a:cubicBezTo>
                  <a:cubicBezTo>
                    <a:pt x="12778" y="21247"/>
                    <a:pt x="12455" y="21255"/>
                    <a:pt x="12136" y="21255"/>
                  </a:cubicBezTo>
                  <a:close/>
                  <a:moveTo>
                    <a:pt x="12136" y="21255"/>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8" name="AutoShape 8"/>
            <p:cNvSpPr>
              <a:spLocks/>
            </p:cNvSpPr>
            <p:nvPr/>
          </p:nvSpPr>
          <p:spPr bwMode="auto">
            <a:xfrm>
              <a:off x="152" y="32"/>
              <a:ext cx="1066" cy="1150"/>
            </a:xfrm>
            <a:custGeom>
              <a:avLst/>
              <a:gdLst/>
              <a:ahLst/>
              <a:cxnLst/>
              <a:rect l="0" t="0" r="r" b="b"/>
              <a:pathLst>
                <a:path w="21529" h="21567">
                  <a:moveTo>
                    <a:pt x="21184" y="21567"/>
                  </a:moveTo>
                  <a:cubicBezTo>
                    <a:pt x="21030" y="21567"/>
                    <a:pt x="20890" y="21470"/>
                    <a:pt x="20851" y="21325"/>
                  </a:cubicBezTo>
                  <a:cubicBezTo>
                    <a:pt x="20680" y="20690"/>
                    <a:pt x="20486" y="20047"/>
                    <a:pt x="20274" y="19412"/>
                  </a:cubicBezTo>
                  <a:cubicBezTo>
                    <a:pt x="20217" y="19244"/>
                    <a:pt x="20319" y="19064"/>
                    <a:pt x="20500" y="19012"/>
                  </a:cubicBezTo>
                  <a:cubicBezTo>
                    <a:pt x="20681" y="18959"/>
                    <a:pt x="20875" y="19053"/>
                    <a:pt x="20931" y="19222"/>
                  </a:cubicBezTo>
                  <a:cubicBezTo>
                    <a:pt x="21148" y="19868"/>
                    <a:pt x="21345" y="20524"/>
                    <a:pt x="21519" y="21170"/>
                  </a:cubicBezTo>
                  <a:cubicBezTo>
                    <a:pt x="21565" y="21341"/>
                    <a:pt x="21453" y="21515"/>
                    <a:pt x="21268" y="21557"/>
                  </a:cubicBezTo>
                  <a:cubicBezTo>
                    <a:pt x="21240" y="21564"/>
                    <a:pt x="21212" y="21567"/>
                    <a:pt x="21184" y="21567"/>
                  </a:cubicBezTo>
                  <a:close/>
                  <a:moveTo>
                    <a:pt x="19904" y="17741"/>
                  </a:moveTo>
                  <a:cubicBezTo>
                    <a:pt x="19764" y="17741"/>
                    <a:pt x="19633" y="17662"/>
                    <a:pt x="19581" y="17533"/>
                  </a:cubicBezTo>
                  <a:cubicBezTo>
                    <a:pt x="19331" y="16911"/>
                    <a:pt x="19060" y="16293"/>
                    <a:pt x="18776" y="15695"/>
                  </a:cubicBezTo>
                  <a:cubicBezTo>
                    <a:pt x="18699" y="15533"/>
                    <a:pt x="18778" y="15345"/>
                    <a:pt x="18952" y="15273"/>
                  </a:cubicBezTo>
                  <a:cubicBezTo>
                    <a:pt x="19126" y="15202"/>
                    <a:pt x="19329" y="15275"/>
                    <a:pt x="19406" y="15437"/>
                  </a:cubicBezTo>
                  <a:cubicBezTo>
                    <a:pt x="19695" y="16046"/>
                    <a:pt x="19972" y="16676"/>
                    <a:pt x="20226" y="17309"/>
                  </a:cubicBezTo>
                  <a:cubicBezTo>
                    <a:pt x="20293" y="17475"/>
                    <a:pt x="20203" y="17659"/>
                    <a:pt x="20025" y="17721"/>
                  </a:cubicBezTo>
                  <a:cubicBezTo>
                    <a:pt x="19985" y="17735"/>
                    <a:pt x="19944" y="17741"/>
                    <a:pt x="19904" y="17741"/>
                  </a:cubicBezTo>
                  <a:close/>
                  <a:moveTo>
                    <a:pt x="18162" y="14078"/>
                  </a:moveTo>
                  <a:cubicBezTo>
                    <a:pt x="18037" y="14078"/>
                    <a:pt x="17916" y="14015"/>
                    <a:pt x="17855" y="13905"/>
                  </a:cubicBezTo>
                  <a:cubicBezTo>
                    <a:pt x="17528" y="13315"/>
                    <a:pt x="17178" y="12732"/>
                    <a:pt x="16817" y="12173"/>
                  </a:cubicBezTo>
                  <a:cubicBezTo>
                    <a:pt x="16719" y="12022"/>
                    <a:pt x="16772" y="11825"/>
                    <a:pt x="16935" y="11735"/>
                  </a:cubicBezTo>
                  <a:cubicBezTo>
                    <a:pt x="17099" y="11644"/>
                    <a:pt x="17310" y="11693"/>
                    <a:pt x="17408" y="11845"/>
                  </a:cubicBezTo>
                  <a:cubicBezTo>
                    <a:pt x="17776" y="12415"/>
                    <a:pt x="18133" y="13010"/>
                    <a:pt x="18467" y="13612"/>
                  </a:cubicBezTo>
                  <a:cubicBezTo>
                    <a:pt x="18555" y="13769"/>
                    <a:pt x="18488" y="13962"/>
                    <a:pt x="18319" y="14043"/>
                  </a:cubicBezTo>
                  <a:cubicBezTo>
                    <a:pt x="18269" y="14067"/>
                    <a:pt x="18215" y="14078"/>
                    <a:pt x="18162" y="14078"/>
                  </a:cubicBezTo>
                  <a:close/>
                  <a:moveTo>
                    <a:pt x="15942" y="10648"/>
                  </a:moveTo>
                  <a:cubicBezTo>
                    <a:pt x="15833" y="10648"/>
                    <a:pt x="15726" y="10600"/>
                    <a:pt x="15659" y="10511"/>
                  </a:cubicBezTo>
                  <a:cubicBezTo>
                    <a:pt x="15251" y="9967"/>
                    <a:pt x="14820" y="9434"/>
                    <a:pt x="14379" y="8929"/>
                  </a:cubicBezTo>
                  <a:cubicBezTo>
                    <a:pt x="14259" y="8792"/>
                    <a:pt x="14281" y="8590"/>
                    <a:pt x="14429" y="8479"/>
                  </a:cubicBezTo>
                  <a:cubicBezTo>
                    <a:pt x="14577" y="8368"/>
                    <a:pt x="14793" y="8389"/>
                    <a:pt x="14913" y="8526"/>
                  </a:cubicBezTo>
                  <a:cubicBezTo>
                    <a:pt x="15365" y="9044"/>
                    <a:pt x="15806" y="9588"/>
                    <a:pt x="16224" y="10145"/>
                  </a:cubicBezTo>
                  <a:cubicBezTo>
                    <a:pt x="16333" y="10290"/>
                    <a:pt x="16294" y="10489"/>
                    <a:pt x="16138" y="10590"/>
                  </a:cubicBezTo>
                  <a:cubicBezTo>
                    <a:pt x="16078" y="10629"/>
                    <a:pt x="16010" y="10648"/>
                    <a:pt x="15942" y="10648"/>
                  </a:cubicBezTo>
                  <a:close/>
                  <a:moveTo>
                    <a:pt x="13226" y="7542"/>
                  </a:moveTo>
                  <a:cubicBezTo>
                    <a:pt x="13134" y="7542"/>
                    <a:pt x="13043" y="7508"/>
                    <a:pt x="12976" y="7442"/>
                  </a:cubicBezTo>
                  <a:cubicBezTo>
                    <a:pt x="12487" y="6962"/>
                    <a:pt x="11974" y="6498"/>
                    <a:pt x="11452" y="6063"/>
                  </a:cubicBezTo>
                  <a:cubicBezTo>
                    <a:pt x="11311" y="5945"/>
                    <a:pt x="11299" y="5742"/>
                    <a:pt x="11426" y="5611"/>
                  </a:cubicBezTo>
                  <a:cubicBezTo>
                    <a:pt x="11554" y="5480"/>
                    <a:pt x="11771" y="5469"/>
                    <a:pt x="11913" y="5587"/>
                  </a:cubicBezTo>
                  <a:cubicBezTo>
                    <a:pt x="12448" y="6034"/>
                    <a:pt x="12974" y="6510"/>
                    <a:pt x="13476" y="7002"/>
                  </a:cubicBezTo>
                  <a:cubicBezTo>
                    <a:pt x="13607" y="7130"/>
                    <a:pt x="13601" y="7333"/>
                    <a:pt x="13462" y="7454"/>
                  </a:cubicBezTo>
                  <a:cubicBezTo>
                    <a:pt x="13396" y="7513"/>
                    <a:pt x="13311" y="7542"/>
                    <a:pt x="13226" y="7542"/>
                  </a:cubicBezTo>
                  <a:close/>
                  <a:moveTo>
                    <a:pt x="10022" y="4870"/>
                  </a:moveTo>
                  <a:cubicBezTo>
                    <a:pt x="9949" y="4870"/>
                    <a:pt x="9876" y="4849"/>
                    <a:pt x="9814" y="4805"/>
                  </a:cubicBezTo>
                  <a:cubicBezTo>
                    <a:pt x="9251" y="4408"/>
                    <a:pt x="8664" y="4030"/>
                    <a:pt x="8068" y="3680"/>
                  </a:cubicBezTo>
                  <a:cubicBezTo>
                    <a:pt x="7907" y="3585"/>
                    <a:pt x="7860" y="3388"/>
                    <a:pt x="7961" y="3239"/>
                  </a:cubicBezTo>
                  <a:cubicBezTo>
                    <a:pt x="8063" y="3089"/>
                    <a:pt x="8276" y="3045"/>
                    <a:pt x="8436" y="3139"/>
                  </a:cubicBezTo>
                  <a:cubicBezTo>
                    <a:pt x="9048" y="3499"/>
                    <a:pt x="9652" y="3888"/>
                    <a:pt x="10230" y="4296"/>
                  </a:cubicBezTo>
                  <a:cubicBezTo>
                    <a:pt x="10381" y="4402"/>
                    <a:pt x="10411" y="4603"/>
                    <a:pt x="10296" y="4744"/>
                  </a:cubicBezTo>
                  <a:cubicBezTo>
                    <a:pt x="10228" y="4827"/>
                    <a:pt x="10126" y="4870"/>
                    <a:pt x="10022" y="4870"/>
                  </a:cubicBezTo>
                  <a:close/>
                  <a:moveTo>
                    <a:pt x="6385" y="2732"/>
                  </a:moveTo>
                  <a:cubicBezTo>
                    <a:pt x="6331" y="2732"/>
                    <a:pt x="6277" y="2721"/>
                    <a:pt x="6226" y="2696"/>
                  </a:cubicBezTo>
                  <a:cubicBezTo>
                    <a:pt x="5603" y="2395"/>
                    <a:pt x="4955" y="2113"/>
                    <a:pt x="4301" y="1859"/>
                  </a:cubicBezTo>
                  <a:cubicBezTo>
                    <a:pt x="4126" y="1791"/>
                    <a:pt x="4043" y="1604"/>
                    <a:pt x="4117" y="1441"/>
                  </a:cubicBezTo>
                  <a:cubicBezTo>
                    <a:pt x="4190" y="1278"/>
                    <a:pt x="4392" y="1201"/>
                    <a:pt x="4567" y="1269"/>
                  </a:cubicBezTo>
                  <a:cubicBezTo>
                    <a:pt x="5239" y="1530"/>
                    <a:pt x="5904" y="1819"/>
                    <a:pt x="6544" y="2129"/>
                  </a:cubicBezTo>
                  <a:cubicBezTo>
                    <a:pt x="6713" y="2210"/>
                    <a:pt x="6778" y="2403"/>
                    <a:pt x="6690" y="2560"/>
                  </a:cubicBezTo>
                  <a:cubicBezTo>
                    <a:pt x="6629" y="2670"/>
                    <a:pt x="6509" y="2732"/>
                    <a:pt x="6385" y="2732"/>
                  </a:cubicBezTo>
                  <a:close/>
                  <a:moveTo>
                    <a:pt x="2416" y="1187"/>
                  </a:moveTo>
                  <a:cubicBezTo>
                    <a:pt x="2380" y="1187"/>
                    <a:pt x="2344" y="1182"/>
                    <a:pt x="2309" y="1171"/>
                  </a:cubicBezTo>
                  <a:cubicBezTo>
                    <a:pt x="1644" y="970"/>
                    <a:pt x="956" y="788"/>
                    <a:pt x="263" y="630"/>
                  </a:cubicBezTo>
                  <a:cubicBezTo>
                    <a:pt x="78" y="588"/>
                    <a:pt x="-35" y="415"/>
                    <a:pt x="10" y="244"/>
                  </a:cubicBezTo>
                  <a:cubicBezTo>
                    <a:pt x="55" y="72"/>
                    <a:pt x="243" y="-33"/>
                    <a:pt x="427" y="9"/>
                  </a:cubicBezTo>
                  <a:cubicBezTo>
                    <a:pt x="1136" y="170"/>
                    <a:pt x="1842" y="357"/>
                    <a:pt x="2523" y="564"/>
                  </a:cubicBezTo>
                  <a:cubicBezTo>
                    <a:pt x="2704" y="619"/>
                    <a:pt x="2802" y="799"/>
                    <a:pt x="2743" y="967"/>
                  </a:cubicBezTo>
                  <a:cubicBezTo>
                    <a:pt x="2696" y="1102"/>
                    <a:pt x="2561" y="1187"/>
                    <a:pt x="2416" y="1187"/>
                  </a:cubicBezTo>
                  <a:close/>
                  <a:moveTo>
                    <a:pt x="2416" y="1187"/>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9" name="AutoShape 9"/>
            <p:cNvSpPr>
              <a:spLocks/>
            </p:cNvSpPr>
            <p:nvPr/>
          </p:nvSpPr>
          <p:spPr bwMode="auto">
            <a:xfrm>
              <a:off x="0" y="0"/>
              <a:ext cx="84" cy="41"/>
            </a:xfrm>
            <a:custGeom>
              <a:avLst/>
              <a:gdLst/>
              <a:ahLst/>
              <a:cxnLst/>
              <a:rect l="0" t="0" r="r" b="b"/>
              <a:pathLst>
                <a:path w="20995" h="21055">
                  <a:moveTo>
                    <a:pt x="16770" y="21055"/>
                  </a:moveTo>
                  <a:cubicBezTo>
                    <a:pt x="16538" y="21055"/>
                    <a:pt x="16302" y="21015"/>
                    <a:pt x="16060" y="20930"/>
                  </a:cubicBezTo>
                  <a:cubicBezTo>
                    <a:pt x="11976" y="19525"/>
                    <a:pt x="7803" y="18232"/>
                    <a:pt x="3657" y="17089"/>
                  </a:cubicBezTo>
                  <a:cubicBezTo>
                    <a:pt x="1343" y="16448"/>
                    <a:pt x="-276" y="12123"/>
                    <a:pt x="39" y="7424"/>
                  </a:cubicBezTo>
                  <a:cubicBezTo>
                    <a:pt x="355" y="2725"/>
                    <a:pt x="2505" y="-545"/>
                    <a:pt x="4798" y="75"/>
                  </a:cubicBezTo>
                  <a:cubicBezTo>
                    <a:pt x="9034" y="1247"/>
                    <a:pt x="13299" y="2568"/>
                    <a:pt x="17474" y="4005"/>
                  </a:cubicBezTo>
                  <a:cubicBezTo>
                    <a:pt x="19775" y="4799"/>
                    <a:pt x="21324" y="9228"/>
                    <a:pt x="20935" y="13903"/>
                  </a:cubicBezTo>
                  <a:cubicBezTo>
                    <a:pt x="20586" y="18091"/>
                    <a:pt x="18797" y="21055"/>
                    <a:pt x="16770" y="21055"/>
                  </a:cubicBezTo>
                  <a:close/>
                  <a:moveTo>
                    <a:pt x="16770" y="21055"/>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
        <p:nvSpPr>
          <p:cNvPr id="20" name="AutoShape 11"/>
          <p:cNvSpPr>
            <a:spLocks/>
          </p:cNvSpPr>
          <p:nvPr/>
        </p:nvSpPr>
        <p:spPr bwMode="auto">
          <a:xfrm flipH="1">
            <a:off x="7688993" y="1898070"/>
            <a:ext cx="625308" cy="2450500"/>
          </a:xfrm>
          <a:custGeom>
            <a:avLst/>
            <a:gdLst/>
            <a:ahLst/>
            <a:cxnLst/>
            <a:rect l="0" t="0" r="r" b="b"/>
            <a:pathLst>
              <a:path w="21520" h="21580">
                <a:moveTo>
                  <a:pt x="14483" y="21580"/>
                </a:moveTo>
                <a:cubicBezTo>
                  <a:pt x="14208" y="21580"/>
                  <a:pt x="13966" y="21529"/>
                  <a:pt x="13920" y="21457"/>
                </a:cubicBezTo>
                <a:cubicBezTo>
                  <a:pt x="13747" y="21188"/>
                  <a:pt x="13509" y="20913"/>
                  <a:pt x="13191" y="20615"/>
                </a:cubicBezTo>
                <a:cubicBezTo>
                  <a:pt x="13108" y="20537"/>
                  <a:pt x="13288" y="20456"/>
                  <a:pt x="13592" y="20435"/>
                </a:cubicBezTo>
                <a:cubicBezTo>
                  <a:pt x="13897" y="20413"/>
                  <a:pt x="14211" y="20459"/>
                  <a:pt x="14294" y="20537"/>
                </a:cubicBezTo>
                <a:cubicBezTo>
                  <a:pt x="14622" y="20845"/>
                  <a:pt x="14869" y="21131"/>
                  <a:pt x="15048" y="21410"/>
                </a:cubicBezTo>
                <a:cubicBezTo>
                  <a:pt x="15099" y="21490"/>
                  <a:pt x="14888" y="21565"/>
                  <a:pt x="14576" y="21578"/>
                </a:cubicBezTo>
                <a:cubicBezTo>
                  <a:pt x="14545" y="21579"/>
                  <a:pt x="14514" y="21580"/>
                  <a:pt x="14483" y="21580"/>
                </a:cubicBezTo>
                <a:close/>
                <a:moveTo>
                  <a:pt x="12718" y="19884"/>
                </a:moveTo>
                <a:cubicBezTo>
                  <a:pt x="12481" y="19884"/>
                  <a:pt x="12260" y="19846"/>
                  <a:pt x="12178" y="19786"/>
                </a:cubicBezTo>
                <a:cubicBezTo>
                  <a:pt x="11832" y="19532"/>
                  <a:pt x="11441" y="19265"/>
                  <a:pt x="10979" y="18969"/>
                </a:cubicBezTo>
                <a:cubicBezTo>
                  <a:pt x="10862" y="18894"/>
                  <a:pt x="11005" y="18809"/>
                  <a:pt x="11298" y="18779"/>
                </a:cubicBezTo>
                <a:cubicBezTo>
                  <a:pt x="11591" y="18749"/>
                  <a:pt x="11924" y="18785"/>
                  <a:pt x="12041" y="18860"/>
                </a:cubicBezTo>
                <a:cubicBezTo>
                  <a:pt x="12509" y="19161"/>
                  <a:pt x="12907" y="19432"/>
                  <a:pt x="13258" y="19689"/>
                </a:cubicBezTo>
                <a:cubicBezTo>
                  <a:pt x="13362" y="19765"/>
                  <a:pt x="13204" y="19849"/>
                  <a:pt x="12906" y="19876"/>
                </a:cubicBezTo>
                <a:cubicBezTo>
                  <a:pt x="12844" y="19881"/>
                  <a:pt x="12780" y="19884"/>
                  <a:pt x="12718" y="19884"/>
                </a:cubicBezTo>
                <a:close/>
                <a:moveTo>
                  <a:pt x="10196" y="18249"/>
                </a:moveTo>
                <a:cubicBezTo>
                  <a:pt x="9974" y="18249"/>
                  <a:pt x="9763" y="18216"/>
                  <a:pt x="9670" y="18160"/>
                </a:cubicBezTo>
                <a:cubicBezTo>
                  <a:pt x="9228" y="17895"/>
                  <a:pt x="8771" y="17627"/>
                  <a:pt x="8307" y="17355"/>
                </a:cubicBezTo>
                <a:cubicBezTo>
                  <a:pt x="8181" y="17281"/>
                  <a:pt x="8313" y="17194"/>
                  <a:pt x="8602" y="17162"/>
                </a:cubicBezTo>
                <a:cubicBezTo>
                  <a:pt x="8891" y="17130"/>
                  <a:pt x="9229" y="17163"/>
                  <a:pt x="9355" y="17237"/>
                </a:cubicBezTo>
                <a:cubicBezTo>
                  <a:pt x="9820" y="17510"/>
                  <a:pt x="10278" y="17779"/>
                  <a:pt x="10721" y="18045"/>
                </a:cubicBezTo>
                <a:cubicBezTo>
                  <a:pt x="10845" y="18120"/>
                  <a:pt x="10711" y="18206"/>
                  <a:pt x="10420" y="18237"/>
                </a:cubicBezTo>
                <a:cubicBezTo>
                  <a:pt x="10347" y="18245"/>
                  <a:pt x="10271" y="18249"/>
                  <a:pt x="10196" y="18249"/>
                </a:cubicBezTo>
                <a:close/>
                <a:moveTo>
                  <a:pt x="7462" y="16636"/>
                </a:moveTo>
                <a:cubicBezTo>
                  <a:pt x="7241" y="16636"/>
                  <a:pt x="7030" y="16603"/>
                  <a:pt x="6937" y="16548"/>
                </a:cubicBezTo>
                <a:cubicBezTo>
                  <a:pt x="6429" y="16246"/>
                  <a:pt x="5991" y="15981"/>
                  <a:pt x="5598" y="15736"/>
                </a:cubicBezTo>
                <a:cubicBezTo>
                  <a:pt x="5478" y="15661"/>
                  <a:pt x="5617" y="15575"/>
                  <a:pt x="5909" y="15545"/>
                </a:cubicBezTo>
                <a:cubicBezTo>
                  <a:pt x="6202" y="15514"/>
                  <a:pt x="6536" y="15550"/>
                  <a:pt x="6656" y="15624"/>
                </a:cubicBezTo>
                <a:cubicBezTo>
                  <a:pt x="7047" y="15868"/>
                  <a:pt x="7482" y="16132"/>
                  <a:pt x="7987" y="16432"/>
                </a:cubicBezTo>
                <a:cubicBezTo>
                  <a:pt x="8112" y="16506"/>
                  <a:pt x="7978" y="16592"/>
                  <a:pt x="7688" y="16624"/>
                </a:cubicBezTo>
                <a:cubicBezTo>
                  <a:pt x="7615" y="16633"/>
                  <a:pt x="7538" y="16636"/>
                  <a:pt x="7462" y="16636"/>
                </a:cubicBezTo>
                <a:close/>
                <a:moveTo>
                  <a:pt x="4861" y="15010"/>
                </a:moveTo>
                <a:cubicBezTo>
                  <a:pt x="4631" y="15010"/>
                  <a:pt x="4414" y="14974"/>
                  <a:pt x="4327" y="14915"/>
                </a:cubicBezTo>
                <a:cubicBezTo>
                  <a:pt x="3896" y="14625"/>
                  <a:pt x="3513" y="14353"/>
                  <a:pt x="3157" y="14083"/>
                </a:cubicBezTo>
                <a:cubicBezTo>
                  <a:pt x="3055" y="14007"/>
                  <a:pt x="3216" y="13923"/>
                  <a:pt x="3515" y="13897"/>
                </a:cubicBezTo>
                <a:cubicBezTo>
                  <a:pt x="3814" y="13872"/>
                  <a:pt x="4139" y="13913"/>
                  <a:pt x="4240" y="13989"/>
                </a:cubicBezTo>
                <a:cubicBezTo>
                  <a:pt x="4592" y="14256"/>
                  <a:pt x="4970" y="14525"/>
                  <a:pt x="5396" y="14811"/>
                </a:cubicBezTo>
                <a:cubicBezTo>
                  <a:pt x="5508" y="14887"/>
                  <a:pt x="5360" y="14971"/>
                  <a:pt x="5065" y="15000"/>
                </a:cubicBezTo>
                <a:cubicBezTo>
                  <a:pt x="4997" y="15007"/>
                  <a:pt x="4929" y="15010"/>
                  <a:pt x="4861" y="15010"/>
                </a:cubicBezTo>
                <a:close/>
                <a:moveTo>
                  <a:pt x="2671" y="13344"/>
                </a:moveTo>
                <a:cubicBezTo>
                  <a:pt x="2423" y="13344"/>
                  <a:pt x="2194" y="13302"/>
                  <a:pt x="2122" y="13238"/>
                </a:cubicBezTo>
                <a:cubicBezTo>
                  <a:pt x="1797" y="12948"/>
                  <a:pt x="1506" y="12659"/>
                  <a:pt x="1257" y="12379"/>
                </a:cubicBezTo>
                <a:cubicBezTo>
                  <a:pt x="1187" y="12300"/>
                  <a:pt x="1380" y="12222"/>
                  <a:pt x="1688" y="12204"/>
                </a:cubicBezTo>
                <a:cubicBezTo>
                  <a:pt x="1995" y="12186"/>
                  <a:pt x="2302" y="12235"/>
                  <a:pt x="2372" y="12314"/>
                </a:cubicBezTo>
                <a:cubicBezTo>
                  <a:pt x="2616" y="12589"/>
                  <a:pt x="2902" y="12872"/>
                  <a:pt x="3221" y="13157"/>
                </a:cubicBezTo>
                <a:cubicBezTo>
                  <a:pt x="3308" y="13235"/>
                  <a:pt x="3133" y="13316"/>
                  <a:pt x="2829" y="13338"/>
                </a:cubicBezTo>
                <a:cubicBezTo>
                  <a:pt x="2777" y="13342"/>
                  <a:pt x="2724" y="13344"/>
                  <a:pt x="2671" y="13344"/>
                </a:cubicBezTo>
                <a:close/>
                <a:moveTo>
                  <a:pt x="1160" y="11631"/>
                </a:moveTo>
                <a:cubicBezTo>
                  <a:pt x="884" y="11631"/>
                  <a:pt x="641" y="11579"/>
                  <a:pt x="596" y="11507"/>
                </a:cubicBezTo>
                <a:cubicBezTo>
                  <a:pt x="411" y="11211"/>
                  <a:pt x="267" y="10915"/>
                  <a:pt x="169" y="10625"/>
                </a:cubicBezTo>
                <a:cubicBezTo>
                  <a:pt x="141" y="10545"/>
                  <a:pt x="374" y="10474"/>
                  <a:pt x="689" y="10467"/>
                </a:cubicBezTo>
                <a:cubicBezTo>
                  <a:pt x="1003" y="10459"/>
                  <a:pt x="1281" y="10519"/>
                  <a:pt x="1308" y="10600"/>
                </a:cubicBezTo>
                <a:cubicBezTo>
                  <a:pt x="1404" y="10882"/>
                  <a:pt x="1544" y="11172"/>
                  <a:pt x="1725" y="11461"/>
                </a:cubicBezTo>
                <a:cubicBezTo>
                  <a:pt x="1775" y="11541"/>
                  <a:pt x="1563" y="11616"/>
                  <a:pt x="1251" y="11629"/>
                </a:cubicBezTo>
                <a:cubicBezTo>
                  <a:pt x="1220" y="11630"/>
                  <a:pt x="1190" y="11631"/>
                  <a:pt x="1160" y="11631"/>
                </a:cubicBezTo>
                <a:close/>
                <a:moveTo>
                  <a:pt x="573" y="9867"/>
                </a:moveTo>
                <a:cubicBezTo>
                  <a:pt x="259" y="9867"/>
                  <a:pt x="4" y="9810"/>
                  <a:pt x="2" y="9729"/>
                </a:cubicBezTo>
                <a:cubicBezTo>
                  <a:pt x="1" y="9697"/>
                  <a:pt x="0" y="9669"/>
                  <a:pt x="0" y="9637"/>
                </a:cubicBezTo>
                <a:cubicBezTo>
                  <a:pt x="0" y="9372"/>
                  <a:pt x="38" y="9107"/>
                  <a:pt x="113" y="8845"/>
                </a:cubicBezTo>
                <a:cubicBezTo>
                  <a:pt x="136" y="8764"/>
                  <a:pt x="406" y="8705"/>
                  <a:pt x="725" y="8710"/>
                </a:cubicBezTo>
                <a:cubicBezTo>
                  <a:pt x="1040" y="8716"/>
                  <a:pt x="1277" y="8787"/>
                  <a:pt x="1254" y="8868"/>
                </a:cubicBezTo>
                <a:cubicBezTo>
                  <a:pt x="1181" y="9123"/>
                  <a:pt x="1143" y="9383"/>
                  <a:pt x="1144" y="9641"/>
                </a:cubicBezTo>
                <a:cubicBezTo>
                  <a:pt x="1144" y="9672"/>
                  <a:pt x="1144" y="9695"/>
                  <a:pt x="1145" y="9727"/>
                </a:cubicBezTo>
                <a:cubicBezTo>
                  <a:pt x="1148" y="9807"/>
                  <a:pt x="894" y="9867"/>
                  <a:pt x="578" y="9867"/>
                </a:cubicBezTo>
                <a:cubicBezTo>
                  <a:pt x="576" y="9867"/>
                  <a:pt x="575" y="9867"/>
                  <a:pt x="573" y="9867"/>
                </a:cubicBezTo>
                <a:close/>
                <a:moveTo>
                  <a:pt x="1077" y="8131"/>
                </a:moveTo>
                <a:cubicBezTo>
                  <a:pt x="1048" y="8131"/>
                  <a:pt x="1017" y="8130"/>
                  <a:pt x="987" y="8129"/>
                </a:cubicBezTo>
                <a:cubicBezTo>
                  <a:pt x="675" y="8116"/>
                  <a:pt x="462" y="8041"/>
                  <a:pt x="512" y="7962"/>
                </a:cubicBezTo>
                <a:cubicBezTo>
                  <a:pt x="557" y="7887"/>
                  <a:pt x="606" y="7813"/>
                  <a:pt x="659" y="7738"/>
                </a:cubicBezTo>
                <a:cubicBezTo>
                  <a:pt x="812" y="7520"/>
                  <a:pt x="986" y="7302"/>
                  <a:pt x="1176" y="7089"/>
                </a:cubicBezTo>
                <a:cubicBezTo>
                  <a:pt x="1247" y="7010"/>
                  <a:pt x="1554" y="6961"/>
                  <a:pt x="1862" y="6979"/>
                </a:cubicBezTo>
                <a:cubicBezTo>
                  <a:pt x="2169" y="6997"/>
                  <a:pt x="2362" y="7076"/>
                  <a:pt x="2291" y="7155"/>
                </a:cubicBezTo>
                <a:cubicBezTo>
                  <a:pt x="2105" y="7363"/>
                  <a:pt x="1934" y="7576"/>
                  <a:pt x="1785" y="7790"/>
                </a:cubicBezTo>
                <a:cubicBezTo>
                  <a:pt x="1734" y="7862"/>
                  <a:pt x="1686" y="7935"/>
                  <a:pt x="1642" y="8007"/>
                </a:cubicBezTo>
                <a:cubicBezTo>
                  <a:pt x="1597" y="8079"/>
                  <a:pt x="1354" y="8131"/>
                  <a:pt x="1077" y="8131"/>
                </a:cubicBezTo>
                <a:close/>
                <a:moveTo>
                  <a:pt x="2614" y="6420"/>
                </a:moveTo>
                <a:cubicBezTo>
                  <a:pt x="2559" y="6420"/>
                  <a:pt x="2503" y="6418"/>
                  <a:pt x="2448" y="6413"/>
                </a:cubicBezTo>
                <a:cubicBezTo>
                  <a:pt x="2145" y="6390"/>
                  <a:pt x="1975" y="6308"/>
                  <a:pt x="2066" y="6231"/>
                </a:cubicBezTo>
                <a:cubicBezTo>
                  <a:pt x="2403" y="5946"/>
                  <a:pt x="2781" y="5663"/>
                  <a:pt x="3190" y="5390"/>
                </a:cubicBezTo>
                <a:cubicBezTo>
                  <a:pt x="3303" y="5314"/>
                  <a:pt x="3633" y="5277"/>
                  <a:pt x="3928" y="5306"/>
                </a:cubicBezTo>
                <a:cubicBezTo>
                  <a:pt x="4223" y="5335"/>
                  <a:pt x="4370" y="5419"/>
                  <a:pt x="4257" y="5495"/>
                </a:cubicBezTo>
                <a:cubicBezTo>
                  <a:pt x="3859" y="5761"/>
                  <a:pt x="3490" y="6037"/>
                  <a:pt x="3160" y="6316"/>
                </a:cubicBezTo>
                <a:cubicBezTo>
                  <a:pt x="3086" y="6379"/>
                  <a:pt x="2859" y="6420"/>
                  <a:pt x="2614" y="6420"/>
                </a:cubicBezTo>
                <a:close/>
                <a:moveTo>
                  <a:pt x="5070" y="4781"/>
                </a:moveTo>
                <a:cubicBezTo>
                  <a:pt x="4988" y="4781"/>
                  <a:pt x="4905" y="4777"/>
                  <a:pt x="4826" y="4767"/>
                </a:cubicBezTo>
                <a:cubicBezTo>
                  <a:pt x="4540" y="4732"/>
                  <a:pt x="4418" y="4645"/>
                  <a:pt x="4553" y="4572"/>
                </a:cubicBezTo>
                <a:cubicBezTo>
                  <a:pt x="5049" y="4303"/>
                  <a:pt x="5590" y="4038"/>
                  <a:pt x="6160" y="3783"/>
                </a:cubicBezTo>
                <a:cubicBezTo>
                  <a:pt x="6317" y="3713"/>
                  <a:pt x="6666" y="3688"/>
                  <a:pt x="6940" y="3729"/>
                </a:cubicBezTo>
                <a:cubicBezTo>
                  <a:pt x="7214" y="3769"/>
                  <a:pt x="7309" y="3858"/>
                  <a:pt x="7152" y="3929"/>
                </a:cubicBezTo>
                <a:cubicBezTo>
                  <a:pt x="6597" y="4177"/>
                  <a:pt x="6070" y="4435"/>
                  <a:pt x="5587" y="4697"/>
                </a:cubicBezTo>
                <a:cubicBezTo>
                  <a:pt x="5489" y="4750"/>
                  <a:pt x="5284" y="4781"/>
                  <a:pt x="5070" y="4781"/>
                </a:cubicBezTo>
                <a:close/>
                <a:moveTo>
                  <a:pt x="8479" y="3258"/>
                </a:moveTo>
                <a:cubicBezTo>
                  <a:pt x="8368" y="3258"/>
                  <a:pt x="8255" y="3250"/>
                  <a:pt x="8156" y="3232"/>
                </a:cubicBezTo>
                <a:cubicBezTo>
                  <a:pt x="7896" y="3187"/>
                  <a:pt x="7830" y="3095"/>
                  <a:pt x="8008" y="3029"/>
                </a:cubicBezTo>
                <a:cubicBezTo>
                  <a:pt x="8665" y="2784"/>
                  <a:pt x="9366" y="2544"/>
                  <a:pt x="10093" y="2316"/>
                </a:cubicBezTo>
                <a:cubicBezTo>
                  <a:pt x="10293" y="2253"/>
                  <a:pt x="10653" y="2244"/>
                  <a:pt x="10897" y="2295"/>
                </a:cubicBezTo>
                <a:cubicBezTo>
                  <a:pt x="11142" y="2346"/>
                  <a:pt x="11178" y="2438"/>
                  <a:pt x="10979" y="2501"/>
                </a:cubicBezTo>
                <a:cubicBezTo>
                  <a:pt x="10272" y="2723"/>
                  <a:pt x="9590" y="2956"/>
                  <a:pt x="8951" y="3195"/>
                </a:cubicBezTo>
                <a:cubicBezTo>
                  <a:pt x="8840" y="3236"/>
                  <a:pt x="8661" y="3258"/>
                  <a:pt x="8479" y="3258"/>
                </a:cubicBezTo>
                <a:close/>
                <a:moveTo>
                  <a:pt x="12817" y="1898"/>
                </a:moveTo>
                <a:cubicBezTo>
                  <a:pt x="12673" y="1898"/>
                  <a:pt x="12530" y="1885"/>
                  <a:pt x="12419" y="1857"/>
                </a:cubicBezTo>
                <a:cubicBezTo>
                  <a:pt x="12192" y="1801"/>
                  <a:pt x="12186" y="1708"/>
                  <a:pt x="12406" y="1650"/>
                </a:cubicBezTo>
                <a:cubicBezTo>
                  <a:pt x="13219" y="1435"/>
                  <a:pt x="14072" y="1229"/>
                  <a:pt x="14939" y="1037"/>
                </a:cubicBezTo>
                <a:cubicBezTo>
                  <a:pt x="15178" y="985"/>
                  <a:pt x="15539" y="992"/>
                  <a:pt x="15745" y="1053"/>
                </a:cubicBezTo>
                <a:cubicBezTo>
                  <a:pt x="15951" y="1114"/>
                  <a:pt x="15925" y="1207"/>
                  <a:pt x="15685" y="1259"/>
                </a:cubicBezTo>
                <a:cubicBezTo>
                  <a:pt x="14844" y="1445"/>
                  <a:pt x="14016" y="1645"/>
                  <a:pt x="13227" y="1854"/>
                </a:cubicBezTo>
                <a:cubicBezTo>
                  <a:pt x="13115" y="1883"/>
                  <a:pt x="12966" y="1898"/>
                  <a:pt x="12817" y="1898"/>
                </a:cubicBezTo>
                <a:close/>
                <a:moveTo>
                  <a:pt x="18017" y="753"/>
                </a:moveTo>
                <a:cubicBezTo>
                  <a:pt x="17838" y="753"/>
                  <a:pt x="17661" y="732"/>
                  <a:pt x="17549" y="691"/>
                </a:cubicBezTo>
                <a:cubicBezTo>
                  <a:pt x="17367" y="625"/>
                  <a:pt x="17429" y="534"/>
                  <a:pt x="17688" y="487"/>
                </a:cubicBezTo>
                <a:cubicBezTo>
                  <a:pt x="19478" y="164"/>
                  <a:pt x="20655" y="21"/>
                  <a:pt x="20704" y="15"/>
                </a:cubicBezTo>
                <a:cubicBezTo>
                  <a:pt x="20990" y="-20"/>
                  <a:pt x="21330" y="11"/>
                  <a:pt x="21465" y="84"/>
                </a:cubicBezTo>
                <a:cubicBezTo>
                  <a:pt x="21600" y="157"/>
                  <a:pt x="21478" y="245"/>
                  <a:pt x="21193" y="279"/>
                </a:cubicBezTo>
                <a:cubicBezTo>
                  <a:pt x="21182" y="281"/>
                  <a:pt x="20047" y="420"/>
                  <a:pt x="18346" y="727"/>
                </a:cubicBezTo>
                <a:cubicBezTo>
                  <a:pt x="18246" y="745"/>
                  <a:pt x="18131" y="753"/>
                  <a:pt x="18017" y="753"/>
                </a:cubicBezTo>
                <a:close/>
                <a:moveTo>
                  <a:pt x="18017" y="753"/>
                </a:moveTo>
              </a:path>
            </a:pathLst>
          </a:custGeom>
          <a:solidFill>
            <a:srgbClr val="F4C300"/>
          </a:solidFill>
          <a:ln>
            <a:noFill/>
          </a:ln>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71866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Overzicht van activiteiten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8" y="1383900"/>
            <a:ext cx="10359437" cy="4551074"/>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nl-NL" sz="4000" i="1">
                <a:cs typeface="Calibri"/>
              </a:rPr>
              <a:t>Stap 1; uitgangspunt vanuit opvatting en ervaring.</a:t>
            </a:r>
          </a:p>
          <a:p>
            <a:pPr marL="0" indent="0">
              <a:lnSpc>
                <a:spcPct val="200000"/>
              </a:lnSpc>
              <a:buNone/>
            </a:pPr>
            <a:r>
              <a:rPr lang="nl-NL" sz="4000" i="1">
                <a:cs typeface="Calibri"/>
              </a:rPr>
              <a:t>Stap 2; carrousel speeddate. </a:t>
            </a:r>
          </a:p>
          <a:p>
            <a:pPr marL="0" indent="0">
              <a:lnSpc>
                <a:spcPct val="200000"/>
              </a:lnSpc>
              <a:buNone/>
            </a:pPr>
            <a:r>
              <a:rPr lang="nl-NL" sz="4000" i="1">
                <a:cs typeface="Calibri"/>
              </a:rPr>
              <a:t>Stap3; prioriteren uitgangspunten.</a:t>
            </a:r>
          </a:p>
          <a:p>
            <a:pPr marL="0" indent="0">
              <a:lnSpc>
                <a:spcPct val="200000"/>
              </a:lnSpc>
              <a:buNone/>
            </a:pPr>
            <a:endParaRPr lang="nl-NL">
              <a:cs typeface="Calibri"/>
            </a:endParaRPr>
          </a:p>
          <a:p>
            <a:pPr>
              <a:lnSpc>
                <a:spcPct val="200000"/>
              </a:lnSpc>
            </a:pPr>
            <a:endParaRPr lang="nl-NL">
              <a:cs typeface="Calibri"/>
            </a:endParaRPr>
          </a:p>
        </p:txBody>
      </p:sp>
    </p:spTree>
    <p:extLst>
      <p:ext uri="{BB962C8B-B14F-4D97-AF65-F5344CB8AC3E}">
        <p14:creationId xmlns:p14="http://schemas.microsoft.com/office/powerpoint/2010/main" val="3305886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1; uitgangspunt vanuit opvatting en ervaring</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242456" y="1504608"/>
            <a:ext cx="1075993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endParaRPr lang="nl-NL">
              <a:cs typeface="Calibri"/>
            </a:endParaRPr>
          </a:p>
        </p:txBody>
      </p:sp>
      <p:pic>
        <p:nvPicPr>
          <p:cNvPr id="3" name="Afbeelding 2"/>
          <p:cNvPicPr>
            <a:picLocks noChangeAspect="1"/>
          </p:cNvPicPr>
          <p:nvPr/>
        </p:nvPicPr>
        <p:blipFill>
          <a:blip r:embed="rId6"/>
          <a:stretch>
            <a:fillRect/>
          </a:stretch>
        </p:blipFill>
        <p:spPr>
          <a:xfrm>
            <a:off x="3800521" y="1029255"/>
            <a:ext cx="6923138" cy="5492575"/>
          </a:xfrm>
          <a:prstGeom prst="rect">
            <a:avLst/>
          </a:prstGeom>
        </p:spPr>
      </p:pic>
    </p:spTree>
    <p:extLst>
      <p:ext uri="{BB962C8B-B14F-4D97-AF65-F5344CB8AC3E}">
        <p14:creationId xmlns:p14="http://schemas.microsoft.com/office/powerpoint/2010/main" val="3013566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1; uitgangspunt vanuit opvatting en ervaring</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042210" y="1542788"/>
            <a:ext cx="10759930" cy="4982394"/>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50000"/>
              </a:lnSpc>
              <a:buFont typeface="+mj-lt"/>
              <a:buAutoNum type="alphaLcParenR"/>
            </a:pPr>
            <a:r>
              <a:rPr lang="nl-NL" i="1" dirty="0">
                <a:cs typeface="Calibri"/>
              </a:rPr>
              <a:t>Neem een goede leeractiviteit/lessituatie voor de geest.</a:t>
            </a:r>
            <a:endParaRPr lang="nl-NL" i="1">
              <a:cs typeface="Calibri"/>
            </a:endParaRPr>
          </a:p>
          <a:p>
            <a:pPr marL="514350" indent="-514350">
              <a:lnSpc>
                <a:spcPct val="150000"/>
              </a:lnSpc>
              <a:buFont typeface="+mj-lt"/>
              <a:buAutoNum type="alphaLcParenR"/>
            </a:pPr>
            <a:r>
              <a:rPr lang="nl-NL" i="1" dirty="0">
                <a:cs typeface="Calibri"/>
              </a:rPr>
              <a:t>Ga na wat er krachtig aan is.</a:t>
            </a:r>
            <a:endParaRPr lang="nl-NL" i="1">
              <a:cs typeface="Calibri"/>
            </a:endParaRPr>
          </a:p>
          <a:p>
            <a:pPr marL="514350" indent="-514350">
              <a:lnSpc>
                <a:spcPct val="150000"/>
              </a:lnSpc>
              <a:buFont typeface="+mj-lt"/>
              <a:buAutoNum type="alphaLcParenR"/>
            </a:pPr>
            <a:r>
              <a:rPr lang="nl-NL" i="1" dirty="0">
                <a:cs typeface="Calibri"/>
              </a:rPr>
              <a:t>Definieer op basis hiervan een uitgangspunt. </a:t>
            </a:r>
          </a:p>
          <a:p>
            <a:pPr lvl="1">
              <a:lnSpc>
                <a:spcPct val="150000"/>
              </a:lnSpc>
            </a:pPr>
            <a:r>
              <a:rPr lang="nl-NL" i="1" dirty="0">
                <a:cs typeface="Calibri"/>
              </a:rPr>
              <a:t>Als het een pracht van een stageopdracht is, kan het uitgangspunt zijn: “inspiratie halen we uit de praktijk” of “leren én onderzoek vindt plaats in de beroepscontext”</a:t>
            </a:r>
          </a:p>
          <a:p>
            <a:pPr lvl="1">
              <a:lnSpc>
                <a:spcPct val="150000"/>
              </a:lnSpc>
            </a:pPr>
            <a:r>
              <a:rPr lang="nl-NL" i="1" dirty="0">
                <a:cs typeface="Calibri"/>
              </a:rPr>
              <a:t>Niet te concreet, zoals door het benoemen van werkvormen of urenbelasting.</a:t>
            </a:r>
          </a:p>
          <a:p>
            <a:pPr lvl="1">
              <a:lnSpc>
                <a:spcPct val="150000"/>
              </a:lnSpc>
            </a:pPr>
            <a:r>
              <a:rPr lang="nl-NL" i="1" dirty="0">
                <a:cs typeface="Calibri"/>
              </a:rPr>
              <a:t>Niet te abstract, zoals bijvoorbeeld: "draagt bij aan een betere wereld" of "inspireert tot moed."</a:t>
            </a:r>
            <a:endParaRPr lang="nl-NL" dirty="0">
              <a:cs typeface="Calibri"/>
            </a:endParaRPr>
          </a:p>
          <a:p>
            <a:pPr marL="0" indent="0">
              <a:lnSpc>
                <a:spcPct val="150000"/>
              </a:lnSpc>
              <a:buNone/>
            </a:pPr>
            <a:endParaRPr lang="nl-NL">
              <a:cs typeface="Calibri"/>
            </a:endParaRPr>
          </a:p>
        </p:txBody>
      </p:sp>
    </p:spTree>
    <p:extLst>
      <p:ext uri="{BB962C8B-B14F-4D97-AF65-F5344CB8AC3E}">
        <p14:creationId xmlns:p14="http://schemas.microsoft.com/office/powerpoint/2010/main" val="3693076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2; carrousel speeddate</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14400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i="1">
                <a:cs typeface="Calibri"/>
              </a:rPr>
              <a:t>Instructie:</a:t>
            </a:r>
          </a:p>
          <a:p>
            <a:r>
              <a:rPr lang="nl-NL" i="1">
                <a:cs typeface="Calibri"/>
              </a:rPr>
              <a:t>Deel met elkaar de uitgangspunt</a:t>
            </a:r>
          </a:p>
          <a:p>
            <a:r>
              <a:rPr lang="nl-NL" i="1">
                <a:cs typeface="Calibri"/>
              </a:rPr>
              <a:t>Stel verhelderingsvragen</a:t>
            </a:r>
          </a:p>
          <a:p>
            <a:r>
              <a:rPr lang="nl-NL" i="1">
                <a:cs typeface="Calibri"/>
              </a:rPr>
              <a:t>Scherp de uitgangspunt aan op basis van de uitwisseling</a:t>
            </a:r>
          </a:p>
          <a:p>
            <a:endParaRPr lang="nl-NL" i="1">
              <a:cs typeface="Calibri"/>
            </a:endParaRPr>
          </a:p>
          <a:p>
            <a:pPr marL="0" indent="0">
              <a:buNone/>
            </a:pPr>
            <a:r>
              <a:rPr lang="nl-NL" i="1">
                <a:cs typeface="Calibri"/>
              </a:rPr>
              <a:t>Tijdsindeling:</a:t>
            </a:r>
          </a:p>
          <a:p>
            <a:r>
              <a:rPr lang="nl-NL" i="1">
                <a:cs typeface="Calibri"/>
              </a:rPr>
              <a:t>5 min per gesprek. </a:t>
            </a:r>
          </a:p>
          <a:p>
            <a:r>
              <a:rPr lang="nl-NL" i="1">
                <a:cs typeface="Calibri"/>
              </a:rPr>
              <a:t>Aantal rondes op basis van beschikbare tijd.</a:t>
            </a:r>
            <a:endParaRPr lang="nl-NL">
              <a:cs typeface="Calibri"/>
            </a:endParaRPr>
          </a:p>
          <a:p>
            <a:endParaRPr lang="nl-NL">
              <a:cs typeface="Calibri"/>
            </a:endParaRPr>
          </a:p>
          <a:p>
            <a:endParaRPr lang="nl-NL">
              <a:cs typeface="Calibri"/>
            </a:endParaRPr>
          </a:p>
        </p:txBody>
      </p:sp>
    </p:spTree>
    <p:extLst>
      <p:ext uri="{BB962C8B-B14F-4D97-AF65-F5344CB8AC3E}">
        <p14:creationId xmlns:p14="http://schemas.microsoft.com/office/powerpoint/2010/main" val="1698104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Stap 3; prioriteren uitgangspunten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14400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nl-NL">
              <a:cs typeface="Calibri"/>
            </a:endParaRPr>
          </a:p>
        </p:txBody>
      </p:sp>
      <p:pic>
        <p:nvPicPr>
          <p:cNvPr id="4" name="Afbeelding 3"/>
          <p:cNvPicPr>
            <a:picLocks noChangeAspect="1"/>
          </p:cNvPicPr>
          <p:nvPr/>
        </p:nvPicPr>
        <p:blipFill>
          <a:blip r:embed="rId6"/>
          <a:stretch>
            <a:fillRect/>
          </a:stretch>
        </p:blipFill>
        <p:spPr>
          <a:xfrm>
            <a:off x="2975020" y="1261525"/>
            <a:ext cx="5520394" cy="4887431"/>
          </a:xfrm>
          <a:prstGeom prst="rect">
            <a:avLst/>
          </a:prstGeom>
        </p:spPr>
      </p:pic>
    </p:spTree>
    <p:extLst>
      <p:ext uri="{BB962C8B-B14F-4D97-AF65-F5344CB8AC3E}">
        <p14:creationId xmlns:p14="http://schemas.microsoft.com/office/powerpoint/2010/main" val="18293458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Stap 3; prioriteren uitgangspunten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8" y="1383900"/>
            <a:ext cx="10295641" cy="4315151"/>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a:cs typeface="Calibri"/>
              </a:rPr>
              <a:t> 5 min, iedereen plaatst zijn post-</a:t>
            </a:r>
            <a:r>
              <a:rPr lang="nl-NL" err="1">
                <a:cs typeface="Calibri"/>
              </a:rPr>
              <a:t>it</a:t>
            </a:r>
            <a:r>
              <a:rPr lang="nl-NL">
                <a:cs typeface="Calibri"/>
              </a:rPr>
              <a:t> met een standpunt.</a:t>
            </a:r>
          </a:p>
          <a:p>
            <a:pPr>
              <a:lnSpc>
                <a:spcPct val="150000"/>
              </a:lnSpc>
            </a:pPr>
            <a:r>
              <a:rPr lang="nl-NL">
                <a:cs typeface="Calibri"/>
              </a:rPr>
              <a:t>10 min, gesprek over de positie van de uitgangspunten. Moeten zaken verschoven worden?</a:t>
            </a:r>
          </a:p>
          <a:p>
            <a:pPr>
              <a:lnSpc>
                <a:spcPct val="150000"/>
              </a:lnSpc>
            </a:pPr>
            <a:r>
              <a:rPr lang="nl-NL">
                <a:cs typeface="Calibri"/>
              </a:rPr>
              <a:t>5 min, evaluatie over wat opvalt:</a:t>
            </a:r>
          </a:p>
          <a:p>
            <a:pPr lvl="1">
              <a:lnSpc>
                <a:spcPct val="150000"/>
              </a:lnSpc>
              <a:buFont typeface="Courier New" panose="02070309020205020404" pitchFamily="49" charset="0"/>
              <a:buChar char="o"/>
            </a:pPr>
            <a:r>
              <a:rPr lang="nl-NL">
                <a:cs typeface="Calibri"/>
              </a:rPr>
              <a:t>Wat vindt de groep erg belangrijk op het gebied van leren?</a:t>
            </a:r>
          </a:p>
          <a:p>
            <a:pPr lvl="1">
              <a:lnSpc>
                <a:spcPct val="150000"/>
              </a:lnSpc>
              <a:buFont typeface="Courier New" panose="02070309020205020404" pitchFamily="49" charset="0"/>
              <a:buChar char="o"/>
            </a:pPr>
            <a:r>
              <a:rPr lang="nl-NL">
                <a:cs typeface="Calibri"/>
              </a:rPr>
              <a:t>Wat valt een beetje buiten wat haalbaar of belangrijk is?</a:t>
            </a:r>
          </a:p>
          <a:p>
            <a:pPr>
              <a:lnSpc>
                <a:spcPct val="150000"/>
              </a:lnSpc>
            </a:pPr>
            <a:r>
              <a:rPr lang="nl-NL">
                <a:cs typeface="Calibri"/>
              </a:rPr>
              <a:t>Stemmen op vijf uitgangspunten</a:t>
            </a:r>
          </a:p>
        </p:txBody>
      </p:sp>
    </p:spTree>
    <p:extLst>
      <p:ext uri="{BB962C8B-B14F-4D97-AF65-F5344CB8AC3E}">
        <p14:creationId xmlns:p14="http://schemas.microsoft.com/office/powerpoint/2010/main" val="16530574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2: De meerwaarde van </a:t>
            </a:r>
            <a:r>
              <a:rPr lang="nl-NL" b="1" err="1"/>
              <a:t>Blended</a:t>
            </a:r>
            <a:r>
              <a:rPr lang="nl-NL" b="1"/>
              <a:t> Learning</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145736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22277" y="149943"/>
            <a:ext cx="9686642"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119216" y="1398278"/>
            <a:ext cx="9744312" cy="5682137"/>
          </a:xfrm>
          <a:prstGeom prst="rect">
            <a:avLst/>
          </a:prstGeom>
        </p:spPr>
        <p:txBody>
          <a:bodyPr vert="horz" lIns="91440" tIns="45720" rIns="91440" bIns="45720" rtlCol="0" anchor="t">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dirty="0">
                <a:cs typeface="Calibri"/>
              </a:rPr>
              <a:t>De bedoeling</a:t>
            </a:r>
            <a:r>
              <a:rPr lang="nl-NL" dirty="0">
                <a:cs typeface="Calibri"/>
              </a:rPr>
              <a:t>:</a:t>
            </a:r>
          </a:p>
          <a:p>
            <a:r>
              <a:rPr lang="nl-NL" dirty="0">
                <a:cs typeface="Calibri"/>
              </a:rPr>
              <a:t>Context: relevant in alle contexten om iedereen even in de 'juiste stand' te krijgen om tot een visie te komen. </a:t>
            </a:r>
          </a:p>
          <a:p>
            <a:r>
              <a:rPr lang="nl-NL" dirty="0">
                <a:cs typeface="Calibri"/>
              </a:rPr>
              <a:t>Tijdsindicatie: +/- 30 min</a:t>
            </a:r>
          </a:p>
          <a:p>
            <a:r>
              <a:rPr lang="nl-NL" dirty="0">
                <a:cs typeface="Calibri"/>
              </a:rPr>
              <a:t>Doel bouwsteen: iedereen in de 'positieve stand' krijgen m.b.t. </a:t>
            </a:r>
            <a:r>
              <a:rPr lang="nl-NL" dirty="0" err="1">
                <a:cs typeface="Calibri"/>
              </a:rPr>
              <a:t>Blended</a:t>
            </a:r>
            <a:r>
              <a:rPr lang="nl-NL" dirty="0">
                <a:cs typeface="Calibri"/>
              </a:rPr>
              <a:t> Learning, zorgen dat iedereen zich bewust is van de meerwaarde en dat alle deelnemers minimaal deze inhoud  mee kan nemen in het formuleren van de visie. </a:t>
            </a:r>
          </a:p>
          <a:p>
            <a:pPr marL="0" indent="0">
              <a:buNone/>
            </a:pPr>
            <a:endParaRPr lang="nl-NL">
              <a:cs typeface="Calibri"/>
            </a:endParaRPr>
          </a:p>
          <a:p>
            <a:pPr marL="0" indent="0">
              <a:buNone/>
            </a:pPr>
            <a:r>
              <a:rPr lang="nl-NL" b="1" dirty="0">
                <a:cs typeface="Calibri"/>
              </a:rPr>
              <a:t>Benodigde acties vooraf</a:t>
            </a:r>
            <a:r>
              <a:rPr lang="nl-NL" dirty="0">
                <a:cs typeface="Calibri"/>
              </a:rPr>
              <a:t>:</a:t>
            </a:r>
          </a:p>
          <a:p>
            <a:r>
              <a:rPr lang="nl-NL" dirty="0">
                <a:cs typeface="Calibri"/>
              </a:rPr>
              <a:t>Variant online: richt MS-Teams in (optioneel break-out rooms) voor het bespreken in kleine groepjes</a:t>
            </a:r>
          </a:p>
          <a:p>
            <a:r>
              <a:rPr lang="nl-NL" dirty="0">
                <a:cs typeface="Calibri"/>
              </a:rPr>
              <a:t>Variant offline: maak een opstelling in het lokaal waardoor groepjes makkelijk uiteen kunnen gaan. </a:t>
            </a:r>
          </a:p>
          <a:p>
            <a:endParaRPr lang="nl-NL">
              <a:cs typeface="Calibri"/>
            </a:endParaRPr>
          </a:p>
          <a:p>
            <a:pPr marL="0" indent="0">
              <a:buNone/>
            </a:pPr>
            <a:r>
              <a:rPr lang="nl-NL" b="1" dirty="0">
                <a:cs typeface="Calibri"/>
              </a:rPr>
              <a:t>Leeractiviteiten</a:t>
            </a:r>
            <a:r>
              <a:rPr lang="nl-NL" dirty="0">
                <a:cs typeface="Calibri"/>
              </a:rPr>
              <a:t>: </a:t>
            </a:r>
          </a:p>
          <a:p>
            <a:r>
              <a:rPr lang="nl-NL" dirty="0">
                <a:cs typeface="Calibri"/>
              </a:rPr>
              <a:t>Meerwaarde van </a:t>
            </a:r>
            <a:r>
              <a:rPr lang="nl-NL" dirty="0" err="1">
                <a:cs typeface="Calibri"/>
              </a:rPr>
              <a:t>blended</a:t>
            </a:r>
            <a:r>
              <a:rPr lang="nl-NL" dirty="0">
                <a:cs typeface="Calibri"/>
              </a:rPr>
              <a:t> formuleren voor het realiseren van de 5 uitgangspunten </a:t>
            </a:r>
          </a:p>
          <a:p>
            <a:endParaRPr lang="nl-NL">
              <a:cs typeface="Calibri"/>
            </a:endParaRPr>
          </a:p>
        </p:txBody>
      </p:sp>
      <p:sp>
        <p:nvSpPr>
          <p:cNvPr id="3" name="Rechthoek 2">
            <a:extLst>
              <a:ext uri="{FF2B5EF4-FFF2-40B4-BE49-F238E27FC236}">
                <a16:creationId xmlns:a16="http://schemas.microsoft.com/office/drawing/2014/main" id="{5F74F26E-EAA1-4C49-B052-4D784EEBF835}"/>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47230309-785B-401A-A8F3-6A1223287897}"/>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12071516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11" name="De materialen en het proces volgens ‘de Wave’">
            <a:extLst>
              <a:ext uri="{FF2B5EF4-FFF2-40B4-BE49-F238E27FC236}">
                <a16:creationId xmlns:a16="http://schemas.microsoft.com/office/drawing/2014/main" id="{C8E20BCF-11C0-F54D-BA3C-997A6414C287}"/>
              </a:ext>
            </a:extLst>
          </p:cNvPr>
          <p:cNvSpPr txBox="1">
            <a:spLocks/>
          </p:cNvSpPr>
          <p:nvPr/>
        </p:nvSpPr>
        <p:spPr>
          <a:xfrm>
            <a:off x="941599" y="1622939"/>
            <a:ext cx="10834803" cy="978001"/>
          </a:xfrm>
          <a:prstGeom prst="rect">
            <a:avLst/>
          </a:prstGeom>
        </p:spPr>
        <p:txBody>
          <a:bodyPr vert="horz" lIns="91440" tIns="45720" rIns="91440" bIns="45720" rtlCol="0" anchor="ctr">
            <a:normAutofit/>
          </a:bodyPr>
          <a:lstStyle>
            <a:lvl1pPr algn="l" defTabSz="905255" rtl="0" eaLnBrk="1" latinLnBrk="0" hangingPunct="1">
              <a:lnSpc>
                <a:spcPct val="90000"/>
              </a:lnSpc>
              <a:spcBef>
                <a:spcPct val="0"/>
              </a:spcBef>
              <a:buNone/>
              <a:defRPr sz="2900" kern="1200">
                <a:solidFill>
                  <a:schemeClr val="tx1"/>
                </a:solidFill>
                <a:latin typeface="+mj-lt"/>
                <a:ea typeface="+mj-ea"/>
                <a:cs typeface="+mj-cs"/>
              </a:defRPr>
            </a:lvl1pPr>
          </a:lstStyle>
          <a:p>
            <a:r>
              <a:rPr lang="nl-NL" sz="2800" dirty="0"/>
              <a:t>Beantwoord de volgende vragen met je team</a:t>
            </a:r>
            <a:endParaRPr lang="nl-NL" sz="2800" dirty="0">
              <a:cs typeface="Calibri Light"/>
            </a:endParaRPr>
          </a:p>
        </p:txBody>
      </p:sp>
      <p:sp>
        <p:nvSpPr>
          <p:cNvPr id="12" name="Tijdelijke aanduiding voor tekst 2">
            <a:extLst>
              <a:ext uri="{FF2B5EF4-FFF2-40B4-BE49-F238E27FC236}">
                <a16:creationId xmlns:a16="http://schemas.microsoft.com/office/drawing/2014/main" id="{8B8F9086-FDA5-9E49-BDE0-BA7B47F76892}"/>
              </a:ext>
            </a:extLst>
          </p:cNvPr>
          <p:cNvSpPr txBox="1">
            <a:spLocks/>
          </p:cNvSpPr>
          <p:nvPr/>
        </p:nvSpPr>
        <p:spPr>
          <a:xfrm>
            <a:off x="838201" y="2664351"/>
            <a:ext cx="10938199" cy="37730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3705" indent="-433705" defTabSz="1158211">
              <a:spcBef>
                <a:spcPts val="2000"/>
              </a:spcBef>
              <a:buSzPct val="100000"/>
              <a:buFont typeface="Arial" panose="020B0604020202020204" pitchFamily="34" charset="0"/>
              <a:buAutoNum type="arabicPeriod"/>
              <a:defRPr sz="1710"/>
            </a:pPr>
            <a:r>
              <a:rPr lang="nl-NL" sz="2400" dirty="0"/>
              <a:t>Wat vond/vind jij een meerwaarde van online werken? </a:t>
            </a:r>
            <a:endParaRPr lang="nl-NL" sz="2400" dirty="0">
              <a:cs typeface="Calibri"/>
            </a:endParaRPr>
          </a:p>
          <a:p>
            <a:pPr marL="433705" indent="-433705" defTabSz="1158211">
              <a:spcBef>
                <a:spcPts val="2000"/>
              </a:spcBef>
              <a:buSzPct val="100000"/>
              <a:buFont typeface="Arial" panose="020B0604020202020204" pitchFamily="34" charset="0"/>
              <a:buAutoNum type="arabicPeriod"/>
              <a:defRPr sz="1710"/>
            </a:pPr>
            <a:r>
              <a:rPr lang="nl-NL" sz="2400" dirty="0"/>
              <a:t>Als je als docent één ding on campus zou kunnen doen met studenten, wat zou het zijn en waarom?</a:t>
            </a:r>
            <a:endParaRPr lang="nl-NL" sz="2400" dirty="0">
              <a:cs typeface="Calibri"/>
            </a:endParaRPr>
          </a:p>
          <a:p>
            <a:pPr marL="433705" indent="-433705" defTabSz="1158211">
              <a:spcBef>
                <a:spcPts val="2000"/>
              </a:spcBef>
              <a:buSzPct val="100000"/>
              <a:buFont typeface="Arial" panose="020B0604020202020204" pitchFamily="34" charset="0"/>
              <a:buAutoNum type="arabicPeriod"/>
              <a:defRPr sz="1710"/>
            </a:pPr>
            <a:r>
              <a:rPr lang="nl-NL" sz="2400" dirty="0"/>
              <a:t>Als je verplicht delen van je onderwijs on campus én online zou moeten doen, welke verdeling zou je maken?</a:t>
            </a:r>
            <a:endParaRPr lang="nl-NL" sz="2400" dirty="0">
              <a:cs typeface="Calibri"/>
            </a:endParaRPr>
          </a:p>
          <a:p>
            <a:pPr marL="433705" indent="-433705" defTabSz="1158211">
              <a:spcBef>
                <a:spcPts val="2000"/>
              </a:spcBef>
              <a:buSzPct val="100000"/>
              <a:buFont typeface="Arial" panose="020B0604020202020204" pitchFamily="34" charset="0"/>
              <a:buAutoNum type="arabicPeriod"/>
              <a:defRPr sz="1710"/>
            </a:pPr>
            <a:r>
              <a:rPr lang="nl-NL" sz="2400" dirty="0"/>
              <a:t>Wat zouden studenten graag online doen?</a:t>
            </a:r>
            <a:endParaRPr lang="nl-NL" sz="2400" dirty="0">
              <a:cs typeface="Calibri"/>
            </a:endParaRPr>
          </a:p>
          <a:p>
            <a:pPr marL="433705" indent="-433705" defTabSz="1158211">
              <a:spcBef>
                <a:spcPts val="2000"/>
              </a:spcBef>
              <a:buSzPct val="100000"/>
              <a:buFont typeface="Arial" panose="020B0604020202020204" pitchFamily="34" charset="0"/>
              <a:buAutoNum type="arabicPeriod"/>
              <a:defRPr sz="1710"/>
            </a:pPr>
            <a:r>
              <a:rPr lang="nl-NL" sz="2400" dirty="0"/>
              <a:t>Wat zouden studenten graag on campus doen?</a:t>
            </a:r>
            <a:endParaRPr lang="nl-NL" sz="2400" dirty="0">
              <a:cs typeface="Calibri"/>
            </a:endParaRPr>
          </a:p>
        </p:txBody>
      </p:sp>
      <p:sp>
        <p:nvSpPr>
          <p:cNvPr id="4" name="De materialen en het proces volgens ‘de Wave’">
            <a:extLst>
              <a:ext uri="{FF2B5EF4-FFF2-40B4-BE49-F238E27FC236}">
                <a16:creationId xmlns:a16="http://schemas.microsoft.com/office/drawing/2014/main" id="{97609653-DFC9-4122-8494-92999AE6B1D9}"/>
              </a:ext>
            </a:extLst>
          </p:cNvPr>
          <p:cNvSpPr txBox="1">
            <a:spLocks/>
          </p:cNvSpPr>
          <p:nvPr/>
        </p:nvSpPr>
        <p:spPr>
          <a:xfrm>
            <a:off x="1883527" y="484591"/>
            <a:ext cx="9770879" cy="978001"/>
          </a:xfrm>
          <a:prstGeom prst="rect">
            <a:avLst/>
          </a:prstGeom>
        </p:spPr>
        <p:txBody>
          <a:bodyPr vert="horz" lIns="91440" tIns="45720" rIns="91440" bIns="45720" rtlCol="0" anchor="ctr">
            <a:norm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400" b="1">
                <a:latin typeface="Calibri Light"/>
                <a:ea typeface="+mj-lt"/>
                <a:cs typeface="+mj-lt"/>
              </a:rPr>
              <a:t>De </a:t>
            </a:r>
            <a:r>
              <a:rPr lang="en-US" sz="4400" b="1" err="1">
                <a:latin typeface="Calibri Light"/>
                <a:ea typeface="+mj-lt"/>
                <a:cs typeface="+mj-lt"/>
              </a:rPr>
              <a:t>meerwaarde</a:t>
            </a:r>
            <a:r>
              <a:rPr lang="en-US" sz="4400" b="1">
                <a:latin typeface="Calibri Light"/>
                <a:ea typeface="+mj-lt"/>
                <a:cs typeface="+mj-lt"/>
              </a:rPr>
              <a:t> van blended</a:t>
            </a:r>
            <a:endParaRPr lang="nl-NL" sz="4400" b="1">
              <a:latin typeface="Calibri Light"/>
              <a:ea typeface="+mj-lt"/>
              <a:cs typeface="+mj-lt"/>
            </a:endParaRPr>
          </a:p>
        </p:txBody>
      </p:sp>
    </p:spTree>
    <p:extLst>
      <p:ext uri="{BB962C8B-B14F-4D97-AF65-F5344CB8AC3E}">
        <p14:creationId xmlns:p14="http://schemas.microsoft.com/office/powerpoint/2010/main" val="4224749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677886" y="365125"/>
            <a:ext cx="8675914" cy="1325563"/>
          </a:xfrm>
        </p:spPr>
        <p:txBody>
          <a:bodyPr>
            <a:normAutofit/>
          </a:bodyPr>
          <a:lstStyle/>
          <a:p>
            <a:r>
              <a:rPr lang="nl-NL" b="1"/>
              <a:t>De bouwstenen</a:t>
            </a:r>
          </a:p>
        </p:txBody>
      </p:sp>
      <p:sp>
        <p:nvSpPr>
          <p:cNvPr id="3" name="Tijdelijke aanduiding voor inhoud 2"/>
          <p:cNvSpPr>
            <a:spLocks noGrp="1"/>
          </p:cNvSpPr>
          <p:nvPr>
            <p:ph idx="1"/>
          </p:nvPr>
        </p:nvSpPr>
        <p:spPr>
          <a:xfrm>
            <a:off x="2677886" y="1825625"/>
            <a:ext cx="8501029" cy="4351338"/>
          </a:xfrm>
        </p:spPr>
        <p:txBody>
          <a:bodyPr vert="horz" lIns="91440" tIns="45720" rIns="91440" bIns="45720" rtlCol="0" anchor="t">
            <a:normAutofit fontScale="92500" lnSpcReduction="10000"/>
          </a:bodyPr>
          <a:lstStyle/>
          <a:p>
            <a:pPr marL="0" indent="0">
              <a:buNone/>
            </a:pPr>
            <a:r>
              <a:rPr lang="nl-NL" sz="1800" noProof="1">
                <a:hlinkClick r:id="rId4" action="ppaction://hlinksldjump">
                  <a:extLst>
                    <a:ext uri="{A12FA001-AC4F-418D-AE19-62706E023703}">
                      <ahyp:hlinkClr xmlns:ahyp="http://schemas.microsoft.com/office/drawing/2018/hyperlinkcolor" val="tx"/>
                    </a:ext>
                  </a:extLst>
                </a:hlinkClick>
              </a:rPr>
              <a:t>Bouwsteen 0: </a:t>
            </a:r>
            <a:r>
              <a:rPr lang="nl-NL" sz="1800" noProof="1"/>
              <a:t> 	Introductie workshop</a:t>
            </a:r>
            <a:br>
              <a:rPr lang="nl-NL" sz="1800" b="0" noProof="1"/>
            </a:br>
            <a:r>
              <a:rPr lang="nl-NL" sz="1800" b="0" noProof="1"/>
              <a:t>	</a:t>
            </a:r>
            <a:br>
              <a:rPr lang="nl-NL" sz="1800" b="0" noProof="1"/>
            </a:br>
            <a:r>
              <a:rPr lang="nl-NL" sz="1800" noProof="1">
                <a:hlinkClick r:id="" action="ppaction://noaction">
                  <a:extLst>
                    <a:ext uri="{A12FA001-AC4F-418D-AE19-62706E023703}">
                      <ahyp:hlinkClr xmlns:ahyp="http://schemas.microsoft.com/office/drawing/2018/hyperlinkcolor" val="tx"/>
                    </a:ext>
                  </a:extLst>
                </a:hlinkClick>
              </a:rPr>
              <a:t>Bouwsteen 1a:</a:t>
            </a:r>
            <a:r>
              <a:rPr lang="nl-NL" sz="1800" noProof="1"/>
              <a:t> 	</a:t>
            </a:r>
            <a:r>
              <a:rPr lang="nl-NL" sz="1800" b="0" noProof="1"/>
              <a:t>De algemene onderwijsvisie – gebruiken wanneer 					instituut al een algemene onderwijsvisie heeft </a:t>
            </a:r>
            <a:br>
              <a:rPr lang="nl-NL" sz="1800" b="0" noProof="1"/>
            </a:br>
            <a:br>
              <a:rPr lang="nl-NL" sz="1800" b="0" noProof="1"/>
            </a:br>
            <a:r>
              <a:rPr lang="nl-NL" sz="1800" noProof="1">
                <a:hlinkClick r:id="" action="ppaction://noaction">
                  <a:extLst>
                    <a:ext uri="{A12FA001-AC4F-418D-AE19-62706E023703}">
                      <ahyp:hlinkClr xmlns:ahyp="http://schemas.microsoft.com/office/drawing/2018/hyperlinkcolor" val="tx"/>
                    </a:ext>
                  </a:extLst>
                </a:hlinkClick>
              </a:rPr>
              <a:t>Bouwsteen 1b:</a:t>
            </a:r>
            <a:r>
              <a:rPr lang="nl-NL" sz="1800" noProof="1"/>
              <a:t>	</a:t>
            </a:r>
            <a:r>
              <a:rPr lang="nl-NL" sz="1800" b="0" noProof="1"/>
              <a:t>De algemene </a:t>
            </a:r>
            <a:r>
              <a:rPr lang="nl-NL" sz="1800" noProof="1"/>
              <a:t>onderwijsvisie</a:t>
            </a:r>
            <a:r>
              <a:rPr lang="nl-NL" sz="1800" b="0" noProof="1"/>
              <a:t> – gebruiken wanneer 					instituut nog </a:t>
            </a:r>
            <a:r>
              <a:rPr lang="nl-NL" sz="1800" b="0" u="sng" noProof="1"/>
              <a:t>geen</a:t>
            </a:r>
            <a:r>
              <a:rPr lang="nl-NL" sz="1800" b="0" noProof="1"/>
              <a:t> </a:t>
            </a:r>
            <a:r>
              <a:rPr lang="nl-NL" sz="1800" noProof="1"/>
              <a:t>algemene</a:t>
            </a:r>
            <a:r>
              <a:rPr lang="nl-NL" sz="1800" b="0" noProof="1"/>
              <a:t> onderwijsvisie heeft</a:t>
            </a:r>
            <a:br>
              <a:rPr lang="nl-NL" sz="1800" b="0" noProof="1"/>
            </a:br>
            <a:br>
              <a:rPr lang="nl-NL" sz="1800" b="0" noProof="1"/>
            </a:br>
            <a:r>
              <a:rPr lang="nl-NL" sz="1800" noProof="1">
                <a:hlinkClick r:id="" action="ppaction://noaction">
                  <a:extLst>
                    <a:ext uri="{A12FA001-AC4F-418D-AE19-62706E023703}">
                      <ahyp:hlinkClr xmlns:ahyp="http://schemas.microsoft.com/office/drawing/2018/hyperlinkcolor" val="tx"/>
                    </a:ext>
                  </a:extLst>
                </a:hlinkClick>
              </a:rPr>
              <a:t>Bouwsteen 2: </a:t>
            </a:r>
            <a:r>
              <a:rPr lang="nl-NL" sz="1800" noProof="1"/>
              <a:t>	</a:t>
            </a:r>
            <a:r>
              <a:rPr lang="nl-NL" sz="1800" b="0" noProof="1"/>
              <a:t>De meerwaarde van blended learning</a:t>
            </a:r>
            <a:br>
              <a:rPr lang="nl-NL" sz="1800" b="0" noProof="1"/>
            </a:br>
            <a:br>
              <a:rPr lang="nl-NL" sz="1800" b="0" noProof="1"/>
            </a:br>
            <a:r>
              <a:rPr lang="nl-NL" sz="1800" noProof="1">
                <a:hlinkClick r:id="" action="ppaction://noaction">
                  <a:extLst>
                    <a:ext uri="{A12FA001-AC4F-418D-AE19-62706E023703}">
                      <ahyp:hlinkClr xmlns:ahyp="http://schemas.microsoft.com/office/drawing/2018/hyperlinkcolor" val="tx"/>
                    </a:ext>
                  </a:extLst>
                </a:hlinkClick>
              </a:rPr>
              <a:t>Bouwsteen 3: </a:t>
            </a:r>
            <a:r>
              <a:rPr lang="nl-NL" sz="1800" noProof="1"/>
              <a:t>	</a:t>
            </a:r>
            <a:r>
              <a:rPr lang="nl-NL" sz="1800" b="0" noProof="1"/>
              <a:t>De visie op Blended Learning</a:t>
            </a:r>
            <a:br>
              <a:rPr lang="nl-NL" sz="1800" b="0" noProof="1"/>
            </a:br>
            <a:br>
              <a:rPr lang="nl-NL" sz="1800" b="0" noProof="1"/>
            </a:br>
            <a:r>
              <a:rPr lang="nl-NL" sz="1800" noProof="1">
                <a:hlinkClick r:id="" action="ppaction://noaction">
                  <a:extLst>
                    <a:ext uri="{A12FA001-AC4F-418D-AE19-62706E023703}">
                      <ahyp:hlinkClr xmlns:ahyp="http://schemas.microsoft.com/office/drawing/2018/hyperlinkcolor" val="tx"/>
                    </a:ext>
                  </a:extLst>
                </a:hlinkClick>
              </a:rPr>
              <a:t>Bouwsteen 4: </a:t>
            </a:r>
            <a:r>
              <a:rPr lang="nl-NL" sz="1800" noProof="1"/>
              <a:t>	</a:t>
            </a:r>
            <a:r>
              <a:rPr lang="nl-NL" sz="1800" b="0" noProof="1"/>
              <a:t>De visie vertalen naar ontwerp van onderwijs. 					Gebruiken als je de visie direct concreet wilt 					vertalen naar het </a:t>
            </a:r>
            <a:r>
              <a:rPr lang="nl-NL" sz="1800" noProof="1"/>
              <a:t>onderwijs </a:t>
            </a:r>
            <a:endParaRPr lang="nl-NL" sz="1800" noProof="1">
              <a:cs typeface="Calibri"/>
            </a:endParaRPr>
          </a:p>
          <a:p>
            <a:pPr marL="0" indent="0">
              <a:buNone/>
            </a:pPr>
            <a:endParaRPr lang="nl-NL" sz="1800" noProof="1">
              <a:cs typeface="Calibri"/>
            </a:endParaRPr>
          </a:p>
          <a:p>
            <a:pPr marL="0" indent="0">
              <a:buNone/>
            </a:pPr>
            <a:r>
              <a:rPr lang="nl-NL" sz="1800" noProof="1"/>
              <a:t>		Tot slot: afronding van de workshop</a:t>
            </a:r>
            <a:br>
              <a:rPr lang="nl-NL" sz="1800" noProof="1"/>
            </a:br>
            <a:endParaRPr lang="nl-NL" sz="1800" noProof="1">
              <a:cs typeface="Calibri"/>
            </a:endParaRPr>
          </a:p>
        </p:txBody>
      </p:sp>
      <p:sp>
        <p:nvSpPr>
          <p:cNvPr id="4" name="Rechthoek 3">
            <a:extLst>
              <a:ext uri="{FF2B5EF4-FFF2-40B4-BE49-F238E27FC236}">
                <a16:creationId xmlns:a16="http://schemas.microsoft.com/office/drawing/2014/main" id="{BBBD4BE9-BB1B-DC46-82AE-566906545FAC}"/>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Afbeelding 5">
            <a:extLst>
              <a:ext uri="{FF2B5EF4-FFF2-40B4-BE49-F238E27FC236}">
                <a16:creationId xmlns:a16="http://schemas.microsoft.com/office/drawing/2014/main" id="{3E83436C-E000-1646-9B76-7EBC7330B9AA}"/>
              </a:ext>
            </a:extLst>
          </p:cNvPr>
          <p:cNvPicPr>
            <a:picLocks noChangeAspect="1"/>
          </p:cNvPicPr>
          <p:nvPr/>
        </p:nvPicPr>
        <p:blipFill>
          <a:blip r:embed="rId5"/>
          <a:stretch>
            <a:fillRect/>
          </a:stretch>
        </p:blipFill>
        <p:spPr>
          <a:xfrm>
            <a:off x="304408" y="201676"/>
            <a:ext cx="1154670" cy="1154670"/>
          </a:xfrm>
          <a:prstGeom prst="rect">
            <a:avLst/>
          </a:prstGeom>
        </p:spPr>
      </p:pic>
      <p:pic>
        <p:nvPicPr>
          <p:cNvPr id="7" name="Afbeelding 6" descr="Afbeelding met tekst, teken&#10;&#10;Automatisch gegenereerde beschrijving">
            <a:extLst>
              <a:ext uri="{FF2B5EF4-FFF2-40B4-BE49-F238E27FC236}">
                <a16:creationId xmlns:a16="http://schemas.microsoft.com/office/drawing/2014/main" id="{18F0B15B-7D81-B148-9022-40D489673115}"/>
              </a:ext>
            </a:extLst>
          </p:cNvPr>
          <p:cNvPicPr>
            <a:picLocks noChangeAspect="1"/>
          </p:cNvPicPr>
          <p:nvPr/>
        </p:nvPicPr>
        <p:blipFill>
          <a:blip r:embed="rId6"/>
          <a:stretch>
            <a:fillRect/>
          </a:stretch>
        </p:blipFill>
        <p:spPr>
          <a:xfrm>
            <a:off x="10913273" y="5834818"/>
            <a:ext cx="1278727" cy="974195"/>
          </a:xfrm>
          <a:prstGeom prst="rect">
            <a:avLst/>
          </a:prstGeom>
        </p:spPr>
      </p:pic>
    </p:spTree>
    <p:extLst>
      <p:ext uri="{BB962C8B-B14F-4D97-AF65-F5344CB8AC3E}">
        <p14:creationId xmlns:p14="http://schemas.microsoft.com/office/powerpoint/2010/main" val="22548870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inhoud 4">
            <a:extLst>
              <a:ext uri="{FF2B5EF4-FFF2-40B4-BE49-F238E27FC236}">
                <a16:creationId xmlns:a16="http://schemas.microsoft.com/office/drawing/2014/main" id="{D926A864-7A85-F741-A417-D2898D11E754}"/>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13" name="technologische ondersteuning draagt bij aan het leerproces…"/>
          <p:cNvSpPr txBox="1">
            <a:spLocks noGrp="1"/>
          </p:cNvSpPr>
          <p:nvPr>
            <p:ph type="body" sz="half" idx="1"/>
          </p:nvPr>
        </p:nvSpPr>
        <p:spPr>
          <a:xfrm>
            <a:off x="1667175" y="1641746"/>
            <a:ext cx="6443008" cy="4752091"/>
          </a:xfrm>
          <a:prstGeom prst="rect">
            <a:avLst/>
          </a:prstGeom>
        </p:spPr>
        <p:txBody>
          <a:bodyPr vert="horz" lIns="91440" tIns="45720" rIns="91440" bIns="45720" rtlCol="0" anchor="t">
            <a:normAutofit/>
          </a:bodyPr>
          <a:lstStyle/>
          <a:p>
            <a:r>
              <a:rPr lang="nl-NL" sz="2400" dirty="0"/>
              <a:t>technologische ondersteuning draagt bij aan het leerproces</a:t>
            </a:r>
            <a:endParaRPr lang="nl-NL" sz="2400">
              <a:cs typeface="Calibri"/>
            </a:endParaRPr>
          </a:p>
          <a:p>
            <a:r>
              <a:rPr lang="nl-NL" sz="2400" dirty="0"/>
              <a:t>… versterkt onderlinge samenwerking en communicatie</a:t>
            </a:r>
            <a:endParaRPr lang="nl-NL" sz="2400">
              <a:cs typeface="Calibri"/>
            </a:endParaRPr>
          </a:p>
          <a:p>
            <a:r>
              <a:rPr lang="nl-NL" sz="2400" dirty="0"/>
              <a:t>monitoring en feedback worden gemakkelijker </a:t>
            </a:r>
            <a:endParaRPr lang="nl-NL" sz="2400">
              <a:cs typeface="Calibri"/>
            </a:endParaRPr>
          </a:p>
          <a:p>
            <a:r>
              <a:rPr lang="nl-NL" sz="2400" dirty="0"/>
              <a:t>het leerproces kan meer gepersonaliseerd worden</a:t>
            </a:r>
            <a:endParaRPr lang="nl-NL" sz="2400">
              <a:cs typeface="Calibri"/>
            </a:endParaRPr>
          </a:p>
          <a:p>
            <a:r>
              <a:rPr lang="nl-NL" sz="2400" dirty="0"/>
              <a:t>ondersteunt autonoom leren en eigenaarschap bij deelnemers</a:t>
            </a:r>
            <a:endParaRPr lang="nl-NL" sz="2400">
              <a:cs typeface="Calibri"/>
            </a:endParaRPr>
          </a:p>
        </p:txBody>
      </p:sp>
      <p:sp>
        <p:nvSpPr>
          <p:cNvPr id="215" name="Positieve berichten over blended"/>
          <p:cNvSpPr txBox="1">
            <a:spLocks noGrp="1"/>
          </p:cNvSpPr>
          <p:nvPr>
            <p:ph type="title"/>
          </p:nvPr>
        </p:nvSpPr>
        <p:spPr>
          <a:xfrm>
            <a:off x="1667175" y="395977"/>
            <a:ext cx="9130819" cy="1017330"/>
          </a:xfrm>
          <a:prstGeom prst="rect">
            <a:avLst/>
          </a:prstGeom>
        </p:spPr>
        <p:txBody>
          <a:bodyPr>
            <a:noAutofit/>
          </a:bodyPr>
          <a:lstStyle>
            <a:lvl1pPr defTabSz="2072588">
              <a:defRPr sz="7225" spc="-144"/>
            </a:lvl1pPr>
          </a:lstStyle>
          <a:p>
            <a:r>
              <a:rPr sz="4400" b="1"/>
              <a:t>Positieve berichten over </a:t>
            </a:r>
            <a:r>
              <a:rPr sz="4400" b="1" err="1"/>
              <a:t>blended</a:t>
            </a:r>
            <a:r>
              <a:rPr lang="nl-NL" sz="4400" b="1"/>
              <a:t> learning</a:t>
            </a:r>
            <a:endParaRPr lang="nl-NL" sz="4400" b="1" err="1">
              <a:cs typeface="Calibri Light"/>
            </a:endParaRPr>
          </a:p>
        </p:txBody>
      </p:sp>
      <p:sp>
        <p:nvSpPr>
          <p:cNvPr id="216" name="2015"/>
          <p:cNvSpPr txBox="1"/>
          <p:nvPr/>
        </p:nvSpPr>
        <p:spPr>
          <a:xfrm>
            <a:off x="9462180" y="5176825"/>
            <a:ext cx="923330" cy="5669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6700" b="1">
                <a:solidFill>
                  <a:schemeClr val="accent5">
                    <a:hueOff val="-82419"/>
                    <a:satOff val="-9513"/>
                    <a:lumOff val="-16343"/>
                  </a:schemeClr>
                </a:solidFill>
              </a:defRPr>
            </a:lvl1pPr>
          </a:lstStyle>
          <a:p>
            <a:r>
              <a:rPr sz="3351"/>
              <a:t>2015</a:t>
            </a:r>
          </a:p>
        </p:txBody>
      </p:sp>
      <p:pic>
        <p:nvPicPr>
          <p:cNvPr id="4" name="Afbeelding 3">
            <a:extLst>
              <a:ext uri="{FF2B5EF4-FFF2-40B4-BE49-F238E27FC236}">
                <a16:creationId xmlns:a16="http://schemas.microsoft.com/office/drawing/2014/main" id="{7E31F092-28E5-5840-924D-90DA6E16E25D}"/>
              </a:ext>
            </a:extLst>
          </p:cNvPr>
          <p:cNvPicPr>
            <a:picLocks noChangeAspect="1"/>
          </p:cNvPicPr>
          <p:nvPr/>
        </p:nvPicPr>
        <p:blipFill>
          <a:blip r:embed="rId4"/>
          <a:stretch>
            <a:fillRect/>
          </a:stretch>
        </p:blipFill>
        <p:spPr>
          <a:xfrm>
            <a:off x="8298511" y="1246284"/>
            <a:ext cx="3290238" cy="3383267"/>
          </a:xfrm>
          <a:prstGeom prst="rect">
            <a:avLst/>
          </a:prstGeom>
        </p:spPr>
      </p:pic>
      <p:pic>
        <p:nvPicPr>
          <p:cNvPr id="2" name="Tijdelijke aanduiding voor inhoud 7">
            <a:extLst>
              <a:ext uri="{FF2B5EF4-FFF2-40B4-BE49-F238E27FC236}">
                <a16:creationId xmlns:a16="http://schemas.microsoft.com/office/drawing/2014/main" id="{61F0CC17-3080-4DA4-A11F-C8B8AE755D94}"/>
              </a:ext>
            </a:extLst>
          </p:cNvPr>
          <p:cNvPicPr>
            <a:picLocks noChangeAspect="1"/>
          </p:cNvPicPr>
          <p:nvPr/>
        </p:nvPicPr>
        <p:blipFill>
          <a:blip r:embed="rId5"/>
          <a:stretch>
            <a:fillRect/>
          </a:stretch>
        </p:blipFill>
        <p:spPr>
          <a:xfrm>
            <a:off x="328842" y="234493"/>
            <a:ext cx="1157769" cy="115646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inhoud 4">
            <a:extLst>
              <a:ext uri="{FF2B5EF4-FFF2-40B4-BE49-F238E27FC236}">
                <a16:creationId xmlns:a16="http://schemas.microsoft.com/office/drawing/2014/main" id="{6A2308C5-6E1F-BE40-8E62-91870FB48B8B}"/>
              </a:ext>
            </a:extLst>
          </p:cNvPr>
          <p:cNvPicPr>
            <a:picLocks noChangeAspect="1"/>
          </p:cNvPicPr>
          <p:nvPr/>
        </p:nvPicPr>
        <p:blipFill>
          <a:blip r:embed="rId3"/>
          <a:stretch>
            <a:fillRect/>
          </a:stretch>
        </p:blipFill>
        <p:spPr>
          <a:xfrm>
            <a:off x="1792113" y="-604876"/>
            <a:ext cx="10397086" cy="7347857"/>
          </a:xfrm>
          <a:prstGeom prst="rect">
            <a:avLst/>
          </a:prstGeom>
        </p:spPr>
      </p:pic>
      <p:sp>
        <p:nvSpPr>
          <p:cNvPr id="218" name="verbetert onderwijskundig ontwerp (minder business as usual)…"/>
          <p:cNvSpPr txBox="1">
            <a:spLocks noGrp="1"/>
          </p:cNvSpPr>
          <p:nvPr>
            <p:ph type="body" sz="half" idx="1"/>
          </p:nvPr>
        </p:nvSpPr>
        <p:spPr>
          <a:xfrm>
            <a:off x="1681553" y="1684878"/>
            <a:ext cx="6293764" cy="4752091"/>
          </a:xfrm>
          <a:prstGeom prst="rect">
            <a:avLst/>
          </a:prstGeom>
        </p:spPr>
        <p:txBody>
          <a:bodyPr vert="horz" lIns="91440" tIns="45720" rIns="91440" bIns="45720" rtlCol="0" anchor="t">
            <a:noAutofit/>
          </a:bodyPr>
          <a:lstStyle/>
          <a:p>
            <a:pPr marL="301625" indent="-301625" defTabSz="1206948">
              <a:spcBef>
                <a:spcPts val="2200"/>
              </a:spcBef>
              <a:defRPr sz="4752"/>
            </a:pPr>
            <a:r>
              <a:rPr lang="nl-NL" sz="2400" dirty="0">
                <a:cs typeface="Calibri" panose="020F0502020204030204"/>
              </a:rPr>
              <a:t>verbetert onderwijskundig ontwerp (minder business as usual)</a:t>
            </a:r>
          </a:p>
          <a:p>
            <a:pPr marL="301625" indent="-301625" defTabSz="1206948">
              <a:spcBef>
                <a:spcPts val="2200"/>
              </a:spcBef>
              <a:defRPr sz="4752"/>
            </a:pPr>
            <a:r>
              <a:rPr lang="nl-NL" sz="2400" dirty="0">
                <a:cs typeface="Calibri" panose="020F0502020204030204"/>
              </a:rPr>
              <a:t>gemakkelijkere toegang tot leeractiviteiten</a:t>
            </a:r>
          </a:p>
          <a:p>
            <a:pPr marL="301625" indent="-301625" defTabSz="1206948">
              <a:spcBef>
                <a:spcPts val="2200"/>
              </a:spcBef>
              <a:defRPr sz="4752"/>
            </a:pPr>
            <a:r>
              <a:rPr lang="nl-NL" sz="2400" dirty="0">
                <a:cs typeface="Calibri" panose="020F0502020204030204"/>
              </a:rPr>
              <a:t>grotere betrokkenheid door sociale interactie</a:t>
            </a:r>
          </a:p>
          <a:p>
            <a:pPr marL="301625" indent="-301625" defTabSz="1206948">
              <a:spcBef>
                <a:spcPts val="2200"/>
              </a:spcBef>
              <a:defRPr sz="4752"/>
            </a:pPr>
            <a:r>
              <a:rPr lang="nl-NL" sz="2400" dirty="0">
                <a:cs typeface="Calibri" panose="020F0502020204030204"/>
              </a:rPr>
              <a:t>het leerproces kan meer gepersonaliseerd worden</a:t>
            </a:r>
          </a:p>
          <a:p>
            <a:pPr marL="301625" indent="-301625" defTabSz="1206948">
              <a:spcBef>
                <a:spcPts val="2200"/>
              </a:spcBef>
              <a:defRPr sz="4752"/>
            </a:pPr>
            <a:r>
              <a:rPr lang="nl-NL" sz="2400" dirty="0">
                <a:cs typeface="Calibri" panose="020F0502020204030204"/>
              </a:rPr>
              <a:t>meer focus op leeractiviteiten van deelnemers</a:t>
            </a:r>
          </a:p>
        </p:txBody>
      </p:sp>
      <p:sp>
        <p:nvSpPr>
          <p:cNvPr id="8" name="Positieve berichten over blended">
            <a:extLst>
              <a:ext uri="{FF2B5EF4-FFF2-40B4-BE49-F238E27FC236}">
                <a16:creationId xmlns:a16="http://schemas.microsoft.com/office/drawing/2014/main" id="{B41640C8-60E0-9D4D-AAC4-E303D4570AEA}"/>
              </a:ext>
            </a:extLst>
          </p:cNvPr>
          <p:cNvSpPr txBox="1">
            <a:spLocks noGrp="1"/>
          </p:cNvSpPr>
          <p:nvPr>
            <p:ph type="title"/>
          </p:nvPr>
        </p:nvSpPr>
        <p:spPr>
          <a:xfrm>
            <a:off x="1681553" y="439110"/>
            <a:ext cx="9648405" cy="1046084"/>
          </a:xfrm>
          <a:prstGeom prst="rect">
            <a:avLst/>
          </a:prstGeom>
        </p:spPr>
        <p:txBody>
          <a:bodyPr>
            <a:noAutofit/>
          </a:bodyPr>
          <a:lstStyle>
            <a:lvl1pPr defTabSz="2072588">
              <a:defRPr sz="7225" spc="-144"/>
            </a:lvl1pPr>
          </a:lstStyle>
          <a:p>
            <a:r>
              <a:rPr lang="nl-NL" sz="4400" b="1"/>
              <a:t>Positieve berichten over blended learning</a:t>
            </a:r>
            <a:endParaRPr lang="nl-NL" sz="4400" b="1">
              <a:cs typeface="Calibri Light"/>
            </a:endParaRPr>
          </a:p>
        </p:txBody>
      </p:sp>
      <p:sp>
        <p:nvSpPr>
          <p:cNvPr id="221" name="2017"/>
          <p:cNvSpPr txBox="1"/>
          <p:nvPr/>
        </p:nvSpPr>
        <p:spPr>
          <a:xfrm>
            <a:off x="9281389" y="5474611"/>
            <a:ext cx="923330" cy="5669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6700" b="1">
                <a:solidFill>
                  <a:schemeClr val="accent5">
                    <a:hueOff val="-82419"/>
                    <a:satOff val="-9513"/>
                    <a:lumOff val="-16343"/>
                  </a:schemeClr>
                </a:solidFill>
              </a:defRPr>
            </a:lvl1pPr>
          </a:lstStyle>
          <a:p>
            <a:r>
              <a:rPr sz="3351"/>
              <a:t>2017</a:t>
            </a:r>
          </a:p>
        </p:txBody>
      </p:sp>
      <p:pic>
        <p:nvPicPr>
          <p:cNvPr id="4" name="Afbeelding 3">
            <a:extLst>
              <a:ext uri="{FF2B5EF4-FFF2-40B4-BE49-F238E27FC236}">
                <a16:creationId xmlns:a16="http://schemas.microsoft.com/office/drawing/2014/main" id="{B34B3960-B6AD-C04E-A091-B8D5B19533D6}"/>
              </a:ext>
            </a:extLst>
          </p:cNvPr>
          <p:cNvPicPr>
            <a:picLocks noChangeAspect="1"/>
          </p:cNvPicPr>
          <p:nvPr/>
        </p:nvPicPr>
        <p:blipFill>
          <a:blip r:embed="rId4"/>
          <a:stretch>
            <a:fillRect/>
          </a:stretch>
        </p:blipFill>
        <p:spPr>
          <a:xfrm>
            <a:off x="8100254" y="2021209"/>
            <a:ext cx="3285600" cy="3382674"/>
          </a:xfrm>
          <a:prstGeom prst="rect">
            <a:avLst/>
          </a:prstGeom>
        </p:spPr>
      </p:pic>
      <p:pic>
        <p:nvPicPr>
          <p:cNvPr id="2" name="Tijdelijke aanduiding voor inhoud 7">
            <a:extLst>
              <a:ext uri="{FF2B5EF4-FFF2-40B4-BE49-F238E27FC236}">
                <a16:creationId xmlns:a16="http://schemas.microsoft.com/office/drawing/2014/main" id="{C5556F43-27DD-459B-86FC-49A01978D31E}"/>
              </a:ext>
            </a:extLst>
          </p:cNvPr>
          <p:cNvPicPr>
            <a:picLocks noChangeAspect="1"/>
          </p:cNvPicPr>
          <p:nvPr/>
        </p:nvPicPr>
        <p:blipFill>
          <a:blip r:embed="rId5"/>
          <a:stretch>
            <a:fillRect/>
          </a:stretch>
        </p:blipFill>
        <p:spPr>
          <a:xfrm>
            <a:off x="328842" y="234493"/>
            <a:ext cx="1157769" cy="115646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inhoud 4">
            <a:extLst>
              <a:ext uri="{FF2B5EF4-FFF2-40B4-BE49-F238E27FC236}">
                <a16:creationId xmlns:a16="http://schemas.microsoft.com/office/drawing/2014/main" id="{3F9C80E8-CCED-1645-B87A-C6C8E3539DC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23" name="meer mogelijkheden maatwerk te bieden…"/>
          <p:cNvSpPr txBox="1">
            <a:spLocks noGrp="1"/>
          </p:cNvSpPr>
          <p:nvPr>
            <p:ph type="body" sz="half" idx="1"/>
          </p:nvPr>
        </p:nvSpPr>
        <p:spPr>
          <a:xfrm>
            <a:off x="1580911" y="1641746"/>
            <a:ext cx="5932020" cy="4752091"/>
          </a:xfrm>
          <a:prstGeom prst="rect">
            <a:avLst/>
          </a:prstGeom>
        </p:spPr>
        <p:txBody>
          <a:bodyPr vert="horz" lIns="91440" tIns="45720" rIns="91440" bIns="45720" rtlCol="0" anchor="t">
            <a:normAutofit/>
          </a:bodyPr>
          <a:lstStyle/>
          <a:p>
            <a:r>
              <a:rPr sz="2400" dirty="0"/>
              <a:t>meer mogelijkheden maatwerk te bieden</a:t>
            </a:r>
            <a:endParaRPr lang="nl-NL" sz="2400" dirty="0">
              <a:cs typeface="Calibri"/>
            </a:endParaRPr>
          </a:p>
          <a:p>
            <a:r>
              <a:rPr sz="2400" dirty="0" err="1"/>
              <a:t>drempelverlaging</a:t>
            </a:r>
            <a:r>
              <a:rPr sz="2400" dirty="0"/>
              <a:t> contact met docent</a:t>
            </a:r>
            <a:endParaRPr sz="2400" dirty="0">
              <a:cs typeface="Calibri"/>
            </a:endParaRPr>
          </a:p>
          <a:p>
            <a:r>
              <a:rPr sz="2400" dirty="0" err="1"/>
              <a:t>meer</a:t>
            </a:r>
            <a:r>
              <a:rPr sz="2400" dirty="0"/>
              <a:t> </a:t>
            </a:r>
            <a:r>
              <a:rPr sz="2400" dirty="0" err="1"/>
              <a:t>mogelijkheden</a:t>
            </a:r>
            <a:r>
              <a:rPr sz="2400" dirty="0"/>
              <a:t> </a:t>
            </a:r>
            <a:r>
              <a:rPr sz="2400" dirty="0" err="1"/>
              <a:t>voor</a:t>
            </a:r>
            <a:r>
              <a:rPr sz="2400" dirty="0"/>
              <a:t> </a:t>
            </a:r>
            <a:r>
              <a:rPr sz="2400" dirty="0" err="1"/>
              <a:t>internationaal</a:t>
            </a:r>
            <a:r>
              <a:rPr sz="2400" dirty="0"/>
              <a:t> </a:t>
            </a:r>
            <a:r>
              <a:rPr sz="2400" dirty="0" err="1"/>
              <a:t>onderwijs</a:t>
            </a:r>
            <a:endParaRPr sz="2400" dirty="0">
              <a:cs typeface="Calibri"/>
            </a:endParaRPr>
          </a:p>
          <a:p>
            <a:r>
              <a:rPr sz="2400" dirty="0" err="1"/>
              <a:t>grotere</a:t>
            </a:r>
            <a:r>
              <a:rPr sz="2400" dirty="0"/>
              <a:t> </a:t>
            </a:r>
            <a:r>
              <a:rPr sz="2400" dirty="0" err="1"/>
              <a:t>flexibiliteit</a:t>
            </a:r>
            <a:r>
              <a:rPr sz="2400" dirty="0"/>
              <a:t> </a:t>
            </a:r>
            <a:r>
              <a:rPr sz="2400" dirty="0" err="1"/>
              <a:t>en</a:t>
            </a:r>
            <a:r>
              <a:rPr sz="2400" dirty="0"/>
              <a:t> </a:t>
            </a:r>
            <a:r>
              <a:rPr sz="2400" dirty="0" err="1"/>
              <a:t>verminderen</a:t>
            </a:r>
            <a:r>
              <a:rPr sz="2400" dirty="0"/>
              <a:t> van </a:t>
            </a:r>
            <a:r>
              <a:rPr sz="2400" dirty="0" err="1"/>
              <a:t>reistijd</a:t>
            </a:r>
            <a:endParaRPr sz="2400" dirty="0">
              <a:cs typeface="Calibri"/>
            </a:endParaRPr>
          </a:p>
          <a:p>
            <a:r>
              <a:rPr sz="2400" dirty="0" err="1"/>
              <a:t>meer</a:t>
            </a:r>
            <a:r>
              <a:rPr sz="2400" dirty="0"/>
              <a:t> </a:t>
            </a:r>
            <a:r>
              <a:rPr sz="2400" dirty="0" err="1"/>
              <a:t>variatie</a:t>
            </a:r>
            <a:r>
              <a:rPr sz="2400" dirty="0"/>
              <a:t> in </a:t>
            </a:r>
            <a:r>
              <a:rPr sz="2400" dirty="0" err="1"/>
              <a:t>werkvormen</a:t>
            </a:r>
            <a:r>
              <a:rPr sz="2400" dirty="0"/>
              <a:t> </a:t>
            </a:r>
            <a:r>
              <a:rPr sz="2400" dirty="0" err="1"/>
              <a:t>en</a:t>
            </a:r>
            <a:r>
              <a:rPr sz="2400" dirty="0"/>
              <a:t> </a:t>
            </a:r>
            <a:r>
              <a:rPr sz="2400" dirty="0" err="1"/>
              <a:t>leeractiviteiten</a:t>
            </a:r>
            <a:endParaRPr sz="2400" dirty="0">
              <a:cs typeface="Calibri"/>
            </a:endParaRPr>
          </a:p>
        </p:txBody>
      </p:sp>
      <p:sp>
        <p:nvSpPr>
          <p:cNvPr id="8" name="Positieve berichten over blended">
            <a:extLst>
              <a:ext uri="{FF2B5EF4-FFF2-40B4-BE49-F238E27FC236}">
                <a16:creationId xmlns:a16="http://schemas.microsoft.com/office/drawing/2014/main" id="{A2C0182F-E837-8B44-9570-85DEB39B602B}"/>
              </a:ext>
            </a:extLst>
          </p:cNvPr>
          <p:cNvSpPr txBox="1">
            <a:spLocks noGrp="1"/>
          </p:cNvSpPr>
          <p:nvPr>
            <p:ph type="title"/>
          </p:nvPr>
        </p:nvSpPr>
        <p:spPr>
          <a:xfrm>
            <a:off x="1580911" y="395977"/>
            <a:ext cx="4889500" cy="1046084"/>
          </a:xfrm>
          <a:prstGeom prst="rect">
            <a:avLst/>
          </a:prstGeom>
        </p:spPr>
        <p:txBody>
          <a:bodyPr>
            <a:noAutofit/>
          </a:bodyPr>
          <a:lstStyle>
            <a:lvl1pPr defTabSz="2072588">
              <a:defRPr sz="7225" spc="-144"/>
            </a:lvl1pPr>
          </a:lstStyle>
          <a:p>
            <a:r>
              <a:rPr sz="3600" err="1"/>
              <a:t>Positieve</a:t>
            </a:r>
            <a:r>
              <a:rPr sz="3600"/>
              <a:t> </a:t>
            </a:r>
            <a:r>
              <a:rPr sz="3600" err="1"/>
              <a:t>berichten</a:t>
            </a:r>
            <a:r>
              <a:rPr sz="3600"/>
              <a:t> over blended</a:t>
            </a:r>
          </a:p>
        </p:txBody>
      </p:sp>
      <p:sp>
        <p:nvSpPr>
          <p:cNvPr id="226" name="2021"/>
          <p:cNvSpPr txBox="1"/>
          <p:nvPr/>
        </p:nvSpPr>
        <p:spPr>
          <a:xfrm>
            <a:off x="9188458" y="4646573"/>
            <a:ext cx="923330" cy="5669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ctr">
            <a:spAutoFit/>
          </a:bodyPr>
          <a:lstStyle>
            <a:lvl1pPr>
              <a:defRPr sz="6700" b="1">
                <a:solidFill>
                  <a:schemeClr val="accent5">
                    <a:hueOff val="-82419"/>
                    <a:satOff val="-9513"/>
                    <a:lumOff val="-16343"/>
                  </a:schemeClr>
                </a:solidFill>
              </a:defRPr>
            </a:lvl1pPr>
          </a:lstStyle>
          <a:p>
            <a:r>
              <a:rPr sz="3351"/>
              <a:t>2021</a:t>
            </a:r>
          </a:p>
        </p:txBody>
      </p:sp>
      <p:pic>
        <p:nvPicPr>
          <p:cNvPr id="4" name="Afbeelding 3">
            <a:extLst>
              <a:ext uri="{FF2B5EF4-FFF2-40B4-BE49-F238E27FC236}">
                <a16:creationId xmlns:a16="http://schemas.microsoft.com/office/drawing/2014/main" id="{515196B4-FB52-664E-919A-043DD85524E2}"/>
              </a:ext>
            </a:extLst>
          </p:cNvPr>
          <p:cNvPicPr>
            <a:picLocks noChangeAspect="1"/>
          </p:cNvPicPr>
          <p:nvPr/>
        </p:nvPicPr>
        <p:blipFill>
          <a:blip r:embed="rId4"/>
          <a:stretch>
            <a:fillRect/>
          </a:stretch>
        </p:blipFill>
        <p:spPr>
          <a:xfrm>
            <a:off x="8068234" y="955161"/>
            <a:ext cx="3163777" cy="3257253"/>
          </a:xfrm>
          <a:prstGeom prst="rect">
            <a:avLst/>
          </a:prstGeom>
        </p:spPr>
      </p:pic>
      <p:pic>
        <p:nvPicPr>
          <p:cNvPr id="2" name="Tijdelijke aanduiding voor inhoud 7">
            <a:extLst>
              <a:ext uri="{FF2B5EF4-FFF2-40B4-BE49-F238E27FC236}">
                <a16:creationId xmlns:a16="http://schemas.microsoft.com/office/drawing/2014/main" id="{D14D728C-A608-4736-9F78-7626D630E1A4}"/>
              </a:ext>
            </a:extLst>
          </p:cNvPr>
          <p:cNvPicPr>
            <a:picLocks noChangeAspect="1"/>
          </p:cNvPicPr>
          <p:nvPr/>
        </p:nvPicPr>
        <p:blipFill>
          <a:blip r:embed="rId5"/>
          <a:stretch>
            <a:fillRect/>
          </a:stretch>
        </p:blipFill>
        <p:spPr>
          <a:xfrm>
            <a:off x="328842" y="234493"/>
            <a:ext cx="1157769" cy="115646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ijdelijke aanduiding voor inhoud 4">
            <a:extLst>
              <a:ext uri="{FF2B5EF4-FFF2-40B4-BE49-F238E27FC236}">
                <a16:creationId xmlns:a16="http://schemas.microsoft.com/office/drawing/2014/main" id="{BDAFE1E6-AB21-49BB-9A71-6A76485DE050}"/>
              </a:ext>
            </a:extLst>
          </p:cNvPr>
          <p:cNvPicPr>
            <a:picLocks noChangeAspect="1"/>
          </p:cNvPicPr>
          <p:nvPr/>
        </p:nvPicPr>
        <p:blipFill>
          <a:blip r:embed="rId3"/>
          <a:stretch>
            <a:fillRect/>
          </a:stretch>
        </p:blipFill>
        <p:spPr>
          <a:xfrm>
            <a:off x="1806490" y="-1027740"/>
            <a:ext cx="10397086" cy="7347857"/>
          </a:xfrm>
          <a:prstGeom prst="rect">
            <a:avLst/>
          </a:prstGeom>
        </p:spPr>
      </p:pic>
      <p:pic>
        <p:nvPicPr>
          <p:cNvPr id="233" name="Schermafbeelding 2021-04-15 om 00.07.24.png" descr="Schermafbeelding 2021-04-15 om 00.07.24.png"/>
          <p:cNvPicPr>
            <a:picLocks noChangeAspect="1"/>
          </p:cNvPicPr>
          <p:nvPr/>
        </p:nvPicPr>
        <p:blipFill>
          <a:blip r:embed="rId4"/>
          <a:stretch>
            <a:fillRect/>
          </a:stretch>
        </p:blipFill>
        <p:spPr>
          <a:xfrm>
            <a:off x="1536173" y="1278424"/>
            <a:ext cx="9967919" cy="4881326"/>
          </a:xfrm>
          <a:prstGeom prst="rect">
            <a:avLst/>
          </a:prstGeom>
          <a:ln w="12700">
            <a:miter lim="400000"/>
          </a:ln>
        </p:spPr>
      </p:pic>
      <p:sp>
        <p:nvSpPr>
          <p:cNvPr id="234" name="Ontwerpaspecten"/>
          <p:cNvSpPr txBox="1">
            <a:spLocks noGrp="1"/>
          </p:cNvSpPr>
          <p:nvPr>
            <p:ph type="title"/>
          </p:nvPr>
        </p:nvSpPr>
        <p:spPr>
          <a:xfrm>
            <a:off x="1667175" y="352845"/>
            <a:ext cx="10985500" cy="1060797"/>
          </a:xfrm>
          <a:prstGeom prst="rect">
            <a:avLst/>
          </a:prstGeom>
        </p:spPr>
        <p:txBody>
          <a:bodyPr>
            <a:normAutofit/>
          </a:bodyPr>
          <a:lstStyle/>
          <a:p>
            <a:r>
              <a:t>Ontwerpaspecten</a:t>
            </a:r>
          </a:p>
        </p:txBody>
      </p:sp>
      <p:pic>
        <p:nvPicPr>
          <p:cNvPr id="3" name="Tijdelijke aanduiding voor inhoud 7">
            <a:extLst>
              <a:ext uri="{FF2B5EF4-FFF2-40B4-BE49-F238E27FC236}">
                <a16:creationId xmlns:a16="http://schemas.microsoft.com/office/drawing/2014/main" id="{2A2B616A-5AA5-491C-9C72-86156D2B9623}"/>
              </a:ext>
            </a:extLst>
          </p:cNvPr>
          <p:cNvPicPr>
            <a:picLocks noChangeAspect="1"/>
          </p:cNvPicPr>
          <p:nvPr/>
        </p:nvPicPr>
        <p:blipFill>
          <a:blip r:embed="rId5"/>
          <a:stretch>
            <a:fillRect/>
          </a:stretch>
        </p:blipFill>
        <p:spPr>
          <a:xfrm>
            <a:off x="328842" y="234493"/>
            <a:ext cx="1157769" cy="115646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4">
            <a:extLst>
              <a:ext uri="{FF2B5EF4-FFF2-40B4-BE49-F238E27FC236}">
                <a16:creationId xmlns:a16="http://schemas.microsoft.com/office/drawing/2014/main" id="{C9BB0938-E2A7-5A47-9E13-1C8566CD88ED}"/>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30" name="Iedereen wordt uitgedaagd zijn of haar talenten te ontdekken en maximaal te ontplooien…"/>
          <p:cNvSpPr txBox="1">
            <a:spLocks noGrp="1"/>
          </p:cNvSpPr>
          <p:nvPr>
            <p:ph type="body" sz="quarter" idx="21"/>
          </p:nvPr>
        </p:nvSpPr>
        <p:spPr>
          <a:xfrm>
            <a:off x="1646607" y="1717811"/>
            <a:ext cx="8594112" cy="5554895"/>
          </a:xfrm>
          <a:prstGeom prst="rect">
            <a:avLst/>
          </a:prstGeom>
        </p:spPr>
        <p:txBody>
          <a:bodyPr>
            <a:normAutofit fontScale="47500" lnSpcReduction="20000"/>
          </a:bodyPr>
          <a:lstStyle/>
          <a:p>
            <a:pPr marL="453379" indent="-453379" defTabSz="215793">
              <a:buSzPct val="100000"/>
              <a:buAutoNum type="arabicPeriod"/>
              <a:defRPr sz="5856">
                <a:latin typeface="Helvetica"/>
                <a:ea typeface="Helvetica"/>
                <a:cs typeface="Helvetica"/>
                <a:sym typeface="Helvetica"/>
              </a:defRPr>
            </a:pPr>
            <a:r>
              <a:rPr lang="nl-NL" b="0" dirty="0"/>
              <a:t>Iedereen wordt uitgedaagd zijn of haar talenten te ontdekken en maximaal te ontplooien </a:t>
            </a:r>
            <a:br>
              <a:rPr lang="nl-NL" b="0"/>
            </a:br>
            <a:endParaRPr lang="nl-NL" b="0"/>
          </a:p>
          <a:p>
            <a:pPr marL="453379" indent="-453379" defTabSz="215793">
              <a:buSzPct val="100000"/>
              <a:buAutoNum type="arabicPeriod"/>
              <a:defRPr sz="5856">
                <a:latin typeface="Helvetica"/>
                <a:ea typeface="Helvetica"/>
                <a:cs typeface="Helvetica"/>
                <a:sym typeface="Helvetica"/>
              </a:defRPr>
            </a:pPr>
            <a:r>
              <a:rPr lang="nl-NL" b="0" dirty="0"/>
              <a:t>Leren vindt zoveel mogelijk plaats in een authentieke leeromgeving </a:t>
            </a:r>
            <a:br>
              <a:rPr lang="nl-NL" b="0"/>
            </a:br>
            <a:endParaRPr lang="nl-NL" b="0"/>
          </a:p>
          <a:p>
            <a:pPr marL="453379" indent="-453379" defTabSz="215793">
              <a:buSzPct val="100000"/>
              <a:buAutoNum type="arabicPeriod"/>
              <a:defRPr sz="5856">
                <a:latin typeface="Helvetica"/>
                <a:ea typeface="Helvetica"/>
                <a:cs typeface="Helvetica"/>
                <a:sym typeface="Helvetica"/>
              </a:defRPr>
            </a:pPr>
            <a:r>
              <a:rPr lang="nl-NL" b="0" dirty="0"/>
              <a:t>Leren is samen kennis en vaardigheden opdoen, onderzoeken en ervaren</a:t>
            </a:r>
            <a:br>
              <a:rPr lang="nl-NL" b="0"/>
            </a:br>
            <a:endParaRPr lang="nl-NL" b="0"/>
          </a:p>
          <a:p>
            <a:pPr marL="453379" indent="-453379" defTabSz="215793">
              <a:buSzPct val="100000"/>
              <a:buAutoNum type="arabicPeriod"/>
              <a:defRPr sz="5856">
                <a:latin typeface="Helvetica"/>
                <a:ea typeface="Helvetica"/>
                <a:cs typeface="Helvetica"/>
                <a:sym typeface="Helvetica"/>
              </a:defRPr>
            </a:pPr>
            <a:r>
              <a:rPr lang="nl-NL" b="0" dirty="0"/>
              <a:t>De student is primair eigenaar van zijn leerproces </a:t>
            </a:r>
            <a:br>
              <a:rPr lang="nl-NL" b="0"/>
            </a:br>
            <a:endParaRPr lang="nl-NL" b="0"/>
          </a:p>
          <a:p>
            <a:pPr marL="453379" indent="-453379" defTabSz="215793">
              <a:buSzPct val="100000"/>
              <a:buAutoNum type="arabicPeriod"/>
              <a:defRPr sz="5856">
                <a:latin typeface="Helvetica"/>
                <a:ea typeface="Helvetica"/>
                <a:cs typeface="Helvetica"/>
                <a:sym typeface="Helvetica"/>
              </a:defRPr>
            </a:pPr>
            <a:r>
              <a:rPr lang="nl-NL" b="0" dirty="0"/>
              <a:t>Leren vindt plaats in een omgeving waarbij studeerbaarheid voorop staat</a:t>
            </a:r>
          </a:p>
          <a:p>
            <a:pPr defTabSz="215793">
              <a:defRPr sz="5856">
                <a:latin typeface="Helvetica"/>
                <a:ea typeface="Helvetica"/>
                <a:cs typeface="Helvetica"/>
                <a:sym typeface="Helvetica"/>
              </a:defRPr>
            </a:pPr>
            <a:endParaRPr lang="nl-NL" b="0"/>
          </a:p>
        </p:txBody>
      </p:sp>
      <p:pic>
        <p:nvPicPr>
          <p:cNvPr id="231" name="Schermafbeelding 2021-04-15 om 10.40.15.png" descr="Schermafbeelding 2021-04-15 om 10.40.15.png"/>
          <p:cNvPicPr>
            <a:picLocks noChangeAspect="1"/>
          </p:cNvPicPr>
          <p:nvPr/>
        </p:nvPicPr>
        <p:blipFill>
          <a:blip r:embed="rId4"/>
          <a:stretch>
            <a:fillRect/>
          </a:stretch>
        </p:blipFill>
        <p:spPr>
          <a:xfrm>
            <a:off x="10035837" y="2399295"/>
            <a:ext cx="1619251" cy="1866901"/>
          </a:xfrm>
          <a:prstGeom prst="rect">
            <a:avLst/>
          </a:prstGeom>
          <a:ln w="12700">
            <a:miter lim="400000"/>
          </a:ln>
        </p:spPr>
      </p:pic>
      <p:pic>
        <p:nvPicPr>
          <p:cNvPr id="6" name="Tijdelijke aanduiding voor inhoud 7">
            <a:extLst>
              <a:ext uri="{FF2B5EF4-FFF2-40B4-BE49-F238E27FC236}">
                <a16:creationId xmlns:a16="http://schemas.microsoft.com/office/drawing/2014/main" id="{24CBC32D-7124-47FB-A1AF-FE97FE4F784B}"/>
              </a:ext>
            </a:extLst>
          </p:cNvPr>
          <p:cNvPicPr>
            <a:picLocks noChangeAspect="1"/>
          </p:cNvPicPr>
          <p:nvPr/>
        </p:nvPicPr>
        <p:blipFill>
          <a:blip r:embed="rId5"/>
          <a:stretch>
            <a:fillRect/>
          </a:stretch>
        </p:blipFill>
        <p:spPr>
          <a:xfrm>
            <a:off x="328842" y="234493"/>
            <a:ext cx="1157769" cy="1156464"/>
          </a:xfrm>
          <a:prstGeom prst="rect">
            <a:avLst/>
          </a:prstGeom>
        </p:spPr>
      </p:pic>
      <p:sp>
        <p:nvSpPr>
          <p:cNvPr id="2" name="Tekstvak 1">
            <a:extLst>
              <a:ext uri="{FF2B5EF4-FFF2-40B4-BE49-F238E27FC236}">
                <a16:creationId xmlns:a16="http://schemas.microsoft.com/office/drawing/2014/main" id="{48AD8E6E-289C-4333-AD23-97AC8399CA22}"/>
              </a:ext>
            </a:extLst>
          </p:cNvPr>
          <p:cNvSpPr txBox="1"/>
          <p:nvPr/>
        </p:nvSpPr>
        <p:spPr>
          <a:xfrm>
            <a:off x="1647645" y="569343"/>
            <a:ext cx="967308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4400" b="1" dirty="0">
                <a:latin typeface="Calibri Light"/>
              </a:rPr>
              <a:t>Vijf uitgangspunten voor leren van </a:t>
            </a:r>
            <a:r>
              <a:rPr lang="nl-NL" sz="4400" b="1" dirty="0" err="1">
                <a:latin typeface="Calibri Light"/>
              </a:rPr>
              <a:t>Fontys</a:t>
            </a:r>
            <a:r>
              <a:rPr lang="nl-NL" sz="4400" dirty="0">
                <a:latin typeface="Calibri Light"/>
                <a:cs typeface="Calibri Light"/>
              </a:rPr>
              <a:t>​</a:t>
            </a:r>
            <a:endParaRPr lang="nl-NL" sz="4400">
              <a:cs typeface="Calibri"/>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3: De visie op Blended Learning</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39059215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22277" y="149943"/>
            <a:ext cx="9686642"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119216" y="1398278"/>
            <a:ext cx="9744312" cy="5682137"/>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dirty="0">
                <a:cs typeface="Calibri"/>
              </a:rPr>
              <a:t>De bedoeling</a:t>
            </a:r>
            <a:r>
              <a:rPr lang="nl-NL" dirty="0">
                <a:cs typeface="Calibri"/>
              </a:rPr>
              <a:t>:</a:t>
            </a:r>
          </a:p>
          <a:p>
            <a:r>
              <a:rPr lang="nl-NL" dirty="0">
                <a:cs typeface="Calibri"/>
              </a:rPr>
              <a:t>Context: voor alle varianten van de workshop inzetbaar. </a:t>
            </a:r>
          </a:p>
          <a:p>
            <a:r>
              <a:rPr lang="nl-NL" dirty="0">
                <a:cs typeface="Calibri"/>
              </a:rPr>
              <a:t>Tijdsindicatie: +/- 2u15 (excl. pauze) tot 2u30 (incl. pauze)</a:t>
            </a:r>
          </a:p>
          <a:p>
            <a:r>
              <a:rPr lang="nl-NL" dirty="0">
                <a:cs typeface="Calibri"/>
              </a:rPr>
              <a:t>Doel bouwsteen: daadwerkelijk komen tot een visie op </a:t>
            </a:r>
            <a:r>
              <a:rPr lang="nl-NL" dirty="0" err="1">
                <a:cs typeface="Calibri"/>
              </a:rPr>
              <a:t>blended</a:t>
            </a:r>
            <a:r>
              <a:rPr lang="nl-NL" dirty="0">
                <a:cs typeface="Calibri"/>
              </a:rPr>
              <a:t> </a:t>
            </a:r>
            <a:r>
              <a:rPr lang="nl-NL" dirty="0" err="1">
                <a:cs typeface="Calibri"/>
              </a:rPr>
              <a:t>learning</a:t>
            </a:r>
            <a:endParaRPr lang="nl-NL" dirty="0">
              <a:cs typeface="Calibri"/>
            </a:endParaRPr>
          </a:p>
          <a:p>
            <a:pPr marL="0" indent="0">
              <a:buNone/>
            </a:pPr>
            <a:endParaRPr lang="nl-NL">
              <a:cs typeface="Calibri"/>
            </a:endParaRPr>
          </a:p>
          <a:p>
            <a:pPr marL="0" indent="0">
              <a:buNone/>
            </a:pPr>
            <a:r>
              <a:rPr lang="nl-NL" b="1" dirty="0">
                <a:cs typeface="Calibri"/>
              </a:rPr>
              <a:t>Benodigde acties vooraf</a:t>
            </a:r>
            <a:r>
              <a:rPr lang="nl-NL" dirty="0">
                <a:cs typeface="Calibri"/>
              </a:rPr>
              <a:t>:</a:t>
            </a:r>
          </a:p>
          <a:p>
            <a:r>
              <a:rPr lang="nl-NL" dirty="0">
                <a:cs typeface="Calibri"/>
              </a:rPr>
              <a:t>Variant online: richt MS-Teams in (optioneel break-out rooms) voor het bespreken in duo's/kleine groepjes. Richt een </a:t>
            </a:r>
            <a:r>
              <a:rPr lang="nl-NL" dirty="0" err="1">
                <a:cs typeface="Calibri"/>
              </a:rPr>
              <a:t>mural</a:t>
            </a:r>
            <a:r>
              <a:rPr lang="nl-NL" dirty="0">
                <a:cs typeface="Calibri"/>
              </a:rPr>
              <a:t> of </a:t>
            </a:r>
            <a:r>
              <a:rPr lang="nl-NL" dirty="0" err="1">
                <a:cs typeface="Calibri"/>
              </a:rPr>
              <a:t>white-board</a:t>
            </a:r>
            <a:r>
              <a:rPr lang="nl-NL" dirty="0">
                <a:cs typeface="Calibri"/>
              </a:rPr>
              <a:t> in om de post-its te kunnen verzamelen </a:t>
            </a:r>
          </a:p>
          <a:p>
            <a:r>
              <a:rPr lang="nl-NL" dirty="0">
                <a:cs typeface="Calibri"/>
              </a:rPr>
              <a:t>Variant offline: maak een opstelling in het lokaal waardoor makkelijk gewisseld kan worden tussen individueel, kleine groepjes en plenair. Zorg voor post-its en pennen/stiften.  </a:t>
            </a:r>
          </a:p>
          <a:p>
            <a:endParaRPr lang="nl-NL">
              <a:cs typeface="Calibri"/>
            </a:endParaRPr>
          </a:p>
          <a:p>
            <a:pPr marL="0" indent="0">
              <a:buNone/>
            </a:pPr>
            <a:r>
              <a:rPr lang="nl-NL" b="1" dirty="0">
                <a:cs typeface="Calibri"/>
              </a:rPr>
              <a:t>Leeractiviteiten</a:t>
            </a:r>
            <a:r>
              <a:rPr lang="nl-NL" dirty="0">
                <a:cs typeface="Calibri"/>
              </a:rPr>
              <a:t>: </a:t>
            </a:r>
          </a:p>
          <a:p>
            <a:r>
              <a:rPr lang="nl-NL" dirty="0">
                <a:cs typeface="Calibri"/>
              </a:rPr>
              <a:t>Check-in</a:t>
            </a:r>
          </a:p>
          <a:p>
            <a:r>
              <a:rPr lang="nl-NL" dirty="0">
                <a:cs typeface="Calibri"/>
              </a:rPr>
              <a:t>Brainstormen</a:t>
            </a:r>
          </a:p>
          <a:p>
            <a:r>
              <a:rPr lang="nl-NL" dirty="0">
                <a:cs typeface="Calibri"/>
              </a:rPr>
              <a:t>Presenteren </a:t>
            </a:r>
          </a:p>
          <a:p>
            <a:r>
              <a:rPr lang="nl-NL" dirty="0">
                <a:cs typeface="Calibri"/>
              </a:rPr>
              <a:t>Discussie</a:t>
            </a:r>
          </a:p>
          <a:p>
            <a:r>
              <a:rPr lang="nl-NL" dirty="0">
                <a:cs typeface="Calibri"/>
              </a:rPr>
              <a:t>Vragen stellen</a:t>
            </a:r>
          </a:p>
          <a:p>
            <a:endParaRPr lang="nl-NL">
              <a:cs typeface="Calibri"/>
            </a:endParaRPr>
          </a:p>
        </p:txBody>
      </p:sp>
      <p:sp>
        <p:nvSpPr>
          <p:cNvPr id="3" name="Rechthoek 2">
            <a:extLst>
              <a:ext uri="{FF2B5EF4-FFF2-40B4-BE49-F238E27FC236}">
                <a16:creationId xmlns:a16="http://schemas.microsoft.com/office/drawing/2014/main" id="{5F74F26E-EAA1-4C49-B052-4D784EEBF835}"/>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47230309-785B-401A-A8F3-6A1223287897}"/>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15047917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F5E1E9B2-8574-414D-BC11-F88E358D8A5F}"/>
              </a:ext>
            </a:extLst>
          </p:cNvPr>
          <p:cNvPicPr>
            <a:picLocks noChangeAspect="1"/>
          </p:cNvPicPr>
          <p:nvPr/>
        </p:nvPicPr>
        <p:blipFill>
          <a:blip r:embed="rId3"/>
          <a:stretch>
            <a:fillRect/>
          </a:stretch>
        </p:blipFill>
        <p:spPr>
          <a:xfrm>
            <a:off x="1004885" y="-210586"/>
            <a:ext cx="11187115" cy="7279172"/>
          </a:xfrm>
          <a:prstGeom prst="rect">
            <a:avLst/>
          </a:prstGeom>
        </p:spPr>
      </p:pic>
      <p:sp>
        <p:nvSpPr>
          <p:cNvPr id="9" name="Vooraf">
            <a:extLst>
              <a:ext uri="{FF2B5EF4-FFF2-40B4-BE49-F238E27FC236}">
                <a16:creationId xmlns:a16="http://schemas.microsoft.com/office/drawing/2014/main" id="{99658977-F81B-894C-89DD-483E7AC35894}"/>
              </a:ext>
            </a:extLst>
          </p:cNvPr>
          <p:cNvSpPr txBox="1">
            <a:spLocks noGrp="1"/>
          </p:cNvSpPr>
          <p:nvPr>
            <p:ph type="title"/>
          </p:nvPr>
        </p:nvSpPr>
        <p:spPr>
          <a:xfrm>
            <a:off x="1657505" y="-71887"/>
            <a:ext cx="1871583" cy="1417872"/>
          </a:xfrm>
          <a:prstGeom prst="rect">
            <a:avLst/>
          </a:prstGeom>
        </p:spPr>
        <p:txBody>
          <a:bodyPr/>
          <a:lstStyle>
            <a:lvl1pPr>
              <a:defRPr>
                <a:latin typeface="+mn-lt"/>
                <a:ea typeface="+mn-ea"/>
                <a:cs typeface="+mn-cs"/>
                <a:sym typeface="Arial"/>
              </a:defRPr>
            </a:lvl1pPr>
          </a:lstStyle>
          <a:p>
            <a:r>
              <a:rPr err="1"/>
              <a:t>Vooraf</a:t>
            </a:r>
            <a:endParaRPr/>
          </a:p>
        </p:txBody>
      </p:sp>
      <p:pic>
        <p:nvPicPr>
          <p:cNvPr id="5" name="Tijdelijke aanduiding voor inhoud 7">
            <a:extLst>
              <a:ext uri="{FF2B5EF4-FFF2-40B4-BE49-F238E27FC236}">
                <a16:creationId xmlns:a16="http://schemas.microsoft.com/office/drawing/2014/main" id="{0103989B-9DA1-493A-958F-16D51DCB468B}"/>
              </a:ext>
            </a:extLst>
          </p:cNvPr>
          <p:cNvPicPr>
            <a:picLocks noChangeAspect="1"/>
          </p:cNvPicPr>
          <p:nvPr/>
        </p:nvPicPr>
        <p:blipFill>
          <a:blip r:embed="rId4"/>
          <a:stretch>
            <a:fillRect/>
          </a:stretch>
        </p:blipFill>
        <p:spPr>
          <a:xfrm>
            <a:off x="328842" y="234493"/>
            <a:ext cx="1157769" cy="1156464"/>
          </a:xfrm>
          <a:prstGeom prst="rect">
            <a:avLst/>
          </a:prstGeom>
        </p:spPr>
      </p:pic>
    </p:spTree>
    <p:extLst>
      <p:ext uri="{BB962C8B-B14F-4D97-AF65-F5344CB8AC3E}">
        <p14:creationId xmlns:p14="http://schemas.microsoft.com/office/powerpoint/2010/main" val="26698607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29936"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13" name="Vooraf">
            <a:extLst>
              <a:ext uri="{FF2B5EF4-FFF2-40B4-BE49-F238E27FC236}">
                <a16:creationId xmlns:a16="http://schemas.microsoft.com/office/drawing/2014/main" id="{F29C3F4B-093D-7A43-94BB-D8F3A8F1080F}"/>
              </a:ext>
            </a:extLst>
          </p:cNvPr>
          <p:cNvSpPr txBox="1">
            <a:spLocks noGrp="1"/>
          </p:cNvSpPr>
          <p:nvPr>
            <p:ph type="title"/>
          </p:nvPr>
        </p:nvSpPr>
        <p:spPr>
          <a:xfrm>
            <a:off x="1806490" y="131482"/>
            <a:ext cx="1871583" cy="1417872"/>
          </a:xfrm>
          <a:prstGeom prst="rect">
            <a:avLst/>
          </a:prstGeom>
        </p:spPr>
        <p:txBody>
          <a:bodyPr/>
          <a:lstStyle>
            <a:lvl1pPr>
              <a:defRPr>
                <a:latin typeface="+mn-lt"/>
                <a:ea typeface="+mn-ea"/>
                <a:cs typeface="+mn-cs"/>
                <a:sym typeface="Arial"/>
              </a:defRPr>
            </a:lvl1pPr>
          </a:lstStyle>
          <a:p>
            <a:r>
              <a:rPr err="1"/>
              <a:t>Vooraf</a:t>
            </a:r>
            <a:endParaRPr/>
          </a:p>
        </p:txBody>
      </p:sp>
      <p:sp>
        <p:nvSpPr>
          <p:cNvPr id="15" name="Dianummer">
            <a:extLst>
              <a:ext uri="{FF2B5EF4-FFF2-40B4-BE49-F238E27FC236}">
                <a16:creationId xmlns:a16="http://schemas.microsoft.com/office/drawing/2014/main" id="{8747137D-0006-AE42-8D69-E970C8BC3E48}"/>
              </a:ext>
            </a:extLst>
          </p:cNvPr>
          <p:cNvSpPr txBox="1">
            <a:spLocks/>
          </p:cNvSpPr>
          <p:nvPr/>
        </p:nvSpPr>
        <p:spPr>
          <a:xfrm>
            <a:off x="8472457" y="4669899"/>
            <a:ext cx="393319" cy="3802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91424" tIns="91424" rIns="91424" bIns="91424"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lang="nl-NL" sz="1800" b="0" i="0" u="none" strike="noStrike" cap="none" spc="0" normalizeH="0" baseline="0">
                <a:ln>
                  <a:noFill/>
                </a:ln>
                <a:solidFill>
                  <a:srgbClr val="000000"/>
                </a:solidFill>
                <a:effectLst/>
                <a:uFillTx/>
              </a:defRPr>
            </a:defPPr>
            <a:lvl1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000000"/>
                </a:solidFill>
                <a:effectLst/>
                <a:uFillTx/>
                <a:latin typeface="+mn-lt"/>
                <a:ea typeface="+mn-ea"/>
                <a:cs typeface="+mn-cs"/>
                <a:sym typeface="Arial"/>
              </a:defRPr>
            </a:lvl1pPr>
            <a:lvl2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2pPr>
            <a:lvl3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3pPr>
            <a:lvl4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4pPr>
            <a:lvl5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5pPr>
            <a:lvl6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6pPr>
            <a:lvl7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7pPr>
            <a:lvl8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8pPr>
            <a:lvl9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9pPr>
          </a:lstStyle>
          <a:p>
            <a:fld id="{86CB4B4D-7CA3-9044-876B-883B54F8677D}" type="slidenum">
              <a:rPr lang="nl-NL" smtClean="0"/>
              <a:pPr/>
              <a:t>38</a:t>
            </a:fld>
            <a:endParaRPr lang="nl-NL"/>
          </a:p>
        </p:txBody>
      </p:sp>
      <p:pic>
        <p:nvPicPr>
          <p:cNvPr id="2" name="Graphic 2">
            <a:extLst>
              <a:ext uri="{FF2B5EF4-FFF2-40B4-BE49-F238E27FC236}">
                <a16:creationId xmlns:a16="http://schemas.microsoft.com/office/drawing/2014/main" id="{4D81F2F8-F288-4F7E-8B8C-2CC1EDA9E56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67907" y="345831"/>
            <a:ext cx="6084276" cy="6107722"/>
          </a:xfrm>
          <a:prstGeom prst="rect">
            <a:avLst/>
          </a:prstGeom>
        </p:spPr>
      </p:pic>
    </p:spTree>
    <p:extLst>
      <p:ext uri="{BB962C8B-B14F-4D97-AF65-F5344CB8AC3E}">
        <p14:creationId xmlns:p14="http://schemas.microsoft.com/office/powerpoint/2010/main" val="4681114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image8.tif" descr="image8.tif">
            <a:extLst>
              <a:ext uri="{FF2B5EF4-FFF2-40B4-BE49-F238E27FC236}">
                <a16:creationId xmlns:a16="http://schemas.microsoft.com/office/drawing/2014/main" id="{9D289831-9BF0-6144-AC9A-54B54D0A7967}"/>
              </a:ext>
            </a:extLst>
          </p:cNvPr>
          <p:cNvPicPr>
            <a:picLocks noChangeAspect="1"/>
          </p:cNvPicPr>
          <p:nvPr/>
        </p:nvPicPr>
        <p:blipFill>
          <a:blip r:embed="rId7"/>
          <a:stretch>
            <a:fillRect/>
          </a:stretch>
        </p:blipFill>
        <p:spPr>
          <a:xfrm>
            <a:off x="4565723" y="1443338"/>
            <a:ext cx="6741613" cy="4550452"/>
          </a:xfrm>
          <a:prstGeom prst="rect">
            <a:avLst/>
          </a:prstGeom>
          <a:ln w="12700">
            <a:miter lim="400000"/>
          </a:ln>
        </p:spPr>
      </p:pic>
      <p:sp>
        <p:nvSpPr>
          <p:cNvPr id="7" name="Eén idee…">
            <a:extLst>
              <a:ext uri="{FF2B5EF4-FFF2-40B4-BE49-F238E27FC236}">
                <a16:creationId xmlns:a16="http://schemas.microsoft.com/office/drawing/2014/main" id="{8558FE62-7AA6-DA44-B77E-2ED0EC89C985}"/>
              </a:ext>
            </a:extLst>
          </p:cNvPr>
          <p:cNvSpPr txBox="1"/>
          <p:nvPr/>
        </p:nvSpPr>
        <p:spPr>
          <a:xfrm rot="20952997">
            <a:off x="5876139" y="2687513"/>
            <a:ext cx="3802395" cy="20621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0959" rIns="60959">
            <a:spAutoFit/>
          </a:bodyPr>
          <a:lstStyle/>
          <a:p>
            <a:pPr>
              <a:defRPr sz="4800">
                <a:solidFill>
                  <a:srgbClr val="000000"/>
                </a:solidFill>
                <a:latin typeface="Bradley Hand ITC TT-Bold"/>
                <a:ea typeface="Bradley Hand ITC TT-Bold"/>
                <a:cs typeface="Bradley Hand ITC TT-Bold"/>
                <a:sym typeface="Bradley Hand ITC TT-Bold"/>
              </a:defRPr>
            </a:pPr>
            <a:r>
              <a:rPr sz="6400"/>
              <a:t>Eén idee </a:t>
            </a:r>
          </a:p>
          <a:p>
            <a:pPr>
              <a:defRPr sz="4800">
                <a:solidFill>
                  <a:srgbClr val="000000"/>
                </a:solidFill>
                <a:latin typeface="Bradley Hand ITC TT-Bold"/>
                <a:ea typeface="Bradley Hand ITC TT-Bold"/>
                <a:cs typeface="Bradley Hand ITC TT-Bold"/>
                <a:sym typeface="Bradley Hand ITC TT-Bold"/>
              </a:defRPr>
            </a:pPr>
            <a:r>
              <a:rPr sz="6400"/>
              <a:t>per post-it</a:t>
            </a:r>
          </a:p>
        </p:txBody>
      </p:sp>
      <p:grpSp>
        <p:nvGrpSpPr>
          <p:cNvPr id="9" name="Groepeer">
            <a:extLst>
              <a:ext uri="{FF2B5EF4-FFF2-40B4-BE49-F238E27FC236}">
                <a16:creationId xmlns:a16="http://schemas.microsoft.com/office/drawing/2014/main" id="{F241A6A0-9346-2F4A-9054-7FBDA6229FC1}"/>
              </a:ext>
            </a:extLst>
          </p:cNvPr>
          <p:cNvGrpSpPr/>
          <p:nvPr/>
        </p:nvGrpSpPr>
        <p:grpSpPr>
          <a:xfrm>
            <a:off x="306830" y="4480710"/>
            <a:ext cx="3495185" cy="2096572"/>
            <a:chOff x="0" y="0"/>
            <a:chExt cx="2621388" cy="1572427"/>
          </a:xfrm>
        </p:grpSpPr>
        <p:pic>
          <p:nvPicPr>
            <p:cNvPr id="11" name="image8.tif" descr="image8.tif">
              <a:extLst>
                <a:ext uri="{FF2B5EF4-FFF2-40B4-BE49-F238E27FC236}">
                  <a16:creationId xmlns:a16="http://schemas.microsoft.com/office/drawing/2014/main" id="{1A5D1FDC-A1B7-5E4E-B4C2-C0072CD05775}"/>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2" name="1">
              <a:extLst>
                <a:ext uri="{FF2B5EF4-FFF2-40B4-BE49-F238E27FC236}">
                  <a16:creationId xmlns:a16="http://schemas.microsoft.com/office/drawing/2014/main" id="{CB4BD81C-E095-CA4B-AA5B-137D7D4F0467}"/>
                </a:ext>
              </a:extLst>
            </p:cNvPr>
            <p:cNvSpPr txBox="1"/>
            <p:nvPr/>
          </p:nvSpPr>
          <p:spPr>
            <a:xfrm rot="20952997">
              <a:off x="725874" y="435046"/>
              <a:ext cx="1335733" cy="8309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59" tIns="60959" rIns="60959" bIns="6095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rPr sz="6400"/>
                <a:t>1</a:t>
              </a:r>
            </a:p>
          </p:txBody>
        </p:sp>
        <p:pic>
          <p:nvPicPr>
            <p:cNvPr id="13" name="image9.tif" descr="image9.tif">
              <a:extLst>
                <a:ext uri="{FF2B5EF4-FFF2-40B4-BE49-F238E27FC236}">
                  <a16:creationId xmlns:a16="http://schemas.microsoft.com/office/drawing/2014/main" id="{0B225BBE-47E5-D443-AA30-CA77D9498E27}"/>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sp>
        <p:nvSpPr>
          <p:cNvPr id="14" name="Vorm">
            <a:extLst>
              <a:ext uri="{FF2B5EF4-FFF2-40B4-BE49-F238E27FC236}">
                <a16:creationId xmlns:a16="http://schemas.microsoft.com/office/drawing/2014/main" id="{2EBB93DB-8CF8-F347-9F0E-6B376FF474D1}"/>
              </a:ext>
            </a:extLst>
          </p:cNvPr>
          <p:cNvSpPr/>
          <p:nvPr/>
        </p:nvSpPr>
        <p:spPr>
          <a:xfrm rot="4092535">
            <a:off x="3122060" y="4320490"/>
            <a:ext cx="646177" cy="1304545"/>
          </a:xfrm>
          <a:custGeom>
            <a:avLst/>
            <a:gdLst/>
            <a:ahLst/>
            <a:cxnLst>
              <a:cxn ang="0">
                <a:pos x="wd2" y="hd2"/>
              </a:cxn>
              <a:cxn ang="5400000">
                <a:pos x="wd2" y="hd2"/>
              </a:cxn>
              <a:cxn ang="10800000">
                <a:pos x="wd2" y="hd2"/>
              </a:cxn>
              <a:cxn ang="16200000">
                <a:pos x="wd2" y="hd2"/>
              </a:cxn>
            </a:cxnLst>
            <a:rect l="0" t="0" r="r" b="b"/>
            <a:pathLst>
              <a:path w="21600" h="21600" extrusionOk="0">
                <a:moveTo>
                  <a:pt x="0" y="16250"/>
                </a:moveTo>
                <a:lnTo>
                  <a:pt x="5400" y="16250"/>
                </a:lnTo>
                <a:lnTo>
                  <a:pt x="5400" y="0"/>
                </a:lnTo>
                <a:lnTo>
                  <a:pt x="16200" y="0"/>
                </a:lnTo>
                <a:lnTo>
                  <a:pt x="16200" y="16250"/>
                </a:lnTo>
                <a:lnTo>
                  <a:pt x="21600" y="16250"/>
                </a:lnTo>
                <a:lnTo>
                  <a:pt x="10800" y="21600"/>
                </a:lnTo>
                <a:close/>
              </a:path>
            </a:pathLst>
          </a:custGeom>
          <a:solidFill>
            <a:srgbClr val="92D050"/>
          </a:solidFill>
          <a:ln w="25400">
            <a:solidFill>
              <a:srgbClr val="00B050"/>
            </a:solidFill>
          </a:ln>
        </p:spPr>
        <p:txBody>
          <a:bodyPr lIns="60959" rIns="60959" anchor="ctr"/>
          <a:lstStyle/>
          <a:p>
            <a:pPr algn="ctr">
              <a:defRPr>
                <a:solidFill>
                  <a:srgbClr val="FFFFFF"/>
                </a:solidFill>
              </a:defRPr>
            </a:pPr>
            <a:endParaRPr sz="2400"/>
          </a:p>
        </p:txBody>
      </p:sp>
      <p:sp>
        <p:nvSpPr>
          <p:cNvPr id="15" name="Vooraf">
            <a:extLst>
              <a:ext uri="{FF2B5EF4-FFF2-40B4-BE49-F238E27FC236}">
                <a16:creationId xmlns:a16="http://schemas.microsoft.com/office/drawing/2014/main" id="{445BA379-6BED-8E42-BD8F-5A4B3AC42407}"/>
              </a:ext>
            </a:extLst>
          </p:cNvPr>
          <p:cNvSpPr txBox="1">
            <a:spLocks noGrp="1"/>
          </p:cNvSpPr>
          <p:nvPr>
            <p:ph type="title"/>
          </p:nvPr>
        </p:nvSpPr>
        <p:spPr>
          <a:xfrm>
            <a:off x="1806490" y="131482"/>
            <a:ext cx="1871583" cy="1417872"/>
          </a:xfrm>
          <a:prstGeom prst="rect">
            <a:avLst/>
          </a:prstGeom>
        </p:spPr>
        <p:txBody>
          <a:bodyPr/>
          <a:lstStyle>
            <a:lvl1pPr>
              <a:defRPr>
                <a:latin typeface="+mn-lt"/>
                <a:ea typeface="+mn-ea"/>
                <a:cs typeface="+mn-cs"/>
                <a:sym typeface="Arial"/>
              </a:defRPr>
            </a:lvl1pPr>
          </a:lstStyle>
          <a:p>
            <a:r>
              <a:rPr err="1"/>
              <a:t>Vooraf</a:t>
            </a:r>
            <a:endParaRPr/>
          </a:p>
        </p:txBody>
      </p:sp>
    </p:spTree>
    <p:extLst>
      <p:ext uri="{BB962C8B-B14F-4D97-AF65-F5344CB8AC3E}">
        <p14:creationId xmlns:p14="http://schemas.microsoft.com/office/powerpoint/2010/main" val="2883132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0: Introductie workshop</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2860012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Laten we beginnen">
            <a:extLst>
              <a:ext uri="{FF2B5EF4-FFF2-40B4-BE49-F238E27FC236}">
                <a16:creationId xmlns:a16="http://schemas.microsoft.com/office/drawing/2014/main" id="{55523653-C71E-374C-A6EB-CB8BC88D969E}"/>
              </a:ext>
            </a:extLst>
          </p:cNvPr>
          <p:cNvSpPr txBox="1">
            <a:spLocks noGrp="1"/>
          </p:cNvSpPr>
          <p:nvPr>
            <p:ph type="title"/>
          </p:nvPr>
        </p:nvSpPr>
        <p:spPr>
          <a:xfrm>
            <a:off x="3831514" y="2475135"/>
            <a:ext cx="4528972" cy="1417872"/>
          </a:xfrm>
          <a:prstGeom prst="rect">
            <a:avLst/>
          </a:prstGeom>
        </p:spPr>
        <p:txBody>
          <a:bodyPr/>
          <a:lstStyle>
            <a:lvl1pPr>
              <a:defRPr>
                <a:latin typeface="+mn-lt"/>
                <a:ea typeface="+mn-ea"/>
                <a:cs typeface="+mn-cs"/>
                <a:sym typeface="Arial"/>
              </a:defRPr>
            </a:lvl1pPr>
          </a:lstStyle>
          <a:p>
            <a:r>
              <a:t>Laten we </a:t>
            </a:r>
            <a:r>
              <a:rPr err="1"/>
              <a:t>beginnen</a:t>
            </a:r>
            <a:endParaRPr/>
          </a:p>
        </p:txBody>
      </p:sp>
    </p:spTree>
    <p:extLst>
      <p:ext uri="{BB962C8B-B14F-4D97-AF65-F5344CB8AC3E}">
        <p14:creationId xmlns:p14="http://schemas.microsoft.com/office/powerpoint/2010/main" val="14700451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Check-in">
            <a:extLst>
              <a:ext uri="{FF2B5EF4-FFF2-40B4-BE49-F238E27FC236}">
                <a16:creationId xmlns:a16="http://schemas.microsoft.com/office/drawing/2014/main" id="{652617BD-F7AE-9740-8CB2-3E784A404203}"/>
              </a:ext>
            </a:extLst>
          </p:cNvPr>
          <p:cNvSpPr txBox="1">
            <a:spLocks/>
          </p:cNvSpPr>
          <p:nvPr/>
        </p:nvSpPr>
        <p:spPr>
          <a:xfrm>
            <a:off x="1882818" y="417498"/>
            <a:ext cx="10834801" cy="9780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n-lt"/>
                <a:ea typeface="+mn-ea"/>
                <a:cs typeface="+mn-cs"/>
                <a:sym typeface="Arial"/>
              </a:defRPr>
            </a:lvl1pPr>
          </a:lstStyle>
          <a:p>
            <a:r>
              <a:rPr lang="nl-NL"/>
              <a:t>Check-in</a:t>
            </a:r>
          </a:p>
        </p:txBody>
      </p:sp>
      <p:sp>
        <p:nvSpPr>
          <p:cNvPr id="7" name="Kies een check-in-vraag om mensen te prikkelen en actief te laten participeren…">
            <a:extLst>
              <a:ext uri="{FF2B5EF4-FFF2-40B4-BE49-F238E27FC236}">
                <a16:creationId xmlns:a16="http://schemas.microsoft.com/office/drawing/2014/main" id="{CCEA6AB4-5489-BA48-AA41-E1692A6DAD7F}"/>
              </a:ext>
            </a:extLst>
          </p:cNvPr>
          <p:cNvSpPr txBox="1">
            <a:spLocks/>
          </p:cNvSpPr>
          <p:nvPr/>
        </p:nvSpPr>
        <p:spPr>
          <a:xfrm>
            <a:off x="1272219" y="2944088"/>
            <a:ext cx="10225404" cy="31415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defRPr sz="2400" b="1">
                <a:latin typeface="+mn-lt"/>
                <a:ea typeface="+mn-ea"/>
                <a:cs typeface="+mn-cs"/>
                <a:sym typeface="Arial"/>
              </a:defRPr>
            </a:pPr>
            <a:r>
              <a:rPr lang="nl-NL" sz="2400" b="1">
                <a:sym typeface="Arial"/>
              </a:rPr>
              <a:t>Kies een check-in-vraag om mensen te prikkelen en actief te laten participeren</a:t>
            </a:r>
          </a:p>
          <a:p>
            <a:pPr>
              <a:spcBef>
                <a:spcPts val="0"/>
              </a:spcBef>
              <a:defRPr sz="2400" b="1">
                <a:latin typeface="+mn-lt"/>
                <a:ea typeface="+mn-ea"/>
                <a:cs typeface="+mn-cs"/>
                <a:sym typeface="Arial"/>
              </a:defRPr>
            </a:pPr>
            <a:endParaRPr lang="nl-NL" sz="2400" b="1">
              <a:sym typeface="Arial"/>
            </a:endParaRPr>
          </a:p>
          <a:p>
            <a:pPr>
              <a:spcBef>
                <a:spcPts val="0"/>
              </a:spcBef>
              <a:defRPr sz="2400">
                <a:latin typeface="+mn-lt"/>
                <a:ea typeface="+mn-ea"/>
                <a:cs typeface="+mn-cs"/>
                <a:sym typeface="Arial"/>
              </a:defRPr>
            </a:pPr>
            <a:r>
              <a:rPr lang="nl-NL" sz="2400">
                <a:solidFill>
                  <a:srgbClr val="FF0000"/>
                </a:solidFill>
                <a:sym typeface="Arial"/>
              </a:rPr>
              <a:t>Individueel na elkaar in willekeurige volgorde, </a:t>
            </a:r>
            <a:br>
              <a:rPr lang="nl-NL" sz="2400">
                <a:solidFill>
                  <a:srgbClr val="FF0000"/>
                </a:solidFill>
                <a:sym typeface="Arial"/>
              </a:rPr>
            </a:br>
            <a:r>
              <a:rPr lang="nl-NL" sz="2400">
                <a:solidFill>
                  <a:srgbClr val="FF0000"/>
                </a:solidFill>
                <a:sym typeface="Arial"/>
              </a:rPr>
              <a:t>5 seconden per persoon</a:t>
            </a:r>
          </a:p>
        </p:txBody>
      </p:sp>
      <p:pic>
        <p:nvPicPr>
          <p:cNvPr id="9" name="Afbeelding 8">
            <a:extLst>
              <a:ext uri="{FF2B5EF4-FFF2-40B4-BE49-F238E27FC236}">
                <a16:creationId xmlns:a16="http://schemas.microsoft.com/office/drawing/2014/main" id="{4C09F340-2332-BF46-8039-D07D7274DAF8}"/>
              </a:ext>
            </a:extLst>
          </p:cNvPr>
          <p:cNvPicPr>
            <a:picLocks noChangeAspect="1"/>
          </p:cNvPicPr>
          <p:nvPr/>
        </p:nvPicPr>
        <p:blipFill>
          <a:blip r:embed="rId7"/>
          <a:stretch>
            <a:fillRect/>
          </a:stretch>
        </p:blipFill>
        <p:spPr>
          <a:xfrm>
            <a:off x="1885950" y="5599454"/>
            <a:ext cx="7758113" cy="1193556"/>
          </a:xfrm>
          <a:prstGeom prst="rect">
            <a:avLst/>
          </a:prstGeom>
        </p:spPr>
      </p:pic>
    </p:spTree>
    <p:extLst>
      <p:ext uri="{BB962C8B-B14F-4D97-AF65-F5344CB8AC3E}">
        <p14:creationId xmlns:p14="http://schemas.microsoft.com/office/powerpoint/2010/main" val="22019994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400" b="1">
                <a:sym typeface="Arial"/>
              </a:rPr>
              <a:t>Denk terug aan een (eigen) leersituatie waar je enthousiast van werd. </a:t>
            </a:r>
          </a:p>
          <a:p>
            <a:pPr marL="0" indent="0">
              <a:spcBef>
                <a:spcPts val="0"/>
              </a:spcBef>
              <a:buNone/>
              <a:defRPr sz="2000" b="1">
                <a:latin typeface="+mn-lt"/>
                <a:ea typeface="+mn-ea"/>
                <a:cs typeface="+mn-cs"/>
                <a:sym typeface="Arial"/>
              </a:defRPr>
            </a:pPr>
            <a:r>
              <a:rPr lang="nl-NL" sz="2400" b="1">
                <a:sym typeface="Arial"/>
              </a:rPr>
              <a:t>Schrijf op waar je enthousiast van werd.</a:t>
            </a:r>
          </a:p>
          <a:p>
            <a:pPr>
              <a:spcBef>
                <a:spcPts val="0"/>
              </a:spcBef>
              <a:defRPr sz="2000">
                <a:latin typeface="+mn-lt"/>
                <a:ea typeface="+mn-ea"/>
                <a:cs typeface="+mn-cs"/>
                <a:sym typeface="Arial"/>
              </a:defRPr>
            </a:pPr>
            <a:endParaRPr lang="nl-NL" sz="2400">
              <a:sym typeface="Arial"/>
            </a:endParaRPr>
          </a:p>
          <a:p>
            <a:pPr marL="0" indent="0">
              <a:spcBef>
                <a:spcPts val="0"/>
              </a:spcBef>
              <a:buNone/>
              <a:defRPr sz="2000">
                <a:solidFill>
                  <a:srgbClr val="FF0000"/>
                </a:solidFill>
                <a:latin typeface="+mn-lt"/>
                <a:ea typeface="+mn-ea"/>
                <a:cs typeface="+mn-cs"/>
                <a:sym typeface="Arial"/>
              </a:defRPr>
            </a:pPr>
            <a:r>
              <a:rPr lang="nl-NL" sz="2400">
                <a:solidFill>
                  <a:srgbClr val="FF0000"/>
                </a:solidFill>
                <a:sym typeface="Arial"/>
              </a:rPr>
              <a:t>Individueel, 5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3" name="Afbeelding 2">
            <a:extLst>
              <a:ext uri="{FF2B5EF4-FFF2-40B4-BE49-F238E27FC236}">
                <a16:creationId xmlns:a16="http://schemas.microsoft.com/office/drawing/2014/main" id="{D13FFB6D-8C96-4244-8298-3899D8390C9E}"/>
              </a:ext>
            </a:extLst>
          </p:cNvPr>
          <p:cNvPicPr>
            <a:picLocks noChangeAspect="1"/>
          </p:cNvPicPr>
          <p:nvPr/>
        </p:nvPicPr>
        <p:blipFill>
          <a:blip r:embed="rId9"/>
          <a:stretch>
            <a:fillRect/>
          </a:stretch>
        </p:blipFill>
        <p:spPr>
          <a:xfrm>
            <a:off x="6215063" y="1643061"/>
            <a:ext cx="5079206" cy="3386137"/>
          </a:xfrm>
          <a:prstGeom prst="rect">
            <a:avLst/>
          </a:prstGeom>
        </p:spPr>
      </p:pic>
      <p:pic>
        <p:nvPicPr>
          <p:cNvPr id="13" name="Afbeelding 12">
            <a:extLst>
              <a:ext uri="{FF2B5EF4-FFF2-40B4-BE49-F238E27FC236}">
                <a16:creationId xmlns:a16="http://schemas.microsoft.com/office/drawing/2014/main" id="{D94BD5D7-D6C6-8341-959A-3017EF54FD55}"/>
              </a:ext>
            </a:extLst>
          </p:cNvPr>
          <p:cNvPicPr>
            <a:picLocks noChangeAspect="1"/>
          </p:cNvPicPr>
          <p:nvPr/>
        </p:nvPicPr>
        <p:blipFill>
          <a:blip r:embed="rId10"/>
          <a:stretch>
            <a:fillRect/>
          </a:stretch>
        </p:blipFill>
        <p:spPr>
          <a:xfrm>
            <a:off x="2595562" y="5580013"/>
            <a:ext cx="7000875" cy="1237917"/>
          </a:xfrm>
          <a:prstGeom prst="rect">
            <a:avLst/>
          </a:prstGeom>
        </p:spPr>
      </p:pic>
    </p:spTree>
    <p:extLst>
      <p:ext uri="{BB962C8B-B14F-4D97-AF65-F5344CB8AC3E}">
        <p14:creationId xmlns:p14="http://schemas.microsoft.com/office/powerpoint/2010/main" val="39710135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400" b="1">
                <a:sym typeface="Arial"/>
              </a:rPr>
              <a:t>Denk terug aan een (eigen) leersituatie waar je enthousiast van werd. </a:t>
            </a:r>
            <a:br>
              <a:rPr lang="nl-NL" sz="2400" b="1">
                <a:sym typeface="Arial"/>
              </a:rPr>
            </a:br>
            <a:r>
              <a:rPr lang="nl-NL" sz="2400" b="1">
                <a:sym typeface="Arial"/>
              </a:rPr>
              <a:t>Schrijf op waar je enthousiast van werd.</a:t>
            </a:r>
          </a:p>
          <a:p>
            <a:pPr>
              <a:spcBef>
                <a:spcPts val="0"/>
              </a:spcBef>
              <a:defRPr sz="2000">
                <a:latin typeface="+mn-lt"/>
                <a:ea typeface="+mn-ea"/>
                <a:cs typeface="+mn-cs"/>
                <a:sym typeface="Arial"/>
              </a:defRPr>
            </a:pPr>
            <a:endParaRPr lang="nl-NL" sz="2400">
              <a:sym typeface="Arial"/>
            </a:endParaRPr>
          </a:p>
          <a:p>
            <a:pPr marL="0" indent="0">
              <a:spcBef>
                <a:spcPts val="0"/>
              </a:spcBef>
              <a:buNone/>
              <a:defRPr sz="2000">
                <a:solidFill>
                  <a:srgbClr val="FF0000"/>
                </a:solidFill>
                <a:latin typeface="+mn-lt"/>
                <a:ea typeface="+mn-ea"/>
                <a:cs typeface="+mn-cs"/>
                <a:sym typeface="Arial"/>
              </a:defRPr>
            </a:pPr>
            <a:r>
              <a:rPr lang="nl-NL" sz="2400"/>
              <a:t>Samen bespreken in tweetallen, </a:t>
            </a:r>
            <a:br>
              <a:rPr lang="nl-NL" sz="2400"/>
            </a:br>
            <a:r>
              <a:rPr lang="nl-NL" sz="2400"/>
              <a:t>5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3" name="Afbeelding 2">
            <a:extLst>
              <a:ext uri="{FF2B5EF4-FFF2-40B4-BE49-F238E27FC236}">
                <a16:creationId xmlns:a16="http://schemas.microsoft.com/office/drawing/2014/main" id="{D13FFB6D-8C96-4244-8298-3899D8390C9E}"/>
              </a:ext>
            </a:extLst>
          </p:cNvPr>
          <p:cNvPicPr>
            <a:picLocks noChangeAspect="1"/>
          </p:cNvPicPr>
          <p:nvPr/>
        </p:nvPicPr>
        <p:blipFill>
          <a:blip r:embed="rId9"/>
          <a:stretch>
            <a:fillRect/>
          </a:stretch>
        </p:blipFill>
        <p:spPr>
          <a:xfrm>
            <a:off x="6215063" y="1643061"/>
            <a:ext cx="5079206" cy="3386137"/>
          </a:xfrm>
          <a:prstGeom prst="rect">
            <a:avLst/>
          </a:prstGeom>
        </p:spPr>
      </p:pic>
      <p:pic>
        <p:nvPicPr>
          <p:cNvPr id="13" name="Afbeelding 12">
            <a:extLst>
              <a:ext uri="{FF2B5EF4-FFF2-40B4-BE49-F238E27FC236}">
                <a16:creationId xmlns:a16="http://schemas.microsoft.com/office/drawing/2014/main" id="{D94BD5D7-D6C6-8341-959A-3017EF54FD55}"/>
              </a:ext>
            </a:extLst>
          </p:cNvPr>
          <p:cNvPicPr>
            <a:picLocks noChangeAspect="1"/>
          </p:cNvPicPr>
          <p:nvPr/>
        </p:nvPicPr>
        <p:blipFill>
          <a:blip r:embed="rId10"/>
          <a:stretch>
            <a:fillRect/>
          </a:stretch>
        </p:blipFill>
        <p:spPr>
          <a:xfrm>
            <a:off x="2595562" y="5580013"/>
            <a:ext cx="7000875" cy="1237917"/>
          </a:xfrm>
          <a:prstGeom prst="rect">
            <a:avLst/>
          </a:prstGeom>
        </p:spPr>
      </p:pic>
    </p:spTree>
    <p:extLst>
      <p:ext uri="{BB962C8B-B14F-4D97-AF65-F5344CB8AC3E}">
        <p14:creationId xmlns:p14="http://schemas.microsoft.com/office/powerpoint/2010/main" val="31856821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400" b="1">
                <a:sym typeface="Arial"/>
              </a:rPr>
              <a:t>Denk terug aan een (eigen) leersituatie waar je enthousiast van werd. </a:t>
            </a:r>
            <a:br>
              <a:rPr lang="nl-NL" sz="2400" b="1">
                <a:sym typeface="Arial"/>
              </a:rPr>
            </a:br>
            <a:r>
              <a:rPr lang="nl-NL" sz="2400" b="1">
                <a:sym typeface="Arial"/>
              </a:rPr>
              <a:t>Schrijf op waar je enthousiast van werd.</a:t>
            </a:r>
          </a:p>
          <a:p>
            <a:pPr>
              <a:spcBef>
                <a:spcPts val="0"/>
              </a:spcBef>
              <a:defRPr sz="2000">
                <a:latin typeface="+mn-lt"/>
                <a:ea typeface="+mn-ea"/>
                <a:cs typeface="+mn-cs"/>
                <a:sym typeface="Arial"/>
              </a:defRPr>
            </a:pPr>
            <a:endParaRPr lang="nl-NL" sz="2400">
              <a:sym typeface="Arial"/>
            </a:endParaRPr>
          </a:p>
          <a:p>
            <a:pPr marL="0" indent="0">
              <a:spcBef>
                <a:spcPts val="0"/>
              </a:spcBef>
              <a:buNone/>
              <a:defRPr sz="2000">
                <a:solidFill>
                  <a:srgbClr val="FF0000"/>
                </a:solidFill>
                <a:latin typeface="+mn-lt"/>
                <a:ea typeface="+mn-ea"/>
                <a:cs typeface="+mn-cs"/>
                <a:sym typeface="Arial"/>
              </a:defRPr>
            </a:pPr>
            <a:r>
              <a:rPr lang="nl-NL" sz="2400"/>
              <a:t>Groep, presenteren, clusteren, vragen stellen, 10 - 15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3" name="Afbeelding 2">
            <a:extLst>
              <a:ext uri="{FF2B5EF4-FFF2-40B4-BE49-F238E27FC236}">
                <a16:creationId xmlns:a16="http://schemas.microsoft.com/office/drawing/2014/main" id="{D13FFB6D-8C96-4244-8298-3899D8390C9E}"/>
              </a:ext>
            </a:extLst>
          </p:cNvPr>
          <p:cNvPicPr>
            <a:picLocks noChangeAspect="1"/>
          </p:cNvPicPr>
          <p:nvPr/>
        </p:nvPicPr>
        <p:blipFill>
          <a:blip r:embed="rId9"/>
          <a:stretch>
            <a:fillRect/>
          </a:stretch>
        </p:blipFill>
        <p:spPr>
          <a:xfrm>
            <a:off x="6215063" y="1643061"/>
            <a:ext cx="5079206" cy="3386137"/>
          </a:xfrm>
          <a:prstGeom prst="rect">
            <a:avLst/>
          </a:prstGeom>
        </p:spPr>
      </p:pic>
      <p:pic>
        <p:nvPicPr>
          <p:cNvPr id="13" name="Afbeelding 12">
            <a:extLst>
              <a:ext uri="{FF2B5EF4-FFF2-40B4-BE49-F238E27FC236}">
                <a16:creationId xmlns:a16="http://schemas.microsoft.com/office/drawing/2014/main" id="{D94BD5D7-D6C6-8341-959A-3017EF54FD55}"/>
              </a:ext>
            </a:extLst>
          </p:cNvPr>
          <p:cNvPicPr>
            <a:picLocks noChangeAspect="1"/>
          </p:cNvPicPr>
          <p:nvPr/>
        </p:nvPicPr>
        <p:blipFill>
          <a:blip r:embed="rId10"/>
          <a:stretch>
            <a:fillRect/>
          </a:stretch>
        </p:blipFill>
        <p:spPr>
          <a:xfrm>
            <a:off x="2595562" y="5580013"/>
            <a:ext cx="7000875" cy="1237917"/>
          </a:xfrm>
          <a:prstGeom prst="rect">
            <a:avLst/>
          </a:prstGeom>
        </p:spPr>
      </p:pic>
    </p:spTree>
    <p:extLst>
      <p:ext uri="{BB962C8B-B14F-4D97-AF65-F5344CB8AC3E}">
        <p14:creationId xmlns:p14="http://schemas.microsoft.com/office/powerpoint/2010/main" val="28999446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18180886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13444" y="-88625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hoe ziet de ideale blended opleiding …. eruit vanuit het perspectief van de student?  - waar ben je mee bezig…">
            <a:extLst>
              <a:ext uri="{FF2B5EF4-FFF2-40B4-BE49-F238E27FC236}">
                <a16:creationId xmlns:a16="http://schemas.microsoft.com/office/drawing/2014/main" id="{033B349E-D2E1-DA46-8308-D25789DFA388}"/>
              </a:ext>
            </a:extLst>
          </p:cNvPr>
          <p:cNvSpPr txBox="1">
            <a:spLocks/>
          </p:cNvSpPr>
          <p:nvPr/>
        </p:nvSpPr>
        <p:spPr>
          <a:xfrm>
            <a:off x="6350151" y="1911425"/>
            <a:ext cx="5504312" cy="354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000" b="1">
                <a:sym typeface="Arial"/>
              </a:rPr>
              <a:t>hoe ziet de ideale blended opleiding er uit vanuit het perspectief van de student?</a:t>
            </a:r>
            <a:br>
              <a:rPr lang="nl-NL" sz="2000" b="1">
                <a:sym typeface="Arial"/>
              </a:rPr>
            </a:br>
            <a:br>
              <a:rPr lang="nl-NL" sz="2000" b="1">
                <a:sym typeface="Arial"/>
              </a:rPr>
            </a:br>
            <a:endParaRPr lang="nl-NL" sz="2000">
              <a:sym typeface="Arial"/>
            </a:endParaRPr>
          </a:p>
          <a:p>
            <a:pPr>
              <a:spcBef>
                <a:spcPts val="0"/>
              </a:spcBef>
              <a:defRPr sz="2000">
                <a:latin typeface="+mn-lt"/>
                <a:ea typeface="+mn-ea"/>
                <a:cs typeface="+mn-cs"/>
                <a:sym typeface="Arial"/>
              </a:defRPr>
            </a:pPr>
            <a:r>
              <a:rPr lang="nl-NL" sz="2000">
                <a:sym typeface="Arial"/>
              </a:rPr>
              <a:t>waar ben je mee bezig</a:t>
            </a:r>
          </a:p>
          <a:p>
            <a:pPr>
              <a:spcBef>
                <a:spcPts val="0"/>
              </a:spcBef>
              <a:defRPr sz="2000">
                <a:latin typeface="+mn-lt"/>
                <a:ea typeface="+mn-ea"/>
                <a:cs typeface="+mn-cs"/>
                <a:sym typeface="Arial"/>
              </a:defRPr>
            </a:pPr>
            <a:r>
              <a:rPr lang="nl-NL" sz="2000">
                <a:sym typeface="Arial"/>
              </a:rPr>
              <a:t>wie ontmoet je  </a:t>
            </a:r>
          </a:p>
          <a:p>
            <a:pPr>
              <a:spcBef>
                <a:spcPts val="0"/>
              </a:spcBef>
              <a:defRPr sz="2000">
                <a:latin typeface="+mn-lt"/>
                <a:ea typeface="+mn-ea"/>
                <a:cs typeface="+mn-cs"/>
                <a:sym typeface="Arial"/>
              </a:defRPr>
            </a:pPr>
            <a:r>
              <a:rPr lang="nl-NL" sz="2000">
                <a:sym typeface="Arial"/>
              </a:rPr>
              <a:t>wat ervaar je </a:t>
            </a:r>
          </a:p>
          <a:p>
            <a:pPr>
              <a:spcBef>
                <a:spcPts val="0"/>
              </a:spcBef>
              <a:defRPr sz="2000">
                <a:latin typeface="+mn-lt"/>
                <a:ea typeface="+mn-ea"/>
                <a:cs typeface="+mn-cs"/>
                <a:sym typeface="Arial"/>
              </a:defRPr>
            </a:pPr>
            <a:r>
              <a:rPr lang="nl-NL" sz="2000">
                <a:sym typeface="Arial"/>
              </a:rPr>
              <a:t>wat lever je op </a:t>
            </a:r>
          </a:p>
          <a:p>
            <a:pPr>
              <a:spcBef>
                <a:spcPts val="0"/>
              </a:spcBef>
              <a:defRPr sz="2000">
                <a:latin typeface="+mn-lt"/>
                <a:ea typeface="+mn-ea"/>
                <a:cs typeface="+mn-cs"/>
                <a:sym typeface="Arial"/>
              </a:defRPr>
            </a:pPr>
            <a:r>
              <a:rPr lang="nl-NL" sz="2000">
                <a:sym typeface="Arial"/>
              </a:rPr>
              <a:t>welke keuzemogelijkheden heb je?</a:t>
            </a:r>
            <a:r>
              <a:rPr lang="nl-NL" sz="2000">
                <a:latin typeface="Open Sans"/>
                <a:ea typeface="Open Sans"/>
                <a:cs typeface="Open Sans"/>
                <a:sym typeface="Open Sans"/>
              </a:rPr>
              <a:t> </a:t>
            </a:r>
          </a:p>
          <a:p>
            <a:pPr>
              <a:spcBef>
                <a:spcPts val="0"/>
              </a:spcBef>
              <a:defRPr sz="2000">
                <a:solidFill>
                  <a:srgbClr val="FF0000"/>
                </a:solidFill>
                <a:latin typeface="+mn-lt"/>
                <a:ea typeface="+mn-ea"/>
                <a:cs typeface="+mn-cs"/>
                <a:sym typeface="Arial"/>
              </a:defRPr>
            </a:pPr>
            <a:endParaRPr lang="nl-NL" sz="2000">
              <a:solidFill>
                <a:srgbClr val="FF0000"/>
              </a:solidFill>
              <a:latin typeface="Open Sans"/>
              <a:ea typeface="Open Sans"/>
              <a:cs typeface="Open Sans"/>
              <a:sym typeface="Open Sans"/>
            </a:endParaRPr>
          </a:p>
          <a:p>
            <a:pPr>
              <a:spcBef>
                <a:spcPts val="0"/>
              </a:spcBef>
              <a:defRPr sz="2000">
                <a:solidFill>
                  <a:srgbClr val="FF0000"/>
                </a:solidFill>
                <a:latin typeface="+mn-lt"/>
                <a:ea typeface="+mn-ea"/>
                <a:cs typeface="+mn-cs"/>
                <a:sym typeface="Arial"/>
              </a:defRPr>
            </a:pPr>
            <a:r>
              <a:rPr lang="nl-NL" sz="2000">
                <a:solidFill>
                  <a:srgbClr val="FF0000"/>
                </a:solidFill>
                <a:sym typeface="Arial"/>
              </a:rPr>
              <a:t>Individueel, 5 min</a:t>
            </a:r>
          </a:p>
        </p:txBody>
      </p:sp>
      <p:grpSp>
        <p:nvGrpSpPr>
          <p:cNvPr id="7" name="Groepeer">
            <a:extLst>
              <a:ext uri="{FF2B5EF4-FFF2-40B4-BE49-F238E27FC236}">
                <a16:creationId xmlns:a16="http://schemas.microsoft.com/office/drawing/2014/main" id="{396B40C4-9E85-DD48-9460-236B7EEB8A31}"/>
              </a:ext>
            </a:extLst>
          </p:cNvPr>
          <p:cNvGrpSpPr/>
          <p:nvPr/>
        </p:nvGrpSpPr>
        <p:grpSpPr>
          <a:xfrm>
            <a:off x="9537397" y="26511"/>
            <a:ext cx="2621389" cy="1572428"/>
            <a:chOff x="0" y="0"/>
            <a:chExt cx="2621388" cy="1572427"/>
          </a:xfrm>
        </p:grpSpPr>
        <p:pic>
          <p:nvPicPr>
            <p:cNvPr id="9" name="image8.tif" descr="image8.tif">
              <a:extLst>
                <a:ext uri="{FF2B5EF4-FFF2-40B4-BE49-F238E27FC236}">
                  <a16:creationId xmlns:a16="http://schemas.microsoft.com/office/drawing/2014/main" id="{CBDD7C0A-3E67-114F-9CB8-191D8410F8B3}"/>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6DB5EC24-848C-D04E-B05D-C5F8B9D2E615}"/>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9AAFFBB7-D4F0-814D-88D9-D94A135E48D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3" name="Afbeelding 2">
            <a:extLst>
              <a:ext uri="{FF2B5EF4-FFF2-40B4-BE49-F238E27FC236}">
                <a16:creationId xmlns:a16="http://schemas.microsoft.com/office/drawing/2014/main" id="{1391D747-A67F-CB4F-A5DE-F7917BD835F0}"/>
              </a:ext>
            </a:extLst>
          </p:cNvPr>
          <p:cNvPicPr>
            <a:picLocks noChangeAspect="1"/>
          </p:cNvPicPr>
          <p:nvPr/>
        </p:nvPicPr>
        <p:blipFill>
          <a:blip r:embed="rId9"/>
          <a:stretch>
            <a:fillRect/>
          </a:stretch>
        </p:blipFill>
        <p:spPr>
          <a:xfrm>
            <a:off x="493567" y="1644818"/>
            <a:ext cx="5500518" cy="3671888"/>
          </a:xfrm>
          <a:prstGeom prst="rect">
            <a:avLst/>
          </a:prstGeom>
        </p:spPr>
      </p:pic>
      <p:pic>
        <p:nvPicPr>
          <p:cNvPr id="13" name="Afbeelding 12">
            <a:extLst>
              <a:ext uri="{FF2B5EF4-FFF2-40B4-BE49-F238E27FC236}">
                <a16:creationId xmlns:a16="http://schemas.microsoft.com/office/drawing/2014/main" id="{94E674EF-498F-FB4A-9DAF-A825A16DECB1}"/>
              </a:ext>
            </a:extLst>
          </p:cNvPr>
          <p:cNvPicPr>
            <a:picLocks noChangeAspect="1"/>
          </p:cNvPicPr>
          <p:nvPr/>
        </p:nvPicPr>
        <p:blipFill>
          <a:blip r:embed="rId10"/>
          <a:stretch>
            <a:fillRect/>
          </a:stretch>
        </p:blipFill>
        <p:spPr>
          <a:xfrm>
            <a:off x="2852860" y="5534158"/>
            <a:ext cx="7572375" cy="1323842"/>
          </a:xfrm>
          <a:prstGeom prst="rect">
            <a:avLst/>
          </a:prstGeom>
        </p:spPr>
      </p:pic>
    </p:spTree>
    <p:extLst>
      <p:ext uri="{BB962C8B-B14F-4D97-AF65-F5344CB8AC3E}">
        <p14:creationId xmlns:p14="http://schemas.microsoft.com/office/powerpoint/2010/main" val="22578918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13444" y="-88625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hoe ziet de ideale blended opleiding …. eruit vanuit het perspectief van de student?  - waar ben je mee bezig…">
            <a:extLst>
              <a:ext uri="{FF2B5EF4-FFF2-40B4-BE49-F238E27FC236}">
                <a16:creationId xmlns:a16="http://schemas.microsoft.com/office/drawing/2014/main" id="{033B349E-D2E1-DA46-8308-D25789DFA388}"/>
              </a:ext>
            </a:extLst>
          </p:cNvPr>
          <p:cNvSpPr txBox="1">
            <a:spLocks/>
          </p:cNvSpPr>
          <p:nvPr/>
        </p:nvSpPr>
        <p:spPr>
          <a:xfrm>
            <a:off x="6350151" y="1911425"/>
            <a:ext cx="5504312" cy="354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000" b="1">
                <a:sym typeface="Arial"/>
              </a:rPr>
              <a:t>hoe ziet de ideale blended opleiding er uit vanuit het perspectief van de student?</a:t>
            </a:r>
            <a:br>
              <a:rPr lang="nl-NL" sz="2000" b="1">
                <a:sym typeface="Arial"/>
              </a:rPr>
            </a:br>
            <a:br>
              <a:rPr lang="nl-NL" sz="2000" b="1">
                <a:sym typeface="Arial"/>
              </a:rPr>
            </a:br>
            <a:endParaRPr lang="nl-NL" sz="2000">
              <a:sym typeface="Arial"/>
            </a:endParaRPr>
          </a:p>
          <a:p>
            <a:pPr>
              <a:spcBef>
                <a:spcPts val="0"/>
              </a:spcBef>
              <a:defRPr sz="2000">
                <a:latin typeface="+mn-lt"/>
                <a:ea typeface="+mn-ea"/>
                <a:cs typeface="+mn-cs"/>
                <a:sym typeface="Arial"/>
              </a:defRPr>
            </a:pPr>
            <a:r>
              <a:rPr lang="nl-NL" sz="2000">
                <a:sym typeface="Arial"/>
              </a:rPr>
              <a:t>waar ben je mee bezig</a:t>
            </a:r>
          </a:p>
          <a:p>
            <a:pPr>
              <a:spcBef>
                <a:spcPts val="0"/>
              </a:spcBef>
              <a:defRPr sz="2000">
                <a:latin typeface="+mn-lt"/>
                <a:ea typeface="+mn-ea"/>
                <a:cs typeface="+mn-cs"/>
                <a:sym typeface="Arial"/>
              </a:defRPr>
            </a:pPr>
            <a:r>
              <a:rPr lang="nl-NL" sz="2000">
                <a:sym typeface="Arial"/>
              </a:rPr>
              <a:t>wie ontmoet je  </a:t>
            </a:r>
          </a:p>
          <a:p>
            <a:pPr>
              <a:spcBef>
                <a:spcPts val="0"/>
              </a:spcBef>
              <a:defRPr sz="2000">
                <a:latin typeface="+mn-lt"/>
                <a:ea typeface="+mn-ea"/>
                <a:cs typeface="+mn-cs"/>
                <a:sym typeface="Arial"/>
              </a:defRPr>
            </a:pPr>
            <a:r>
              <a:rPr lang="nl-NL" sz="2000">
                <a:sym typeface="Arial"/>
              </a:rPr>
              <a:t>wat ervaar je </a:t>
            </a:r>
          </a:p>
          <a:p>
            <a:pPr>
              <a:spcBef>
                <a:spcPts val="0"/>
              </a:spcBef>
              <a:defRPr sz="2000">
                <a:latin typeface="+mn-lt"/>
                <a:ea typeface="+mn-ea"/>
                <a:cs typeface="+mn-cs"/>
                <a:sym typeface="Arial"/>
              </a:defRPr>
            </a:pPr>
            <a:r>
              <a:rPr lang="nl-NL" sz="2000">
                <a:sym typeface="Arial"/>
              </a:rPr>
              <a:t>wat lever je op </a:t>
            </a:r>
          </a:p>
          <a:p>
            <a:pPr>
              <a:spcBef>
                <a:spcPts val="0"/>
              </a:spcBef>
              <a:defRPr sz="2000">
                <a:latin typeface="+mn-lt"/>
                <a:ea typeface="+mn-ea"/>
                <a:cs typeface="+mn-cs"/>
                <a:sym typeface="Arial"/>
              </a:defRPr>
            </a:pPr>
            <a:r>
              <a:rPr lang="nl-NL" sz="2000">
                <a:sym typeface="Arial"/>
              </a:rPr>
              <a:t>welke keuzemogelijkheden heb je?</a:t>
            </a:r>
            <a:r>
              <a:rPr lang="nl-NL" sz="2000">
                <a:latin typeface="Open Sans"/>
                <a:ea typeface="Open Sans"/>
                <a:cs typeface="Open Sans"/>
                <a:sym typeface="Open Sans"/>
              </a:rPr>
              <a:t> </a:t>
            </a:r>
          </a:p>
          <a:p>
            <a:pPr>
              <a:spcBef>
                <a:spcPts val="0"/>
              </a:spcBef>
              <a:defRPr sz="2000">
                <a:solidFill>
                  <a:srgbClr val="FF0000"/>
                </a:solidFill>
                <a:latin typeface="+mn-lt"/>
                <a:ea typeface="+mn-ea"/>
                <a:cs typeface="+mn-cs"/>
                <a:sym typeface="Arial"/>
              </a:defRPr>
            </a:pPr>
            <a:endParaRPr lang="nl-NL" sz="2000">
              <a:solidFill>
                <a:srgbClr val="FF0000"/>
              </a:solidFill>
              <a:latin typeface="Open Sans"/>
              <a:ea typeface="Open Sans"/>
              <a:cs typeface="Open Sans"/>
              <a:sym typeface="Open Sans"/>
            </a:endParaRPr>
          </a:p>
          <a:p>
            <a:pPr>
              <a:spcBef>
                <a:spcPts val="0"/>
              </a:spcBef>
              <a:defRPr sz="2000">
                <a:solidFill>
                  <a:srgbClr val="FF0000"/>
                </a:solidFill>
                <a:latin typeface="+mn-lt"/>
                <a:ea typeface="+mn-ea"/>
                <a:cs typeface="+mn-cs"/>
                <a:sym typeface="Arial"/>
              </a:defRPr>
            </a:pPr>
            <a:r>
              <a:rPr lang="nl-NL" sz="2000">
                <a:solidFill>
                  <a:srgbClr val="FF0000"/>
                </a:solidFill>
                <a:sym typeface="Arial"/>
              </a:rPr>
              <a:t>Bespreken in tweetallen, 5 min</a:t>
            </a:r>
          </a:p>
        </p:txBody>
      </p:sp>
      <p:pic>
        <p:nvPicPr>
          <p:cNvPr id="3" name="Afbeelding 2">
            <a:extLst>
              <a:ext uri="{FF2B5EF4-FFF2-40B4-BE49-F238E27FC236}">
                <a16:creationId xmlns:a16="http://schemas.microsoft.com/office/drawing/2014/main" id="{1391D747-A67F-CB4F-A5DE-F7917BD835F0}"/>
              </a:ext>
            </a:extLst>
          </p:cNvPr>
          <p:cNvPicPr>
            <a:picLocks noChangeAspect="1"/>
          </p:cNvPicPr>
          <p:nvPr/>
        </p:nvPicPr>
        <p:blipFill>
          <a:blip r:embed="rId7"/>
          <a:stretch>
            <a:fillRect/>
          </a:stretch>
        </p:blipFill>
        <p:spPr>
          <a:xfrm>
            <a:off x="493567" y="1659106"/>
            <a:ext cx="5500518" cy="3671888"/>
          </a:xfrm>
          <a:prstGeom prst="rect">
            <a:avLst/>
          </a:prstGeom>
        </p:spPr>
      </p:pic>
      <p:grpSp>
        <p:nvGrpSpPr>
          <p:cNvPr id="13" name="Groepeer">
            <a:extLst>
              <a:ext uri="{FF2B5EF4-FFF2-40B4-BE49-F238E27FC236}">
                <a16:creationId xmlns:a16="http://schemas.microsoft.com/office/drawing/2014/main" id="{C1BDBB65-21EE-694F-B41B-65505C7ADC83}"/>
              </a:ext>
            </a:extLst>
          </p:cNvPr>
          <p:cNvGrpSpPr/>
          <p:nvPr/>
        </p:nvGrpSpPr>
        <p:grpSpPr>
          <a:xfrm>
            <a:off x="9537397" y="26511"/>
            <a:ext cx="2621389" cy="1572428"/>
            <a:chOff x="0" y="0"/>
            <a:chExt cx="2621388" cy="1572427"/>
          </a:xfrm>
        </p:grpSpPr>
        <p:pic>
          <p:nvPicPr>
            <p:cNvPr id="14" name="image8.tif" descr="image8.tif">
              <a:extLst>
                <a:ext uri="{FF2B5EF4-FFF2-40B4-BE49-F238E27FC236}">
                  <a16:creationId xmlns:a16="http://schemas.microsoft.com/office/drawing/2014/main" id="{1FE83EB5-9B4F-CE47-8844-7CC692B6598E}"/>
                </a:ext>
              </a:extLst>
            </p:cNvPr>
            <p:cNvPicPr>
              <a:picLocks noChangeAspect="1"/>
            </p:cNvPicPr>
            <p:nvPr/>
          </p:nvPicPr>
          <p:blipFill>
            <a:blip r:embed="rId8"/>
            <a:stretch>
              <a:fillRect/>
            </a:stretch>
          </p:blipFill>
          <p:spPr>
            <a:xfrm>
              <a:off x="0" y="0"/>
              <a:ext cx="2621388" cy="1572427"/>
            </a:xfrm>
            <a:prstGeom prst="rect">
              <a:avLst/>
            </a:prstGeom>
            <a:ln w="12700" cap="flat">
              <a:noFill/>
              <a:miter lim="400000"/>
            </a:ln>
            <a:effectLst/>
          </p:spPr>
        </p:pic>
        <p:sp>
          <p:nvSpPr>
            <p:cNvPr id="15" name="1">
              <a:extLst>
                <a:ext uri="{FF2B5EF4-FFF2-40B4-BE49-F238E27FC236}">
                  <a16:creationId xmlns:a16="http://schemas.microsoft.com/office/drawing/2014/main" id="{44740CA6-97A3-554F-8FFE-96EE2F11C4C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6" name="image9.tif" descr="image9.tif">
              <a:extLst>
                <a:ext uri="{FF2B5EF4-FFF2-40B4-BE49-F238E27FC236}">
                  <a16:creationId xmlns:a16="http://schemas.microsoft.com/office/drawing/2014/main" id="{B4120D28-E723-E14B-BC15-0DFF0655BF0A}"/>
                </a:ext>
              </a:extLst>
            </p:cNvPr>
            <p:cNvPicPr>
              <a:picLocks noChangeAspect="1"/>
            </p:cNvPicPr>
            <p:nvPr/>
          </p:nvPicPr>
          <p:blipFill>
            <a:blip r:embed="rId9"/>
            <a:stretch>
              <a:fillRect/>
            </a:stretch>
          </p:blipFill>
          <p:spPr>
            <a:xfrm rot="20881725">
              <a:off x="1087190" y="506735"/>
              <a:ext cx="780588" cy="542493"/>
            </a:xfrm>
            <a:prstGeom prst="rect">
              <a:avLst/>
            </a:prstGeom>
            <a:ln w="12700" cap="flat">
              <a:noFill/>
              <a:miter lim="400000"/>
            </a:ln>
            <a:effectLst/>
          </p:spPr>
        </p:pic>
      </p:grpSp>
      <p:pic>
        <p:nvPicPr>
          <p:cNvPr id="17" name="Afbeelding 16">
            <a:extLst>
              <a:ext uri="{FF2B5EF4-FFF2-40B4-BE49-F238E27FC236}">
                <a16:creationId xmlns:a16="http://schemas.microsoft.com/office/drawing/2014/main" id="{E5667ED9-E0D6-2F40-A66E-B3A50E40C5FE}"/>
              </a:ext>
            </a:extLst>
          </p:cNvPr>
          <p:cNvPicPr>
            <a:picLocks noChangeAspect="1"/>
          </p:cNvPicPr>
          <p:nvPr/>
        </p:nvPicPr>
        <p:blipFill>
          <a:blip r:embed="rId10"/>
          <a:stretch>
            <a:fillRect/>
          </a:stretch>
        </p:blipFill>
        <p:spPr>
          <a:xfrm>
            <a:off x="2852860" y="5534158"/>
            <a:ext cx="7572375" cy="1323842"/>
          </a:xfrm>
          <a:prstGeom prst="rect">
            <a:avLst/>
          </a:prstGeom>
        </p:spPr>
      </p:pic>
    </p:spTree>
    <p:extLst>
      <p:ext uri="{BB962C8B-B14F-4D97-AF65-F5344CB8AC3E}">
        <p14:creationId xmlns:p14="http://schemas.microsoft.com/office/powerpoint/2010/main" val="174425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13444" y="-88625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hoe ziet de ideale blended opleiding …. eruit vanuit het perspectief van de student?  - waar ben je mee bezig…">
            <a:extLst>
              <a:ext uri="{FF2B5EF4-FFF2-40B4-BE49-F238E27FC236}">
                <a16:creationId xmlns:a16="http://schemas.microsoft.com/office/drawing/2014/main" id="{033B349E-D2E1-DA46-8308-D25789DFA388}"/>
              </a:ext>
            </a:extLst>
          </p:cNvPr>
          <p:cNvSpPr txBox="1">
            <a:spLocks/>
          </p:cNvSpPr>
          <p:nvPr/>
        </p:nvSpPr>
        <p:spPr>
          <a:xfrm>
            <a:off x="6350151" y="1911425"/>
            <a:ext cx="5504312" cy="354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000" b="1">
                <a:sym typeface="Arial"/>
              </a:rPr>
              <a:t>hoe ziet de ideale blended opleiding er uit vanuit het perspectief van de student?</a:t>
            </a:r>
            <a:br>
              <a:rPr lang="nl-NL" sz="2000" b="1">
                <a:sym typeface="Arial"/>
              </a:rPr>
            </a:br>
            <a:br>
              <a:rPr lang="nl-NL" sz="2000" b="1">
                <a:sym typeface="Arial"/>
              </a:rPr>
            </a:br>
            <a:endParaRPr lang="nl-NL" sz="2000">
              <a:sym typeface="Arial"/>
            </a:endParaRPr>
          </a:p>
          <a:p>
            <a:pPr>
              <a:spcBef>
                <a:spcPts val="0"/>
              </a:spcBef>
              <a:defRPr sz="2000">
                <a:latin typeface="+mn-lt"/>
                <a:ea typeface="+mn-ea"/>
                <a:cs typeface="+mn-cs"/>
                <a:sym typeface="Arial"/>
              </a:defRPr>
            </a:pPr>
            <a:r>
              <a:rPr lang="nl-NL" sz="2000">
                <a:sym typeface="Arial"/>
              </a:rPr>
              <a:t>waar ben je mee bezig</a:t>
            </a:r>
          </a:p>
          <a:p>
            <a:pPr>
              <a:spcBef>
                <a:spcPts val="0"/>
              </a:spcBef>
              <a:defRPr sz="2000">
                <a:latin typeface="+mn-lt"/>
                <a:ea typeface="+mn-ea"/>
                <a:cs typeface="+mn-cs"/>
                <a:sym typeface="Arial"/>
              </a:defRPr>
            </a:pPr>
            <a:r>
              <a:rPr lang="nl-NL" sz="2000">
                <a:sym typeface="Arial"/>
              </a:rPr>
              <a:t>wie ontmoet je  </a:t>
            </a:r>
          </a:p>
          <a:p>
            <a:pPr>
              <a:spcBef>
                <a:spcPts val="0"/>
              </a:spcBef>
              <a:defRPr sz="2000">
                <a:latin typeface="+mn-lt"/>
                <a:ea typeface="+mn-ea"/>
                <a:cs typeface="+mn-cs"/>
                <a:sym typeface="Arial"/>
              </a:defRPr>
            </a:pPr>
            <a:r>
              <a:rPr lang="nl-NL" sz="2000">
                <a:sym typeface="Arial"/>
              </a:rPr>
              <a:t>wat ervaar je </a:t>
            </a:r>
          </a:p>
          <a:p>
            <a:pPr>
              <a:spcBef>
                <a:spcPts val="0"/>
              </a:spcBef>
              <a:defRPr sz="2000">
                <a:latin typeface="+mn-lt"/>
                <a:ea typeface="+mn-ea"/>
                <a:cs typeface="+mn-cs"/>
                <a:sym typeface="Arial"/>
              </a:defRPr>
            </a:pPr>
            <a:r>
              <a:rPr lang="nl-NL" sz="2000">
                <a:sym typeface="Arial"/>
              </a:rPr>
              <a:t>wat lever je op </a:t>
            </a:r>
          </a:p>
          <a:p>
            <a:pPr>
              <a:spcBef>
                <a:spcPts val="0"/>
              </a:spcBef>
              <a:defRPr sz="2000">
                <a:latin typeface="+mn-lt"/>
                <a:ea typeface="+mn-ea"/>
                <a:cs typeface="+mn-cs"/>
                <a:sym typeface="Arial"/>
              </a:defRPr>
            </a:pPr>
            <a:r>
              <a:rPr lang="nl-NL" sz="2000">
                <a:sym typeface="Arial"/>
              </a:rPr>
              <a:t>welke keuzemogelijkheden heb je?</a:t>
            </a:r>
            <a:r>
              <a:rPr lang="nl-NL" sz="2000">
                <a:latin typeface="Open Sans"/>
                <a:ea typeface="Open Sans"/>
                <a:cs typeface="Open Sans"/>
                <a:sym typeface="Open Sans"/>
              </a:rPr>
              <a:t> </a:t>
            </a:r>
          </a:p>
          <a:p>
            <a:pPr>
              <a:spcBef>
                <a:spcPts val="0"/>
              </a:spcBef>
              <a:defRPr sz="2000">
                <a:solidFill>
                  <a:srgbClr val="FF0000"/>
                </a:solidFill>
                <a:latin typeface="+mn-lt"/>
                <a:ea typeface="+mn-ea"/>
                <a:cs typeface="+mn-cs"/>
                <a:sym typeface="Arial"/>
              </a:defRPr>
            </a:pPr>
            <a:endParaRPr lang="nl-NL" sz="2000">
              <a:solidFill>
                <a:srgbClr val="FF0000"/>
              </a:solidFill>
              <a:latin typeface="Open Sans"/>
              <a:ea typeface="Open Sans"/>
              <a:cs typeface="Open Sans"/>
              <a:sym typeface="Open Sans"/>
            </a:endParaRPr>
          </a:p>
          <a:p>
            <a:pPr defTabSz="832104">
              <a:spcBef>
                <a:spcPts val="0"/>
              </a:spcBef>
              <a:defRPr sz="1820">
                <a:solidFill>
                  <a:srgbClr val="FF0000"/>
                </a:solidFill>
                <a:latin typeface="+mn-lt"/>
                <a:ea typeface="+mn-ea"/>
                <a:cs typeface="+mn-cs"/>
                <a:sym typeface="Arial"/>
              </a:defRPr>
            </a:pPr>
            <a:r>
              <a:rPr lang="nl-NL" sz="2000"/>
              <a:t>Groep, presenteren, clusteren, vragen stellen, </a:t>
            </a:r>
            <a:br>
              <a:rPr lang="nl-NL" sz="2000"/>
            </a:br>
            <a:r>
              <a:rPr lang="nl-NL" sz="2000"/>
              <a:t>10 - 15 min</a:t>
            </a:r>
          </a:p>
        </p:txBody>
      </p:sp>
      <p:pic>
        <p:nvPicPr>
          <p:cNvPr id="3" name="Afbeelding 2">
            <a:extLst>
              <a:ext uri="{FF2B5EF4-FFF2-40B4-BE49-F238E27FC236}">
                <a16:creationId xmlns:a16="http://schemas.microsoft.com/office/drawing/2014/main" id="{1391D747-A67F-CB4F-A5DE-F7917BD835F0}"/>
              </a:ext>
            </a:extLst>
          </p:cNvPr>
          <p:cNvPicPr>
            <a:picLocks noChangeAspect="1"/>
          </p:cNvPicPr>
          <p:nvPr/>
        </p:nvPicPr>
        <p:blipFill>
          <a:blip r:embed="rId7"/>
          <a:stretch>
            <a:fillRect/>
          </a:stretch>
        </p:blipFill>
        <p:spPr>
          <a:xfrm>
            <a:off x="493567" y="1659106"/>
            <a:ext cx="5500518" cy="3671888"/>
          </a:xfrm>
          <a:prstGeom prst="rect">
            <a:avLst/>
          </a:prstGeom>
        </p:spPr>
      </p:pic>
      <p:grpSp>
        <p:nvGrpSpPr>
          <p:cNvPr id="13" name="Groepeer">
            <a:extLst>
              <a:ext uri="{FF2B5EF4-FFF2-40B4-BE49-F238E27FC236}">
                <a16:creationId xmlns:a16="http://schemas.microsoft.com/office/drawing/2014/main" id="{4924065D-B778-0A4B-AB2F-D62FBF06D5FD}"/>
              </a:ext>
            </a:extLst>
          </p:cNvPr>
          <p:cNvGrpSpPr/>
          <p:nvPr/>
        </p:nvGrpSpPr>
        <p:grpSpPr>
          <a:xfrm>
            <a:off x="9537397" y="26511"/>
            <a:ext cx="2621389" cy="1572428"/>
            <a:chOff x="0" y="0"/>
            <a:chExt cx="2621388" cy="1572427"/>
          </a:xfrm>
        </p:grpSpPr>
        <p:pic>
          <p:nvPicPr>
            <p:cNvPr id="14" name="image8.tif" descr="image8.tif">
              <a:extLst>
                <a:ext uri="{FF2B5EF4-FFF2-40B4-BE49-F238E27FC236}">
                  <a16:creationId xmlns:a16="http://schemas.microsoft.com/office/drawing/2014/main" id="{1DD69853-022E-584F-8894-D230EB9CC636}"/>
                </a:ext>
              </a:extLst>
            </p:cNvPr>
            <p:cNvPicPr>
              <a:picLocks noChangeAspect="1"/>
            </p:cNvPicPr>
            <p:nvPr/>
          </p:nvPicPr>
          <p:blipFill>
            <a:blip r:embed="rId8"/>
            <a:stretch>
              <a:fillRect/>
            </a:stretch>
          </p:blipFill>
          <p:spPr>
            <a:xfrm>
              <a:off x="0" y="0"/>
              <a:ext cx="2621388" cy="1572427"/>
            </a:xfrm>
            <a:prstGeom prst="rect">
              <a:avLst/>
            </a:prstGeom>
            <a:ln w="12700" cap="flat">
              <a:noFill/>
              <a:miter lim="400000"/>
            </a:ln>
            <a:effectLst/>
          </p:spPr>
        </p:pic>
        <p:sp>
          <p:nvSpPr>
            <p:cNvPr id="15" name="1">
              <a:extLst>
                <a:ext uri="{FF2B5EF4-FFF2-40B4-BE49-F238E27FC236}">
                  <a16:creationId xmlns:a16="http://schemas.microsoft.com/office/drawing/2014/main" id="{8524E57E-31A7-A549-8DC9-3AF8DC747EEE}"/>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6" name="image9.tif" descr="image9.tif">
              <a:extLst>
                <a:ext uri="{FF2B5EF4-FFF2-40B4-BE49-F238E27FC236}">
                  <a16:creationId xmlns:a16="http://schemas.microsoft.com/office/drawing/2014/main" id="{FA3F71FF-12A8-5540-9CA6-AD117AA27E72}"/>
                </a:ext>
              </a:extLst>
            </p:cNvPr>
            <p:cNvPicPr>
              <a:picLocks noChangeAspect="1"/>
            </p:cNvPicPr>
            <p:nvPr/>
          </p:nvPicPr>
          <p:blipFill>
            <a:blip r:embed="rId9"/>
            <a:stretch>
              <a:fillRect/>
            </a:stretch>
          </p:blipFill>
          <p:spPr>
            <a:xfrm rot="20881725">
              <a:off x="1087190" y="506735"/>
              <a:ext cx="780588" cy="542493"/>
            </a:xfrm>
            <a:prstGeom prst="rect">
              <a:avLst/>
            </a:prstGeom>
            <a:ln w="12700" cap="flat">
              <a:noFill/>
              <a:miter lim="400000"/>
            </a:ln>
            <a:effectLst/>
          </p:spPr>
        </p:pic>
      </p:grpSp>
      <p:pic>
        <p:nvPicPr>
          <p:cNvPr id="17" name="Afbeelding 16">
            <a:extLst>
              <a:ext uri="{FF2B5EF4-FFF2-40B4-BE49-F238E27FC236}">
                <a16:creationId xmlns:a16="http://schemas.microsoft.com/office/drawing/2014/main" id="{C0155232-0FD0-A24A-A9AD-7ABB0A0B0F5B}"/>
              </a:ext>
            </a:extLst>
          </p:cNvPr>
          <p:cNvPicPr>
            <a:picLocks noChangeAspect="1"/>
          </p:cNvPicPr>
          <p:nvPr/>
        </p:nvPicPr>
        <p:blipFill>
          <a:blip r:embed="rId10"/>
          <a:stretch>
            <a:fillRect/>
          </a:stretch>
        </p:blipFill>
        <p:spPr>
          <a:xfrm>
            <a:off x="2852860" y="5534158"/>
            <a:ext cx="7572375" cy="1323842"/>
          </a:xfrm>
          <a:prstGeom prst="rect">
            <a:avLst/>
          </a:prstGeom>
        </p:spPr>
      </p:pic>
    </p:spTree>
    <p:extLst>
      <p:ext uri="{BB962C8B-B14F-4D97-AF65-F5344CB8AC3E}">
        <p14:creationId xmlns:p14="http://schemas.microsoft.com/office/powerpoint/2010/main" val="27867472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20086030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0000"/>
            <a:lum/>
          </a:blip>
          <a:srcRect/>
          <a:stretch>
            <a:fillRect t="-9000" b="-9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989957" y="228217"/>
            <a:ext cx="9844691" cy="1143000"/>
          </a:xfrm>
        </p:spPr>
        <p:txBody>
          <a:bodyPr/>
          <a:lstStyle/>
          <a:p>
            <a:r>
              <a:rPr lang="nl-NL" b="1" dirty="0"/>
              <a:t>Op weg naar een visie op Blended Learning</a:t>
            </a:r>
          </a:p>
        </p:txBody>
      </p:sp>
      <p:sp>
        <p:nvSpPr>
          <p:cNvPr id="3" name="Tijdelijke aanduiding voor inhoud 2"/>
          <p:cNvSpPr>
            <a:spLocks noGrp="1"/>
          </p:cNvSpPr>
          <p:nvPr>
            <p:ph idx="1"/>
          </p:nvPr>
        </p:nvSpPr>
        <p:spPr>
          <a:xfrm>
            <a:off x="1989958" y="1770521"/>
            <a:ext cx="10132237" cy="3096271"/>
          </a:xfrm>
        </p:spPr>
        <p:txBody>
          <a:bodyPr vert="horz" lIns="121920" tIns="60960" rIns="121920" bIns="60960" rtlCol="0" anchor="t">
            <a:noAutofit/>
          </a:bodyPr>
          <a:lstStyle/>
          <a:p>
            <a:pPr marL="0" indent="0">
              <a:buNone/>
            </a:pPr>
            <a:r>
              <a:rPr lang="nl-NL" b="1">
                <a:solidFill>
                  <a:srgbClr val="633367"/>
                </a:solidFill>
              </a:rPr>
              <a:t>Samen op weg naar nog beter onderwijs</a:t>
            </a:r>
            <a:r>
              <a:rPr lang="nl-NL" b="1">
                <a:solidFill>
                  <a:srgbClr val="7030A0"/>
                </a:solidFill>
              </a:rPr>
              <a:t> </a:t>
            </a:r>
            <a:endParaRPr lang="nl-NL" b="1">
              <a:solidFill>
                <a:schemeClr val="tx1">
                  <a:lumMod val="50000"/>
                  <a:lumOff val="50000"/>
                </a:schemeClr>
              </a:solidFill>
            </a:endParaRPr>
          </a:p>
        </p:txBody>
      </p:sp>
      <p:sp>
        <p:nvSpPr>
          <p:cNvPr id="4" name="Tekstvak 3">
            <a:extLst>
              <a:ext uri="{FF2B5EF4-FFF2-40B4-BE49-F238E27FC236}">
                <a16:creationId xmlns:a16="http://schemas.microsoft.com/office/drawing/2014/main" id="{A2EDF3DC-FF94-4996-B3E9-C38BC521DF3A}"/>
              </a:ext>
            </a:extLst>
          </p:cNvPr>
          <p:cNvSpPr txBox="1"/>
          <p:nvPr/>
        </p:nvSpPr>
        <p:spPr>
          <a:xfrm>
            <a:off x="8644490" y="6445117"/>
            <a:ext cx="3547510" cy="369332"/>
          </a:xfrm>
          <a:prstGeom prst="rect">
            <a:avLst/>
          </a:prstGeom>
          <a:noFill/>
        </p:spPr>
        <p:txBody>
          <a:bodyPr wrap="none" rtlCol="0">
            <a:spAutoFit/>
          </a:bodyPr>
          <a:lstStyle/>
          <a:p>
            <a:r>
              <a:rPr lang="nl-NL">
                <a:solidFill>
                  <a:schemeClr val="bg2">
                    <a:lumMod val="90000"/>
                  </a:schemeClr>
                </a:solidFill>
              </a:rPr>
              <a:t>Bron: https://fontys.mediafiler.net/ </a:t>
            </a:r>
          </a:p>
        </p:txBody>
      </p:sp>
      <p:sp>
        <p:nvSpPr>
          <p:cNvPr id="5" name="Tekstvak 4">
            <a:extLst>
              <a:ext uri="{FF2B5EF4-FFF2-40B4-BE49-F238E27FC236}">
                <a16:creationId xmlns:a16="http://schemas.microsoft.com/office/drawing/2014/main" id="{42408926-3786-4D37-B216-512C35801D31}"/>
              </a:ext>
            </a:extLst>
          </p:cNvPr>
          <p:cNvSpPr txBox="1"/>
          <p:nvPr/>
        </p:nvSpPr>
        <p:spPr>
          <a:xfrm>
            <a:off x="1989957" y="3429000"/>
            <a:ext cx="7382021" cy="1015663"/>
          </a:xfrm>
          <a:prstGeom prst="rect">
            <a:avLst/>
          </a:prstGeom>
          <a:noFill/>
        </p:spPr>
        <p:txBody>
          <a:bodyPr wrap="none" lIns="91440" tIns="45720" rIns="91440" bIns="45720" rtlCol="0" anchor="t">
            <a:spAutoFit/>
          </a:bodyPr>
          <a:lstStyle/>
          <a:p>
            <a:r>
              <a:rPr lang="nl-NL" sz="2400" dirty="0">
                <a:cs typeface="Calibri"/>
              </a:rPr>
              <a:t>[voeg hier de naam/namen toe van de workshopleider(s)]</a:t>
            </a:r>
          </a:p>
          <a:p>
            <a:pPr marL="285750" indent="-285750">
              <a:buFont typeface="Arial" panose="020B0604020202020204" pitchFamily="34" charset="0"/>
              <a:buChar char="•"/>
            </a:pPr>
            <a:endParaRPr lang="nl-NL"/>
          </a:p>
          <a:p>
            <a:endParaRPr lang="nl-NL"/>
          </a:p>
        </p:txBody>
      </p:sp>
      <p:pic>
        <p:nvPicPr>
          <p:cNvPr id="7" name="Tijdelijke aanduiding voor inhoud 7">
            <a:extLst>
              <a:ext uri="{FF2B5EF4-FFF2-40B4-BE49-F238E27FC236}">
                <a16:creationId xmlns:a16="http://schemas.microsoft.com/office/drawing/2014/main" id="{F57645BB-FF7F-46F6-894A-E515B7FA8100}"/>
              </a:ext>
            </a:extLst>
          </p:cNvPr>
          <p:cNvPicPr>
            <a:picLocks noChangeAspect="1"/>
          </p:cNvPicPr>
          <p:nvPr/>
        </p:nvPicPr>
        <p:blipFill>
          <a:blip r:embed="rId3"/>
          <a:stretch>
            <a:fillRect/>
          </a:stretch>
        </p:blipFill>
        <p:spPr>
          <a:xfrm>
            <a:off x="328842" y="234493"/>
            <a:ext cx="1157769" cy="1156464"/>
          </a:xfrm>
          <a:prstGeom prst="rect">
            <a:avLst/>
          </a:prstGeom>
        </p:spPr>
      </p:pic>
    </p:spTree>
    <p:extLst>
      <p:ext uri="{BB962C8B-B14F-4D97-AF65-F5344CB8AC3E}">
        <p14:creationId xmlns:p14="http://schemas.microsoft.com/office/powerpoint/2010/main" val="31154934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2000" b="1">
                <a:latin typeface="+mn-lt"/>
                <a:ea typeface="+mn-ea"/>
                <a:cs typeface="+mn-cs"/>
                <a:sym typeface="Arial"/>
              </a:defRPr>
            </a:pPr>
            <a:r>
              <a:rPr lang="nl-NL" sz="2400"/>
              <a:t>Wat zijn de (aller)belangrijkste kenmerken van het blended onderwijs dat je wilt realiseren? </a:t>
            </a:r>
          </a:p>
          <a:p>
            <a:pPr>
              <a:defRPr sz="2000">
                <a:solidFill>
                  <a:srgbClr val="FF0000"/>
                </a:solidFill>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Individueel, 5 minuten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4" name="Afbeelding 3">
            <a:extLst>
              <a:ext uri="{FF2B5EF4-FFF2-40B4-BE49-F238E27FC236}">
                <a16:creationId xmlns:a16="http://schemas.microsoft.com/office/drawing/2014/main" id="{0266D86B-967A-8E4C-A5FF-7AD6461F1A39}"/>
              </a:ext>
            </a:extLst>
          </p:cNvPr>
          <p:cNvPicPr>
            <a:picLocks noChangeAspect="1"/>
          </p:cNvPicPr>
          <p:nvPr/>
        </p:nvPicPr>
        <p:blipFill>
          <a:blip r:embed="rId9"/>
          <a:stretch>
            <a:fillRect/>
          </a:stretch>
        </p:blipFill>
        <p:spPr>
          <a:xfrm>
            <a:off x="2100265" y="5487187"/>
            <a:ext cx="8015288" cy="1409281"/>
          </a:xfrm>
          <a:prstGeom prst="rect">
            <a:avLst/>
          </a:prstGeom>
        </p:spPr>
      </p:pic>
      <p:pic>
        <p:nvPicPr>
          <p:cNvPr id="15" name="Afbeelding 14">
            <a:extLst>
              <a:ext uri="{FF2B5EF4-FFF2-40B4-BE49-F238E27FC236}">
                <a16:creationId xmlns:a16="http://schemas.microsoft.com/office/drawing/2014/main" id="{5A703EB3-57AC-A341-B3D0-26F817F75804}"/>
              </a:ext>
            </a:extLst>
          </p:cNvPr>
          <p:cNvPicPr>
            <a:picLocks noChangeAspect="1"/>
          </p:cNvPicPr>
          <p:nvPr/>
        </p:nvPicPr>
        <p:blipFill>
          <a:blip r:embed="rId10"/>
          <a:stretch>
            <a:fillRect/>
          </a:stretch>
        </p:blipFill>
        <p:spPr>
          <a:xfrm>
            <a:off x="6993457" y="540894"/>
            <a:ext cx="4493693" cy="4243388"/>
          </a:xfrm>
          <a:prstGeom prst="rect">
            <a:avLst/>
          </a:prstGeom>
        </p:spPr>
      </p:pic>
    </p:spTree>
    <p:extLst>
      <p:ext uri="{BB962C8B-B14F-4D97-AF65-F5344CB8AC3E}">
        <p14:creationId xmlns:p14="http://schemas.microsoft.com/office/powerpoint/2010/main" val="37016336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2000" b="1">
                <a:latin typeface="+mn-lt"/>
                <a:ea typeface="+mn-ea"/>
                <a:cs typeface="+mn-cs"/>
                <a:sym typeface="Arial"/>
              </a:defRPr>
            </a:pPr>
            <a:r>
              <a:rPr lang="nl-NL" sz="2400"/>
              <a:t>Wat zijn de (aller)belangrijkste kenmerken van het blended onderwijs dat je wilt realiseren? </a:t>
            </a:r>
          </a:p>
          <a:p>
            <a:pPr>
              <a:defRPr sz="2000">
                <a:solidFill>
                  <a:srgbClr val="FF0000"/>
                </a:solidFill>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Uitwisselen in 3-tallen, 5 – 10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4" name="Afbeelding 3">
            <a:extLst>
              <a:ext uri="{FF2B5EF4-FFF2-40B4-BE49-F238E27FC236}">
                <a16:creationId xmlns:a16="http://schemas.microsoft.com/office/drawing/2014/main" id="{0266D86B-967A-8E4C-A5FF-7AD6461F1A39}"/>
              </a:ext>
            </a:extLst>
          </p:cNvPr>
          <p:cNvPicPr>
            <a:picLocks noChangeAspect="1"/>
          </p:cNvPicPr>
          <p:nvPr/>
        </p:nvPicPr>
        <p:blipFill>
          <a:blip r:embed="rId9"/>
          <a:stretch>
            <a:fillRect/>
          </a:stretch>
        </p:blipFill>
        <p:spPr>
          <a:xfrm>
            <a:off x="2100265" y="5487187"/>
            <a:ext cx="8015288" cy="1409281"/>
          </a:xfrm>
          <a:prstGeom prst="rect">
            <a:avLst/>
          </a:prstGeom>
        </p:spPr>
      </p:pic>
      <p:pic>
        <p:nvPicPr>
          <p:cNvPr id="15" name="Afbeelding 14">
            <a:extLst>
              <a:ext uri="{FF2B5EF4-FFF2-40B4-BE49-F238E27FC236}">
                <a16:creationId xmlns:a16="http://schemas.microsoft.com/office/drawing/2014/main" id="{5A703EB3-57AC-A341-B3D0-26F817F75804}"/>
              </a:ext>
            </a:extLst>
          </p:cNvPr>
          <p:cNvPicPr>
            <a:picLocks noChangeAspect="1"/>
          </p:cNvPicPr>
          <p:nvPr/>
        </p:nvPicPr>
        <p:blipFill>
          <a:blip r:embed="rId10"/>
          <a:stretch>
            <a:fillRect/>
          </a:stretch>
        </p:blipFill>
        <p:spPr>
          <a:xfrm>
            <a:off x="6993457" y="540894"/>
            <a:ext cx="4493693" cy="4243388"/>
          </a:xfrm>
          <a:prstGeom prst="rect">
            <a:avLst/>
          </a:prstGeom>
        </p:spPr>
      </p:pic>
    </p:spTree>
    <p:extLst>
      <p:ext uri="{BB962C8B-B14F-4D97-AF65-F5344CB8AC3E}">
        <p14:creationId xmlns:p14="http://schemas.microsoft.com/office/powerpoint/2010/main" val="37646255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2000" b="1">
                <a:latin typeface="+mn-lt"/>
                <a:ea typeface="+mn-ea"/>
                <a:cs typeface="+mn-cs"/>
                <a:sym typeface="Arial"/>
              </a:defRPr>
            </a:pPr>
            <a:r>
              <a:rPr lang="nl-NL" sz="2400"/>
              <a:t>Wat zijn de (aller)belangrijkste kenmerken van het blended onderwijs dat je wilt realiseren? </a:t>
            </a:r>
          </a:p>
          <a:p>
            <a:pPr>
              <a:defRPr sz="2000">
                <a:solidFill>
                  <a:srgbClr val="FF0000"/>
                </a:solidFill>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Groep, presenteren, clusteren, vragen stellen, stel top 3 vast, 10 - 20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4" name="Afbeelding 3">
            <a:extLst>
              <a:ext uri="{FF2B5EF4-FFF2-40B4-BE49-F238E27FC236}">
                <a16:creationId xmlns:a16="http://schemas.microsoft.com/office/drawing/2014/main" id="{0266D86B-967A-8E4C-A5FF-7AD6461F1A39}"/>
              </a:ext>
            </a:extLst>
          </p:cNvPr>
          <p:cNvPicPr>
            <a:picLocks noChangeAspect="1"/>
          </p:cNvPicPr>
          <p:nvPr/>
        </p:nvPicPr>
        <p:blipFill>
          <a:blip r:embed="rId9"/>
          <a:stretch>
            <a:fillRect/>
          </a:stretch>
        </p:blipFill>
        <p:spPr>
          <a:xfrm>
            <a:off x="2100265" y="5487187"/>
            <a:ext cx="8015288" cy="1409281"/>
          </a:xfrm>
          <a:prstGeom prst="rect">
            <a:avLst/>
          </a:prstGeom>
        </p:spPr>
      </p:pic>
      <p:pic>
        <p:nvPicPr>
          <p:cNvPr id="15" name="Afbeelding 14">
            <a:extLst>
              <a:ext uri="{FF2B5EF4-FFF2-40B4-BE49-F238E27FC236}">
                <a16:creationId xmlns:a16="http://schemas.microsoft.com/office/drawing/2014/main" id="{5A703EB3-57AC-A341-B3D0-26F817F75804}"/>
              </a:ext>
            </a:extLst>
          </p:cNvPr>
          <p:cNvPicPr>
            <a:picLocks noChangeAspect="1"/>
          </p:cNvPicPr>
          <p:nvPr/>
        </p:nvPicPr>
        <p:blipFill>
          <a:blip r:embed="rId10"/>
          <a:stretch>
            <a:fillRect/>
          </a:stretch>
        </p:blipFill>
        <p:spPr>
          <a:xfrm>
            <a:off x="6993457" y="540894"/>
            <a:ext cx="4493693" cy="4243388"/>
          </a:xfrm>
          <a:prstGeom prst="rect">
            <a:avLst/>
          </a:prstGeom>
        </p:spPr>
      </p:pic>
    </p:spTree>
    <p:extLst>
      <p:ext uri="{BB962C8B-B14F-4D97-AF65-F5344CB8AC3E}">
        <p14:creationId xmlns:p14="http://schemas.microsoft.com/office/powerpoint/2010/main" val="40263271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22032771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742955"/>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6365647" y="1874800"/>
            <a:ext cx="5307337" cy="2986088"/>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94944">
              <a:spcBef>
                <a:spcPts val="1200"/>
              </a:spcBef>
              <a:buNone/>
              <a:defRPr sz="1520" b="1">
                <a:latin typeface="+mn-lt"/>
                <a:ea typeface="+mn-ea"/>
                <a:cs typeface="+mn-cs"/>
                <a:sym typeface="Arial"/>
              </a:defRPr>
            </a:pPr>
            <a:r>
              <a:rPr lang="nl-NL" sz="2400"/>
              <a:t>Visualiseer de 3 gekozen prioriteiten (iedere vorm is toegestaan) en voorzie die van een visiebeschrijving van maximaal 50 woorden.</a:t>
            </a:r>
          </a:p>
          <a:p>
            <a:pPr>
              <a:defRPr sz="2000">
                <a:solidFill>
                  <a:srgbClr val="FF0000"/>
                </a:solidFill>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3-tallen, </a:t>
            </a:r>
          </a:p>
          <a:p>
            <a:pPr marL="0" indent="0">
              <a:buNone/>
              <a:defRPr sz="2000">
                <a:solidFill>
                  <a:srgbClr val="FF0000"/>
                </a:solidFill>
                <a:latin typeface="+mn-lt"/>
                <a:ea typeface="+mn-ea"/>
                <a:cs typeface="+mn-cs"/>
                <a:sym typeface="Arial"/>
              </a:defRPr>
            </a:pPr>
            <a:r>
              <a:rPr lang="nl-NL" sz="2400"/>
              <a:t>10 - 20 min</a:t>
            </a:r>
          </a:p>
        </p:txBody>
      </p:sp>
      <p:pic>
        <p:nvPicPr>
          <p:cNvPr id="3" name="Afbeelding 2">
            <a:extLst>
              <a:ext uri="{FF2B5EF4-FFF2-40B4-BE49-F238E27FC236}">
                <a16:creationId xmlns:a16="http://schemas.microsoft.com/office/drawing/2014/main" id="{029402B9-E9B2-8A4F-AF8C-CDF1D8164ED4}"/>
              </a:ext>
            </a:extLst>
          </p:cNvPr>
          <p:cNvPicPr>
            <a:picLocks noChangeAspect="1"/>
          </p:cNvPicPr>
          <p:nvPr/>
        </p:nvPicPr>
        <p:blipFill>
          <a:blip r:embed="rId7"/>
          <a:stretch>
            <a:fillRect/>
          </a:stretch>
        </p:blipFill>
        <p:spPr>
          <a:xfrm>
            <a:off x="1794914" y="5399732"/>
            <a:ext cx="8061082" cy="1409281"/>
          </a:xfrm>
          <a:prstGeom prst="rect">
            <a:avLst/>
          </a:prstGeom>
        </p:spPr>
      </p:pic>
      <p:pic>
        <p:nvPicPr>
          <p:cNvPr id="17" name="Afbeelding 16">
            <a:extLst>
              <a:ext uri="{FF2B5EF4-FFF2-40B4-BE49-F238E27FC236}">
                <a16:creationId xmlns:a16="http://schemas.microsoft.com/office/drawing/2014/main" id="{F1F332F6-C962-B248-9CBA-46014A5ADC10}"/>
              </a:ext>
            </a:extLst>
          </p:cNvPr>
          <p:cNvPicPr>
            <a:picLocks noChangeAspect="1"/>
          </p:cNvPicPr>
          <p:nvPr/>
        </p:nvPicPr>
        <p:blipFill>
          <a:blip r:embed="rId8"/>
          <a:stretch>
            <a:fillRect/>
          </a:stretch>
        </p:blipFill>
        <p:spPr>
          <a:xfrm rot="21309971">
            <a:off x="760510" y="1609641"/>
            <a:ext cx="5086121" cy="3385449"/>
          </a:xfrm>
          <a:prstGeom prst="rect">
            <a:avLst/>
          </a:prstGeom>
        </p:spPr>
      </p:pic>
    </p:spTree>
    <p:extLst>
      <p:ext uri="{BB962C8B-B14F-4D97-AF65-F5344CB8AC3E}">
        <p14:creationId xmlns:p14="http://schemas.microsoft.com/office/powerpoint/2010/main" val="10416530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742955"/>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6365647" y="1874800"/>
            <a:ext cx="5307337" cy="2986088"/>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2000" b="1">
                <a:latin typeface="+mn-lt"/>
                <a:ea typeface="+mn-ea"/>
                <a:cs typeface="+mn-cs"/>
                <a:sym typeface="Arial"/>
              </a:defRPr>
            </a:pPr>
            <a:r>
              <a:rPr lang="nl-NL" sz="2400"/>
              <a:t>Presenteer de je visualisatie en visie en verzamel tips en tops. </a:t>
            </a:r>
          </a:p>
          <a:p>
            <a:pPr>
              <a:defRPr sz="2000">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Groep, </a:t>
            </a:r>
            <a:br>
              <a:rPr lang="nl-NL" sz="2400"/>
            </a:br>
            <a:r>
              <a:rPr lang="nl-NL" sz="2400"/>
              <a:t>10 - 15 min</a:t>
            </a:r>
          </a:p>
        </p:txBody>
      </p:sp>
      <p:pic>
        <p:nvPicPr>
          <p:cNvPr id="3" name="Afbeelding 2">
            <a:extLst>
              <a:ext uri="{FF2B5EF4-FFF2-40B4-BE49-F238E27FC236}">
                <a16:creationId xmlns:a16="http://schemas.microsoft.com/office/drawing/2014/main" id="{029402B9-E9B2-8A4F-AF8C-CDF1D8164ED4}"/>
              </a:ext>
            </a:extLst>
          </p:cNvPr>
          <p:cNvPicPr>
            <a:picLocks noChangeAspect="1"/>
          </p:cNvPicPr>
          <p:nvPr/>
        </p:nvPicPr>
        <p:blipFill>
          <a:blip r:embed="rId7"/>
          <a:stretch>
            <a:fillRect/>
          </a:stretch>
        </p:blipFill>
        <p:spPr>
          <a:xfrm>
            <a:off x="1794914" y="5399732"/>
            <a:ext cx="8061082" cy="1409281"/>
          </a:xfrm>
          <a:prstGeom prst="rect">
            <a:avLst/>
          </a:prstGeom>
        </p:spPr>
      </p:pic>
      <p:pic>
        <p:nvPicPr>
          <p:cNvPr id="17" name="Afbeelding 16">
            <a:extLst>
              <a:ext uri="{FF2B5EF4-FFF2-40B4-BE49-F238E27FC236}">
                <a16:creationId xmlns:a16="http://schemas.microsoft.com/office/drawing/2014/main" id="{F1F332F6-C962-B248-9CBA-46014A5ADC10}"/>
              </a:ext>
            </a:extLst>
          </p:cNvPr>
          <p:cNvPicPr>
            <a:picLocks noChangeAspect="1"/>
          </p:cNvPicPr>
          <p:nvPr/>
        </p:nvPicPr>
        <p:blipFill>
          <a:blip r:embed="rId8"/>
          <a:stretch>
            <a:fillRect/>
          </a:stretch>
        </p:blipFill>
        <p:spPr>
          <a:xfrm rot="21309971">
            <a:off x="760510" y="1609641"/>
            <a:ext cx="5086121" cy="3385449"/>
          </a:xfrm>
          <a:prstGeom prst="rect">
            <a:avLst/>
          </a:prstGeom>
        </p:spPr>
      </p:pic>
    </p:spTree>
    <p:extLst>
      <p:ext uri="{BB962C8B-B14F-4D97-AF65-F5344CB8AC3E}">
        <p14:creationId xmlns:p14="http://schemas.microsoft.com/office/powerpoint/2010/main" val="15360314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15278453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Leg de resultaten voor aan studenten en collega’s die er niet bij waren.…">
            <a:extLst>
              <a:ext uri="{FF2B5EF4-FFF2-40B4-BE49-F238E27FC236}">
                <a16:creationId xmlns:a16="http://schemas.microsoft.com/office/drawing/2014/main" id="{0DA31933-5F21-1649-8526-323440432478}"/>
              </a:ext>
            </a:extLst>
          </p:cNvPr>
          <p:cNvSpPr txBox="1">
            <a:spLocks/>
          </p:cNvSpPr>
          <p:nvPr/>
        </p:nvSpPr>
        <p:spPr>
          <a:xfrm>
            <a:off x="1806490" y="2064545"/>
            <a:ext cx="8684607" cy="18430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2000" b="1">
                <a:latin typeface="+mn-lt"/>
                <a:ea typeface="+mn-ea"/>
                <a:cs typeface="+mn-cs"/>
                <a:sym typeface="Arial"/>
              </a:defRPr>
            </a:pPr>
            <a:r>
              <a:rPr lang="nl-NL" sz="3200" b="1">
                <a:sym typeface="Arial"/>
              </a:rPr>
              <a:t>Leg de resultaten voor aan studenten en collega’s die er niet bij waren. </a:t>
            </a:r>
          </a:p>
          <a:p>
            <a:pPr>
              <a:defRPr sz="2000" b="1">
                <a:latin typeface="+mn-lt"/>
                <a:ea typeface="+mn-ea"/>
                <a:cs typeface="+mn-cs"/>
                <a:sym typeface="Arial"/>
              </a:defRPr>
            </a:pPr>
            <a:r>
              <a:rPr lang="nl-NL" sz="3200" b="1">
                <a:sym typeface="Arial"/>
              </a:rPr>
              <a:t>Trek over 5 tot 10 werkdagen conclusies</a:t>
            </a:r>
          </a:p>
          <a:p>
            <a:pPr>
              <a:defRPr sz="2000" b="1">
                <a:latin typeface="+mn-lt"/>
                <a:ea typeface="+mn-ea"/>
                <a:cs typeface="+mn-cs"/>
                <a:sym typeface="Arial"/>
              </a:defRPr>
            </a:pPr>
            <a:endParaRPr lang="nl-NL" sz="3200" b="1">
              <a:sym typeface="Arial"/>
            </a:endParaRPr>
          </a:p>
        </p:txBody>
      </p:sp>
      <p:pic>
        <p:nvPicPr>
          <p:cNvPr id="3" name="Afbeelding 2">
            <a:extLst>
              <a:ext uri="{FF2B5EF4-FFF2-40B4-BE49-F238E27FC236}">
                <a16:creationId xmlns:a16="http://schemas.microsoft.com/office/drawing/2014/main" id="{28CF8231-FAE3-8F42-9EEC-C356146CEC5B}"/>
              </a:ext>
            </a:extLst>
          </p:cNvPr>
          <p:cNvPicPr>
            <a:picLocks noChangeAspect="1"/>
          </p:cNvPicPr>
          <p:nvPr/>
        </p:nvPicPr>
        <p:blipFill>
          <a:blip r:embed="rId7"/>
          <a:stretch>
            <a:fillRect/>
          </a:stretch>
        </p:blipFill>
        <p:spPr>
          <a:xfrm>
            <a:off x="2198058" y="5421087"/>
            <a:ext cx="8293039" cy="1436913"/>
          </a:xfrm>
          <a:prstGeom prst="rect">
            <a:avLst/>
          </a:prstGeom>
        </p:spPr>
      </p:pic>
    </p:spTree>
    <p:extLst>
      <p:ext uri="{BB962C8B-B14F-4D97-AF65-F5344CB8AC3E}">
        <p14:creationId xmlns:p14="http://schemas.microsoft.com/office/powerpoint/2010/main" val="22938570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10727310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4: Maak een </a:t>
            </a:r>
            <a:r>
              <a:rPr lang="nl-NL" b="1" err="1"/>
              <a:t>blended</a:t>
            </a:r>
            <a:r>
              <a:rPr lang="nl-NL" b="1"/>
              <a:t> ontwerp</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6397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677886" y="365125"/>
            <a:ext cx="8675914" cy="1325563"/>
          </a:xfrm>
        </p:spPr>
        <p:txBody>
          <a:bodyPr/>
          <a:lstStyle/>
          <a:p>
            <a:r>
              <a:rPr lang="nl-NL" b="1" dirty="0"/>
              <a:t>Doel van de workshop</a:t>
            </a: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3" name="Tekstvak 2">
            <a:extLst>
              <a:ext uri="{FF2B5EF4-FFF2-40B4-BE49-F238E27FC236}">
                <a16:creationId xmlns:a16="http://schemas.microsoft.com/office/drawing/2014/main" id="{D49C4691-9B59-4434-B800-06463CC703E8}"/>
              </a:ext>
            </a:extLst>
          </p:cNvPr>
          <p:cNvSpPr txBox="1"/>
          <p:nvPr/>
        </p:nvSpPr>
        <p:spPr>
          <a:xfrm>
            <a:off x="2772076" y="2021305"/>
            <a:ext cx="7786838" cy="2677656"/>
          </a:xfrm>
          <a:prstGeom prst="rect">
            <a:avLst/>
          </a:prstGeom>
          <a:noFill/>
        </p:spPr>
        <p:txBody>
          <a:bodyPr wrap="square" lIns="91440" tIns="45720" rIns="91440" bIns="45720" rtlCol="0" anchor="t">
            <a:spAutoFit/>
          </a:bodyPr>
          <a:lstStyle/>
          <a:p>
            <a:r>
              <a:rPr lang="nl-NL" sz="2400" dirty="0"/>
              <a:t>Na deze workshop stappen jullie enthousiast naar buiten met een visie op Blended Learning die door het hele team gedragen wordt.</a:t>
            </a:r>
            <a:endParaRPr lang="nl-NL" sz="2400" dirty="0">
              <a:cs typeface="Calibri"/>
            </a:endParaRPr>
          </a:p>
          <a:p>
            <a:endParaRPr lang="nl-NL" sz="2400"/>
          </a:p>
          <a:p>
            <a:r>
              <a:rPr lang="nl-NL" sz="2400" dirty="0"/>
              <a:t>Jullie zijn dan </a:t>
            </a:r>
            <a:r>
              <a:rPr lang="nl-NL" sz="2400" noProof="1"/>
              <a:t>klaar</a:t>
            </a:r>
            <a:r>
              <a:rPr lang="nl-NL" sz="2400" dirty="0"/>
              <a:t> om de volgende stap te zetten in het ontwerpen en ontwikkelen van </a:t>
            </a:r>
            <a:r>
              <a:rPr lang="nl-NL" sz="2400" dirty="0" err="1"/>
              <a:t>Blended</a:t>
            </a:r>
            <a:r>
              <a:rPr lang="nl-NL" sz="2400" dirty="0"/>
              <a:t> Learning. Op weg naar </a:t>
            </a:r>
            <a:r>
              <a:rPr lang="nl-NL" sz="2400" dirty="0" err="1"/>
              <a:t>Blended</a:t>
            </a:r>
            <a:r>
              <a:rPr lang="nl-NL" sz="2400" dirty="0"/>
              <a:t> Learning in de praktijk......</a:t>
            </a:r>
            <a:endParaRPr lang="nl-NL" sz="2400" dirty="0">
              <a:cs typeface="Calibri"/>
            </a:endParaRPr>
          </a:p>
        </p:txBody>
      </p:sp>
    </p:spTree>
    <p:extLst>
      <p:ext uri="{BB962C8B-B14F-4D97-AF65-F5344CB8AC3E}">
        <p14:creationId xmlns:p14="http://schemas.microsoft.com/office/powerpoint/2010/main" val="33841301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22277" y="149943"/>
            <a:ext cx="9686642"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119216" y="1398278"/>
            <a:ext cx="9744312" cy="5682137"/>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dirty="0">
                <a:cs typeface="Calibri"/>
              </a:rPr>
              <a:t>De bedoeling</a:t>
            </a:r>
            <a:r>
              <a:rPr lang="nl-NL" dirty="0">
                <a:cs typeface="Calibri"/>
              </a:rPr>
              <a:t>:</a:t>
            </a:r>
          </a:p>
          <a:p>
            <a:r>
              <a:rPr lang="nl-NL" dirty="0">
                <a:cs typeface="Calibri"/>
              </a:rPr>
              <a:t>Context: maak van deze bouwsteen gebruik als je n.a.v. de visie ook al een eerste vervolgstap wilt zetten in het vertalen van een dergelijke visie naar het ontwerp van het daadwerkelijk onderwijs. </a:t>
            </a:r>
          </a:p>
          <a:p>
            <a:r>
              <a:rPr lang="nl-NL" dirty="0">
                <a:cs typeface="Calibri"/>
              </a:rPr>
              <a:t>Tijdsindicatie: +/- 1 tot 1 ½ uur </a:t>
            </a:r>
          </a:p>
          <a:p>
            <a:r>
              <a:rPr lang="nl-NL" dirty="0">
                <a:cs typeface="Calibri"/>
              </a:rPr>
              <a:t>Doel bouwsteen: komen tot een eerste ontwerp van een deel van het onderwijs. </a:t>
            </a:r>
          </a:p>
          <a:p>
            <a:pPr marL="0" indent="0">
              <a:buNone/>
            </a:pPr>
            <a:endParaRPr lang="nl-NL">
              <a:cs typeface="Calibri"/>
            </a:endParaRPr>
          </a:p>
          <a:p>
            <a:pPr marL="0" indent="0">
              <a:buNone/>
            </a:pPr>
            <a:r>
              <a:rPr lang="nl-NL" b="1" dirty="0">
                <a:cs typeface="Calibri"/>
              </a:rPr>
              <a:t>Benodigde acties vooraf</a:t>
            </a:r>
            <a:r>
              <a:rPr lang="nl-NL" dirty="0">
                <a:cs typeface="Calibri"/>
              </a:rPr>
              <a:t>:</a:t>
            </a:r>
          </a:p>
          <a:p>
            <a:r>
              <a:rPr lang="nl-NL" dirty="0">
                <a:cs typeface="Calibri"/>
              </a:rPr>
              <a:t>Variant online: richt MS-Teams in (optioneel break-out rooms) voor het bespreken in duo's/kleine groepjes. Richt een </a:t>
            </a:r>
            <a:r>
              <a:rPr lang="nl-NL" dirty="0" err="1">
                <a:cs typeface="Calibri"/>
              </a:rPr>
              <a:t>mural</a:t>
            </a:r>
            <a:r>
              <a:rPr lang="nl-NL" dirty="0">
                <a:cs typeface="Calibri"/>
              </a:rPr>
              <a:t> in om een ontwerp te kunnen maken.</a:t>
            </a:r>
          </a:p>
          <a:p>
            <a:r>
              <a:rPr lang="nl-NL" dirty="0">
                <a:cs typeface="Calibri"/>
              </a:rPr>
              <a:t>Variant offline: natuurlijk is een offline variant ook mogelijk. Verwijder dan de sheets die de </a:t>
            </a:r>
            <a:r>
              <a:rPr lang="nl-NL" dirty="0" err="1">
                <a:cs typeface="Calibri"/>
              </a:rPr>
              <a:t>mural</a:t>
            </a:r>
            <a:r>
              <a:rPr lang="nl-NL" dirty="0">
                <a:cs typeface="Calibri"/>
              </a:rPr>
              <a:t> beschrijven. Print de wave en bijbehorende iconen uit, leg plak(band) en stiften klaar. </a:t>
            </a:r>
          </a:p>
          <a:p>
            <a:endParaRPr lang="nl-NL">
              <a:cs typeface="Calibri"/>
            </a:endParaRPr>
          </a:p>
          <a:p>
            <a:pPr marL="0" indent="0">
              <a:buNone/>
            </a:pPr>
            <a:r>
              <a:rPr lang="nl-NL" b="1" dirty="0">
                <a:cs typeface="Calibri"/>
              </a:rPr>
              <a:t>Leeractiviteiten</a:t>
            </a:r>
            <a:r>
              <a:rPr lang="nl-NL" dirty="0">
                <a:cs typeface="Calibri"/>
              </a:rPr>
              <a:t>: </a:t>
            </a:r>
          </a:p>
          <a:p>
            <a:r>
              <a:rPr lang="nl-NL" dirty="0">
                <a:cs typeface="Calibri"/>
              </a:rPr>
              <a:t>Check-in</a:t>
            </a:r>
          </a:p>
          <a:p>
            <a:r>
              <a:rPr lang="nl-NL" dirty="0">
                <a:cs typeface="Calibri"/>
              </a:rPr>
              <a:t>Brainstormen</a:t>
            </a:r>
          </a:p>
          <a:p>
            <a:r>
              <a:rPr lang="nl-NL" dirty="0">
                <a:cs typeface="Calibri"/>
              </a:rPr>
              <a:t>Presenteren </a:t>
            </a:r>
          </a:p>
          <a:p>
            <a:r>
              <a:rPr lang="nl-NL" dirty="0">
                <a:cs typeface="Calibri"/>
              </a:rPr>
              <a:t>Discussie</a:t>
            </a:r>
          </a:p>
          <a:p>
            <a:r>
              <a:rPr lang="nl-NL" dirty="0">
                <a:cs typeface="Calibri"/>
              </a:rPr>
              <a:t>Vragen stellen</a:t>
            </a:r>
          </a:p>
          <a:p>
            <a:endParaRPr lang="nl-NL">
              <a:cs typeface="Calibri"/>
            </a:endParaRPr>
          </a:p>
        </p:txBody>
      </p:sp>
      <p:sp>
        <p:nvSpPr>
          <p:cNvPr id="3" name="Rechthoek 2">
            <a:extLst>
              <a:ext uri="{FF2B5EF4-FFF2-40B4-BE49-F238E27FC236}">
                <a16:creationId xmlns:a16="http://schemas.microsoft.com/office/drawing/2014/main" id="{5F74F26E-EAA1-4C49-B052-4D784EEBF835}"/>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47230309-785B-401A-A8F3-6A1223287897}"/>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8782009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 materialen en het proces volgens ‘de Wave’">
            <a:extLst>
              <a:ext uri="{FF2B5EF4-FFF2-40B4-BE49-F238E27FC236}">
                <a16:creationId xmlns:a16="http://schemas.microsoft.com/office/drawing/2014/main" id="{FB95C536-9E90-134B-A495-F27CD16A4038}"/>
              </a:ext>
            </a:extLst>
          </p:cNvPr>
          <p:cNvSpPr txBox="1">
            <a:spLocks/>
          </p:cNvSpPr>
          <p:nvPr/>
        </p:nvSpPr>
        <p:spPr>
          <a:xfrm>
            <a:off x="1806490" y="574701"/>
            <a:ext cx="10834801" cy="977999"/>
          </a:xfrm>
          <a:prstGeom prst="rect">
            <a:avLst/>
          </a:prstGeom>
        </p:spPr>
        <p:txBody>
          <a:bodyPr vert="horz" lIns="91440" tIns="45720" rIns="91440" bIns="45720" rtlCol="0" anchor="ctr">
            <a:noAutofit/>
          </a:bodyPr>
          <a:lstStyle>
            <a:lvl1pPr algn="l" defTabSz="905255" rtl="0" eaLnBrk="1" latinLnBrk="0" hangingPunct="1">
              <a:lnSpc>
                <a:spcPct val="90000"/>
              </a:lnSpc>
              <a:spcBef>
                <a:spcPct val="0"/>
              </a:spcBef>
              <a:buNone/>
              <a:defRPr sz="2970" kern="1200">
                <a:solidFill>
                  <a:schemeClr val="tx1"/>
                </a:solidFill>
                <a:latin typeface="+mj-lt"/>
                <a:ea typeface="+mj-ea"/>
                <a:cs typeface="+mj-cs"/>
              </a:defRPr>
            </a:lvl1pPr>
          </a:lstStyle>
          <a:p>
            <a:r>
              <a:rPr lang="nl-NL" sz="4400" b="1" dirty="0"/>
              <a:t>Maak een </a:t>
            </a:r>
            <a:r>
              <a:rPr lang="nl-NL" sz="4400" b="1" dirty="0" err="1"/>
              <a:t>blended</a:t>
            </a:r>
            <a:r>
              <a:rPr lang="nl-NL" sz="4400" b="1" dirty="0"/>
              <a:t> ontwerp met de </a:t>
            </a:r>
            <a:r>
              <a:rPr lang="nl-NL" sz="4400" b="1" dirty="0" err="1"/>
              <a:t>Blended</a:t>
            </a:r>
            <a:r>
              <a:rPr lang="nl-NL" sz="4400" b="1" dirty="0"/>
              <a:t> Learning Wave</a:t>
            </a:r>
            <a:endParaRPr lang="nl-NL" sz="4400" b="1" dirty="0">
              <a:cs typeface="Calibri Light"/>
            </a:endParaRPr>
          </a:p>
        </p:txBody>
      </p:sp>
      <p:sp>
        <p:nvSpPr>
          <p:cNvPr id="7" name="Bekijk de video over blended ontwerp volgens de wave">
            <a:extLst>
              <a:ext uri="{FF2B5EF4-FFF2-40B4-BE49-F238E27FC236}">
                <a16:creationId xmlns:a16="http://schemas.microsoft.com/office/drawing/2014/main" id="{7AA34B45-5691-C949-9D40-CBA179CD562B}"/>
              </a:ext>
            </a:extLst>
          </p:cNvPr>
          <p:cNvSpPr txBox="1">
            <a:spLocks/>
          </p:cNvSpPr>
          <p:nvPr/>
        </p:nvSpPr>
        <p:spPr>
          <a:xfrm>
            <a:off x="8559954" y="1960913"/>
            <a:ext cx="2626871" cy="437796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a:t>Bekijk de video over </a:t>
            </a:r>
            <a:r>
              <a:rPr lang="nl-NL" err="1"/>
              <a:t>blended</a:t>
            </a:r>
            <a:r>
              <a:rPr lang="nl-NL"/>
              <a:t> ontwerp volgens de </a:t>
            </a:r>
            <a:r>
              <a:rPr lang="nl-NL" err="1"/>
              <a:t>Blended</a:t>
            </a:r>
            <a:r>
              <a:rPr lang="nl-NL"/>
              <a:t> Learning Wave</a:t>
            </a:r>
            <a:endParaRPr lang="nl-NL">
              <a:cs typeface="Calibri"/>
            </a:endParaRPr>
          </a:p>
        </p:txBody>
      </p:sp>
      <p:pic>
        <p:nvPicPr>
          <p:cNvPr id="9" name="Schermafbeelding 2021-05-31 om 15.42.43.png" descr="Schermafbeelding 2021-05-31 om 15.42.43.png">
            <a:extLst>
              <a:ext uri="{FF2B5EF4-FFF2-40B4-BE49-F238E27FC236}">
                <a16:creationId xmlns:a16="http://schemas.microsoft.com/office/drawing/2014/main" id="{E17D8396-1F08-0A44-8EDA-DFA055C9BAE5}"/>
              </a:ext>
            </a:extLst>
          </p:cNvPr>
          <p:cNvPicPr>
            <a:picLocks noChangeAspect="1"/>
          </p:cNvPicPr>
          <p:nvPr/>
        </p:nvPicPr>
        <p:blipFill>
          <a:blip r:embed="rId7"/>
          <a:stretch>
            <a:fillRect/>
          </a:stretch>
        </p:blipFill>
        <p:spPr>
          <a:xfrm>
            <a:off x="1169453" y="2022111"/>
            <a:ext cx="7162648" cy="3638903"/>
          </a:xfrm>
          <a:prstGeom prst="rect">
            <a:avLst/>
          </a:prstGeom>
          <a:ln w="12700">
            <a:miter lim="400000"/>
          </a:ln>
        </p:spPr>
      </p:pic>
    </p:spTree>
    <p:extLst>
      <p:ext uri="{BB962C8B-B14F-4D97-AF65-F5344CB8AC3E}">
        <p14:creationId xmlns:p14="http://schemas.microsoft.com/office/powerpoint/2010/main" val="12565755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7" name="Lees de instructie in  ‘herontwerp je onderwijs’">
            <a:extLst>
              <a:ext uri="{FF2B5EF4-FFF2-40B4-BE49-F238E27FC236}">
                <a16:creationId xmlns:a16="http://schemas.microsoft.com/office/drawing/2014/main" id="{F37C7D16-2FE1-3E4B-9B5D-258280B72BEF}"/>
              </a:ext>
            </a:extLst>
          </p:cNvPr>
          <p:cNvSpPr txBox="1">
            <a:spLocks/>
          </p:cNvSpPr>
          <p:nvPr/>
        </p:nvSpPr>
        <p:spPr>
          <a:xfrm>
            <a:off x="6301705" y="1898472"/>
            <a:ext cx="5181601" cy="43513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a:t>Lees de instructie in </a:t>
            </a:r>
            <a:br>
              <a:rPr lang="nl-NL"/>
            </a:br>
            <a:r>
              <a:rPr lang="nl-NL"/>
              <a:t>‘herontwerp je onderwijs’</a:t>
            </a:r>
          </a:p>
          <a:p>
            <a:endParaRPr lang="nl-NL"/>
          </a:p>
        </p:txBody>
      </p:sp>
      <p:pic>
        <p:nvPicPr>
          <p:cNvPr id="9" name="Schermafbeelding 2021-05-31 om 15.35.59.png" descr="Schermafbeelding 2021-05-31 om 15.35.59.png">
            <a:extLst>
              <a:ext uri="{FF2B5EF4-FFF2-40B4-BE49-F238E27FC236}">
                <a16:creationId xmlns:a16="http://schemas.microsoft.com/office/drawing/2014/main" id="{C79581F3-C729-D344-B9B7-96A1B42FE53F}"/>
              </a:ext>
            </a:extLst>
          </p:cNvPr>
          <p:cNvPicPr>
            <a:picLocks noChangeAspect="1"/>
          </p:cNvPicPr>
          <p:nvPr/>
        </p:nvPicPr>
        <p:blipFill>
          <a:blip r:embed="rId7"/>
          <a:stretch>
            <a:fillRect/>
          </a:stretch>
        </p:blipFill>
        <p:spPr>
          <a:xfrm>
            <a:off x="1527587" y="1593321"/>
            <a:ext cx="3400171" cy="4753507"/>
          </a:xfrm>
          <a:prstGeom prst="rect">
            <a:avLst/>
          </a:prstGeom>
          <a:ln w="12700">
            <a:miter lim="400000"/>
          </a:ln>
        </p:spPr>
      </p:pic>
      <p:sp>
        <p:nvSpPr>
          <p:cNvPr id="11" name="De materialen en het proces volgens ‘de Wave’">
            <a:extLst>
              <a:ext uri="{FF2B5EF4-FFF2-40B4-BE49-F238E27FC236}">
                <a16:creationId xmlns:a16="http://schemas.microsoft.com/office/drawing/2014/main" id="{3B0B5D92-3E69-1A45-971F-85E6DC927064}"/>
              </a:ext>
            </a:extLst>
          </p:cNvPr>
          <p:cNvSpPr txBox="1">
            <a:spLocks/>
          </p:cNvSpPr>
          <p:nvPr/>
        </p:nvSpPr>
        <p:spPr>
          <a:xfrm>
            <a:off x="1806490" y="574701"/>
            <a:ext cx="10834801" cy="977999"/>
          </a:xfrm>
          <a:prstGeom prst="rect">
            <a:avLst/>
          </a:prstGeom>
        </p:spPr>
        <p:txBody>
          <a:bodyPr vert="horz" lIns="91440" tIns="45720" rIns="91440" bIns="45720" rtlCol="0" anchor="ctr">
            <a:noAutofit/>
          </a:bodyPr>
          <a:lstStyle>
            <a:lvl1pPr algn="l" defTabSz="905255" rtl="0" eaLnBrk="1" latinLnBrk="0" hangingPunct="1">
              <a:lnSpc>
                <a:spcPct val="90000"/>
              </a:lnSpc>
              <a:spcBef>
                <a:spcPct val="0"/>
              </a:spcBef>
              <a:buNone/>
              <a:defRPr sz="2970" kern="1200">
                <a:solidFill>
                  <a:schemeClr val="tx1"/>
                </a:solidFill>
                <a:latin typeface="+mj-lt"/>
                <a:ea typeface="+mj-ea"/>
                <a:cs typeface="+mj-cs"/>
              </a:defRPr>
            </a:lvl1pPr>
          </a:lstStyle>
          <a:p>
            <a:r>
              <a:rPr lang="nl-NL" sz="4400" b="1" dirty="0"/>
              <a:t>Instructie '</a:t>
            </a:r>
            <a:r>
              <a:rPr lang="nl-NL" sz="4400" b="1" dirty="0" err="1"/>
              <a:t>Blended</a:t>
            </a:r>
            <a:r>
              <a:rPr lang="nl-NL" sz="4400" b="1" dirty="0"/>
              <a:t> Learning Wave'</a:t>
            </a:r>
          </a:p>
        </p:txBody>
      </p:sp>
    </p:spTree>
    <p:extLst>
      <p:ext uri="{BB962C8B-B14F-4D97-AF65-F5344CB8AC3E}">
        <p14:creationId xmlns:p14="http://schemas.microsoft.com/office/powerpoint/2010/main" val="13654938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7" name="Gebruik de sjablonen en iconen om een ontwerp te maken.  Neem de tijd om te presenteren en verbetersuggesties op te halen.">
            <a:extLst>
              <a:ext uri="{FF2B5EF4-FFF2-40B4-BE49-F238E27FC236}">
                <a16:creationId xmlns:a16="http://schemas.microsoft.com/office/drawing/2014/main" id="{38DED083-CD15-B346-9C55-6DBFD4522801}"/>
              </a:ext>
            </a:extLst>
          </p:cNvPr>
          <p:cNvSpPr txBox="1">
            <a:spLocks/>
          </p:cNvSpPr>
          <p:nvPr/>
        </p:nvSpPr>
        <p:spPr>
          <a:xfrm>
            <a:off x="8528734" y="2075386"/>
            <a:ext cx="3146375" cy="35504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121635">
              <a:spcBef>
                <a:spcPts val="1867"/>
              </a:spcBef>
              <a:defRPr sz="1656"/>
            </a:pPr>
            <a:r>
              <a:rPr lang="nl-NL" sz="1656"/>
              <a:t>Gebruik de sjablonen en iconen om een ontwerp te maken. </a:t>
            </a:r>
            <a:br>
              <a:rPr lang="nl-NL" sz="1656"/>
            </a:br>
            <a:r>
              <a:rPr lang="nl-NL" sz="1656"/>
              <a:t>Neem de tijd om te presenteren en verbetersuggesties op te halen. </a:t>
            </a:r>
          </a:p>
        </p:txBody>
      </p:sp>
      <p:sp>
        <p:nvSpPr>
          <p:cNvPr id="11" name="De materialen en het proces volgens ‘de Wave’">
            <a:extLst>
              <a:ext uri="{FF2B5EF4-FFF2-40B4-BE49-F238E27FC236}">
                <a16:creationId xmlns:a16="http://schemas.microsoft.com/office/drawing/2014/main" id="{0811A4DA-42BA-874C-95AD-54D7BF896488}"/>
              </a:ext>
            </a:extLst>
          </p:cNvPr>
          <p:cNvSpPr txBox="1">
            <a:spLocks/>
          </p:cNvSpPr>
          <p:nvPr/>
        </p:nvSpPr>
        <p:spPr>
          <a:xfrm>
            <a:off x="1806490" y="574701"/>
            <a:ext cx="10834801" cy="977999"/>
          </a:xfrm>
          <a:prstGeom prst="rect">
            <a:avLst/>
          </a:prstGeom>
        </p:spPr>
        <p:txBody>
          <a:bodyPr vert="horz" lIns="91440" tIns="45720" rIns="91440" bIns="45720" rtlCol="0" anchor="ctr">
            <a:noAutofit/>
          </a:bodyPr>
          <a:lstStyle>
            <a:lvl1pPr algn="l" defTabSz="905255" rtl="0" eaLnBrk="1" latinLnBrk="0" hangingPunct="1">
              <a:lnSpc>
                <a:spcPct val="90000"/>
              </a:lnSpc>
              <a:spcBef>
                <a:spcPct val="0"/>
              </a:spcBef>
              <a:buNone/>
              <a:defRPr sz="2970" kern="1200">
                <a:solidFill>
                  <a:schemeClr val="tx1"/>
                </a:solidFill>
                <a:latin typeface="+mj-lt"/>
                <a:ea typeface="+mj-ea"/>
                <a:cs typeface="+mj-cs"/>
              </a:defRPr>
            </a:lvl1pPr>
          </a:lstStyle>
          <a:p>
            <a:r>
              <a:rPr lang="nl-NL" sz="4400" b="1" dirty="0"/>
              <a:t>De materialen en het proces</a:t>
            </a:r>
            <a:endParaRPr lang="nl-NL" sz="4400" b="1" dirty="0">
              <a:cs typeface="Calibri Light"/>
            </a:endParaRPr>
          </a:p>
        </p:txBody>
      </p:sp>
      <p:pic>
        <p:nvPicPr>
          <p:cNvPr id="2" name="Afbeelding 2">
            <a:extLst>
              <a:ext uri="{FF2B5EF4-FFF2-40B4-BE49-F238E27FC236}">
                <a16:creationId xmlns:a16="http://schemas.microsoft.com/office/drawing/2014/main" id="{E591BC6E-AA0F-4094-8D12-A31E441A1E7C}"/>
              </a:ext>
            </a:extLst>
          </p:cNvPr>
          <p:cNvPicPr>
            <a:picLocks noChangeAspect="1"/>
          </p:cNvPicPr>
          <p:nvPr/>
        </p:nvPicPr>
        <p:blipFill>
          <a:blip r:embed="rId7"/>
          <a:stretch>
            <a:fillRect/>
          </a:stretch>
        </p:blipFill>
        <p:spPr>
          <a:xfrm>
            <a:off x="1883715" y="2077803"/>
            <a:ext cx="5574124" cy="3577284"/>
          </a:xfrm>
          <a:prstGeom prst="rect">
            <a:avLst/>
          </a:prstGeom>
        </p:spPr>
      </p:pic>
    </p:spTree>
    <p:extLst>
      <p:ext uri="{BB962C8B-B14F-4D97-AF65-F5344CB8AC3E}">
        <p14:creationId xmlns:p14="http://schemas.microsoft.com/office/powerpoint/2010/main" val="33823331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Tijdelijke aanduiding voor inhoud 2">
            <a:extLst>
              <a:ext uri="{FF2B5EF4-FFF2-40B4-BE49-F238E27FC236}">
                <a16:creationId xmlns:a16="http://schemas.microsoft.com/office/drawing/2014/main" id="{2AF39D34-48A2-8549-9C20-B46695CA17B1}"/>
              </a:ext>
            </a:extLst>
          </p:cNvPr>
          <p:cNvSpPr txBox="1">
            <a:spLocks/>
          </p:cNvSpPr>
          <p:nvPr/>
        </p:nvSpPr>
        <p:spPr>
          <a:xfrm>
            <a:off x="1608958" y="2040984"/>
            <a:ext cx="10204124" cy="2923743"/>
          </a:xfrm>
          <a:prstGeom prst="rect">
            <a:avLst/>
          </a:prstGeom>
        </p:spPr>
        <p:txBody>
          <a:bodyPr vert="horz" lIns="121920" tIns="60960" rIns="121920" bIns="60960" rtlCol="0" anchor="t">
            <a:normAutofit/>
          </a:bodyPr>
          <a:lstStyle>
            <a:lvl1pPr marL="342900" indent="-342900" algn="l" defTabSz="457200" rtl="0" eaLnBrk="1" latinLnBrk="0" hangingPunct="1">
              <a:spcBef>
                <a:spcPct val="20000"/>
              </a:spcBef>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nl-NL" sz="3200"/>
              <a:t>Hoe ziet  de ideale week (of twee weken) van een voltijd student eruit?</a:t>
            </a:r>
            <a:endParaRPr lang="nl-NL" sz="3200">
              <a:latin typeface="Arial" panose="020B0604020202020204" pitchFamily="34" charset="0"/>
            </a:endParaRPr>
          </a:p>
          <a:p>
            <a:pPr marL="0" indent="0">
              <a:buNone/>
            </a:pPr>
            <a:endParaRPr lang="nl-NL" sz="3200">
              <a:latin typeface="Arial" panose="020B0604020202020204" pitchFamily="34" charset="0"/>
            </a:endParaRPr>
          </a:p>
          <a:p>
            <a:pPr marL="0" indent="0">
              <a:buNone/>
            </a:pPr>
            <a:r>
              <a:rPr lang="nl-NL" sz="3200"/>
              <a:t>Opdracht:</a:t>
            </a:r>
          </a:p>
          <a:p>
            <a:pPr marL="0" indent="0">
              <a:buNone/>
            </a:pPr>
            <a:r>
              <a:rPr lang="nl-NL" sz="3200"/>
              <a:t>Verwerk het in een Blended Learning Wave (in Mural)</a:t>
            </a:r>
          </a:p>
          <a:p>
            <a:pPr marL="0" indent="0">
              <a:buNone/>
            </a:pPr>
            <a:endParaRPr lang="nl-NL" sz="3200"/>
          </a:p>
        </p:txBody>
      </p:sp>
      <p:sp>
        <p:nvSpPr>
          <p:cNvPr id="7" name="Titel 1">
            <a:extLst>
              <a:ext uri="{FF2B5EF4-FFF2-40B4-BE49-F238E27FC236}">
                <a16:creationId xmlns:a16="http://schemas.microsoft.com/office/drawing/2014/main" id="{0D5FCD6C-2F68-CA40-A020-8A65527A204C}"/>
              </a:ext>
            </a:extLst>
          </p:cNvPr>
          <p:cNvSpPr>
            <a:spLocks noGrp="1"/>
          </p:cNvSpPr>
          <p:nvPr>
            <p:ph type="title"/>
          </p:nvPr>
        </p:nvSpPr>
        <p:spPr>
          <a:xfrm>
            <a:off x="1608957" y="313367"/>
            <a:ext cx="9844691" cy="1143000"/>
          </a:xfrm>
        </p:spPr>
        <p:txBody>
          <a:bodyPr>
            <a:normAutofit fontScale="90000"/>
          </a:bodyPr>
          <a:lstStyle/>
          <a:p>
            <a:r>
              <a:rPr lang="nl-NL" b="1" dirty="0"/>
              <a:t>Ontwerp een stukje onderwijs (groepsopdracht)</a:t>
            </a:r>
            <a:endParaRPr lang="nl-NL" b="1" dirty="0">
              <a:cs typeface="Calibri Light"/>
            </a:endParaRPr>
          </a:p>
        </p:txBody>
      </p:sp>
    </p:spTree>
    <p:extLst>
      <p:ext uri="{BB962C8B-B14F-4D97-AF65-F5344CB8AC3E}">
        <p14:creationId xmlns:p14="http://schemas.microsoft.com/office/powerpoint/2010/main" val="34181085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Picture 4">
            <a:extLst>
              <a:ext uri="{FF2B5EF4-FFF2-40B4-BE49-F238E27FC236}">
                <a16:creationId xmlns:a16="http://schemas.microsoft.com/office/drawing/2014/main" id="{B9A9EB8D-F77C-484E-A5F4-BF3AB6441CA8}"/>
              </a:ext>
            </a:extLst>
          </p:cNvPr>
          <p:cNvPicPr>
            <a:picLocks noChangeAspect="1"/>
          </p:cNvPicPr>
          <p:nvPr/>
        </p:nvPicPr>
        <p:blipFill>
          <a:blip r:embed="rId7"/>
          <a:stretch>
            <a:fillRect/>
          </a:stretch>
        </p:blipFill>
        <p:spPr>
          <a:xfrm>
            <a:off x="1693025" y="1500105"/>
            <a:ext cx="9000383" cy="5114416"/>
          </a:xfrm>
          <a:prstGeom prst="rect">
            <a:avLst/>
          </a:prstGeom>
        </p:spPr>
      </p:pic>
      <p:sp>
        <p:nvSpPr>
          <p:cNvPr id="7" name="Titel 1">
            <a:extLst>
              <a:ext uri="{FF2B5EF4-FFF2-40B4-BE49-F238E27FC236}">
                <a16:creationId xmlns:a16="http://schemas.microsoft.com/office/drawing/2014/main" id="{3C47A7B7-909F-0C40-9DF7-E873ED9D677F}"/>
              </a:ext>
            </a:extLst>
          </p:cNvPr>
          <p:cNvSpPr>
            <a:spLocks noGrp="1"/>
          </p:cNvSpPr>
          <p:nvPr>
            <p:ph type="title"/>
          </p:nvPr>
        </p:nvSpPr>
        <p:spPr>
          <a:xfrm>
            <a:off x="1688033" y="99285"/>
            <a:ext cx="9165505" cy="1046432"/>
          </a:xfrm>
        </p:spPr>
        <p:txBody>
          <a:bodyPr/>
          <a:lstStyle/>
          <a:p>
            <a:r>
              <a:rPr lang="nl-NL" b="1" dirty="0"/>
              <a:t>Voorbeeld </a:t>
            </a:r>
            <a:r>
              <a:rPr lang="nl-NL" b="1" dirty="0" err="1"/>
              <a:t>Blended</a:t>
            </a:r>
            <a:r>
              <a:rPr lang="nl-NL" b="1" dirty="0"/>
              <a:t> Learning Wave</a:t>
            </a:r>
            <a:endParaRPr lang="en-US" b="1" dirty="0">
              <a:cs typeface="Calibri Light"/>
            </a:endParaRPr>
          </a:p>
        </p:txBody>
      </p:sp>
    </p:spTree>
    <p:extLst>
      <p:ext uri="{BB962C8B-B14F-4D97-AF65-F5344CB8AC3E}">
        <p14:creationId xmlns:p14="http://schemas.microsoft.com/office/powerpoint/2010/main" val="36736233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Picture 4">
            <a:extLst>
              <a:ext uri="{FF2B5EF4-FFF2-40B4-BE49-F238E27FC236}">
                <a16:creationId xmlns:a16="http://schemas.microsoft.com/office/drawing/2014/main" id="{8AAA1276-FEFA-1A41-9777-6C4D94EAB678}"/>
              </a:ext>
            </a:extLst>
          </p:cNvPr>
          <p:cNvPicPr>
            <a:picLocks noChangeAspect="1"/>
          </p:cNvPicPr>
          <p:nvPr/>
        </p:nvPicPr>
        <p:blipFill>
          <a:blip r:embed="rId7"/>
          <a:stretch>
            <a:fillRect/>
          </a:stretch>
        </p:blipFill>
        <p:spPr>
          <a:xfrm>
            <a:off x="1425901" y="1992245"/>
            <a:ext cx="8959609" cy="4329670"/>
          </a:xfrm>
          <a:prstGeom prst="rect">
            <a:avLst/>
          </a:prstGeom>
        </p:spPr>
      </p:pic>
      <p:sp>
        <p:nvSpPr>
          <p:cNvPr id="7" name="Titel 1">
            <a:extLst>
              <a:ext uri="{FF2B5EF4-FFF2-40B4-BE49-F238E27FC236}">
                <a16:creationId xmlns:a16="http://schemas.microsoft.com/office/drawing/2014/main" id="{E12760DB-4D4C-E244-936A-A53BD5B84EAA}"/>
              </a:ext>
            </a:extLst>
          </p:cNvPr>
          <p:cNvSpPr>
            <a:spLocks noGrp="1"/>
          </p:cNvSpPr>
          <p:nvPr>
            <p:ph type="title"/>
          </p:nvPr>
        </p:nvSpPr>
        <p:spPr>
          <a:xfrm>
            <a:off x="1707945" y="536085"/>
            <a:ext cx="9844691" cy="1143000"/>
          </a:xfrm>
        </p:spPr>
        <p:txBody>
          <a:bodyPr>
            <a:normAutofit/>
          </a:bodyPr>
          <a:lstStyle/>
          <a:p>
            <a:r>
              <a:rPr lang="nl-NL" b="1" dirty="0"/>
              <a:t>Groepsopdracht in </a:t>
            </a:r>
            <a:r>
              <a:rPr lang="nl-NL" b="1" dirty="0" err="1"/>
              <a:t>Mural</a:t>
            </a:r>
            <a:endParaRPr lang="nl-NL" b="1">
              <a:cs typeface="Calibri Light"/>
            </a:endParaRPr>
          </a:p>
        </p:txBody>
      </p:sp>
    </p:spTree>
    <p:extLst>
      <p:ext uri="{BB962C8B-B14F-4D97-AF65-F5344CB8AC3E}">
        <p14:creationId xmlns:p14="http://schemas.microsoft.com/office/powerpoint/2010/main" val="33682234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7" name="Titel 1">
            <a:extLst>
              <a:ext uri="{FF2B5EF4-FFF2-40B4-BE49-F238E27FC236}">
                <a16:creationId xmlns:a16="http://schemas.microsoft.com/office/drawing/2014/main" id="{E12760DB-4D4C-E244-936A-A53BD5B84EAA}"/>
              </a:ext>
            </a:extLst>
          </p:cNvPr>
          <p:cNvSpPr>
            <a:spLocks noGrp="1"/>
          </p:cNvSpPr>
          <p:nvPr>
            <p:ph type="title"/>
          </p:nvPr>
        </p:nvSpPr>
        <p:spPr>
          <a:xfrm>
            <a:off x="1707945" y="536085"/>
            <a:ext cx="9844691" cy="1143000"/>
          </a:xfrm>
        </p:spPr>
        <p:txBody>
          <a:bodyPr>
            <a:normAutofit/>
          </a:bodyPr>
          <a:lstStyle/>
          <a:p>
            <a:r>
              <a:rPr lang="nl-NL" b="1" dirty="0"/>
              <a:t>Groepsopdracht in </a:t>
            </a:r>
            <a:r>
              <a:rPr lang="nl-NL" b="1" dirty="0" err="1"/>
              <a:t>Mural</a:t>
            </a:r>
            <a:endParaRPr lang="nl-NL" b="1" dirty="0" err="1">
              <a:cs typeface="Calibri Light"/>
            </a:endParaRPr>
          </a:p>
        </p:txBody>
      </p:sp>
      <p:pic>
        <p:nvPicPr>
          <p:cNvPr id="9" name="Picture 3">
            <a:extLst>
              <a:ext uri="{FF2B5EF4-FFF2-40B4-BE49-F238E27FC236}">
                <a16:creationId xmlns:a16="http://schemas.microsoft.com/office/drawing/2014/main" id="{8FE37BF7-AF23-5643-98E8-55806FEF0D30}"/>
              </a:ext>
            </a:extLst>
          </p:cNvPr>
          <p:cNvPicPr>
            <a:picLocks noChangeAspect="1"/>
          </p:cNvPicPr>
          <p:nvPr/>
        </p:nvPicPr>
        <p:blipFill>
          <a:blip r:embed="rId7"/>
          <a:stretch>
            <a:fillRect/>
          </a:stretch>
        </p:blipFill>
        <p:spPr>
          <a:xfrm>
            <a:off x="1486611" y="1679085"/>
            <a:ext cx="9182124" cy="4435965"/>
          </a:xfrm>
          <a:prstGeom prst="rect">
            <a:avLst/>
          </a:prstGeom>
        </p:spPr>
      </p:pic>
    </p:spTree>
    <p:extLst>
      <p:ext uri="{BB962C8B-B14F-4D97-AF65-F5344CB8AC3E}">
        <p14:creationId xmlns:p14="http://schemas.microsoft.com/office/powerpoint/2010/main" val="87308293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7" name="Titel 1">
            <a:extLst>
              <a:ext uri="{FF2B5EF4-FFF2-40B4-BE49-F238E27FC236}">
                <a16:creationId xmlns:a16="http://schemas.microsoft.com/office/drawing/2014/main" id="{E12760DB-4D4C-E244-936A-A53BD5B84EAA}"/>
              </a:ext>
            </a:extLst>
          </p:cNvPr>
          <p:cNvSpPr>
            <a:spLocks noGrp="1"/>
          </p:cNvSpPr>
          <p:nvPr>
            <p:ph type="title"/>
          </p:nvPr>
        </p:nvSpPr>
        <p:spPr>
          <a:xfrm>
            <a:off x="1707945" y="536085"/>
            <a:ext cx="9844691" cy="1143000"/>
          </a:xfrm>
        </p:spPr>
        <p:txBody>
          <a:bodyPr>
            <a:normAutofit/>
          </a:bodyPr>
          <a:lstStyle/>
          <a:p>
            <a:r>
              <a:rPr lang="nl-NL" b="1" dirty="0"/>
              <a:t>Groepsopdracht in </a:t>
            </a:r>
            <a:r>
              <a:rPr lang="nl-NL" b="1" dirty="0" err="1"/>
              <a:t>Mural</a:t>
            </a:r>
            <a:endParaRPr lang="nl-NL" b="1" dirty="0" err="1">
              <a:cs typeface="Calibri Light"/>
            </a:endParaRPr>
          </a:p>
        </p:txBody>
      </p:sp>
      <p:pic>
        <p:nvPicPr>
          <p:cNvPr id="11" name="Picture 4">
            <a:extLst>
              <a:ext uri="{FF2B5EF4-FFF2-40B4-BE49-F238E27FC236}">
                <a16:creationId xmlns:a16="http://schemas.microsoft.com/office/drawing/2014/main" id="{DC5A5D64-2C72-9A44-AE9A-041F62472F97}"/>
              </a:ext>
            </a:extLst>
          </p:cNvPr>
          <p:cNvPicPr>
            <a:picLocks noChangeAspect="1"/>
          </p:cNvPicPr>
          <p:nvPr/>
        </p:nvPicPr>
        <p:blipFill>
          <a:blip r:embed="rId7"/>
          <a:stretch>
            <a:fillRect/>
          </a:stretch>
        </p:blipFill>
        <p:spPr>
          <a:xfrm>
            <a:off x="1707945" y="1780926"/>
            <a:ext cx="7883196" cy="4053892"/>
          </a:xfrm>
          <a:prstGeom prst="rect">
            <a:avLst/>
          </a:prstGeom>
        </p:spPr>
      </p:pic>
    </p:spTree>
    <p:extLst>
      <p:ext uri="{BB962C8B-B14F-4D97-AF65-F5344CB8AC3E}">
        <p14:creationId xmlns:p14="http://schemas.microsoft.com/office/powerpoint/2010/main" val="37115522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12" name="Tijdelijke aanduiding voor inhoud 2">
            <a:extLst>
              <a:ext uri="{FF2B5EF4-FFF2-40B4-BE49-F238E27FC236}">
                <a16:creationId xmlns:a16="http://schemas.microsoft.com/office/drawing/2014/main" id="{6E97A066-3937-1740-BFAE-4143DD53F5C1}"/>
              </a:ext>
            </a:extLst>
          </p:cNvPr>
          <p:cNvSpPr txBox="1">
            <a:spLocks/>
          </p:cNvSpPr>
          <p:nvPr/>
        </p:nvSpPr>
        <p:spPr>
          <a:xfrm>
            <a:off x="1710706" y="2418718"/>
            <a:ext cx="9844691" cy="2923743"/>
          </a:xfrm>
          <a:prstGeom prst="rect">
            <a:avLst/>
          </a:prstGeom>
        </p:spPr>
        <p:txBody>
          <a:bodyPr vert="horz" lIns="121920" tIns="60960" rIns="121920" bIns="6096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a:t>Per groep korte terugkoppeling</a:t>
            </a:r>
          </a:p>
          <a:p>
            <a:r>
              <a:rPr lang="nl-NL"/>
              <a:t>En nu verder..... maar niet vandaag!</a:t>
            </a:r>
          </a:p>
        </p:txBody>
      </p:sp>
      <p:sp>
        <p:nvSpPr>
          <p:cNvPr id="13" name="Titel 1">
            <a:extLst>
              <a:ext uri="{FF2B5EF4-FFF2-40B4-BE49-F238E27FC236}">
                <a16:creationId xmlns:a16="http://schemas.microsoft.com/office/drawing/2014/main" id="{0A59536E-2916-7E44-9A4C-B9FD797B3A98}"/>
              </a:ext>
            </a:extLst>
          </p:cNvPr>
          <p:cNvSpPr>
            <a:spLocks noGrp="1"/>
          </p:cNvSpPr>
          <p:nvPr>
            <p:ph type="title"/>
          </p:nvPr>
        </p:nvSpPr>
        <p:spPr>
          <a:xfrm>
            <a:off x="1707945" y="536085"/>
            <a:ext cx="9844691" cy="1143000"/>
          </a:xfrm>
        </p:spPr>
        <p:txBody>
          <a:bodyPr>
            <a:normAutofit/>
          </a:bodyPr>
          <a:lstStyle/>
          <a:p>
            <a:r>
              <a:rPr lang="nl-NL" b="1" dirty="0">
                <a:ea typeface="+mj-lt"/>
                <a:cs typeface="+mj-lt"/>
              </a:rPr>
              <a:t>Terugkoppeling '</a:t>
            </a:r>
            <a:r>
              <a:rPr lang="nl-NL" b="1" dirty="0" err="1">
                <a:ea typeface="+mj-lt"/>
                <a:cs typeface="+mj-lt"/>
              </a:rPr>
              <a:t>Blended</a:t>
            </a:r>
            <a:r>
              <a:rPr lang="nl-NL" b="1" dirty="0">
                <a:ea typeface="+mj-lt"/>
                <a:cs typeface="+mj-lt"/>
              </a:rPr>
              <a:t> Learning Waves'</a:t>
            </a:r>
          </a:p>
        </p:txBody>
      </p:sp>
    </p:spTree>
    <p:extLst>
      <p:ext uri="{BB962C8B-B14F-4D97-AF65-F5344CB8AC3E}">
        <p14:creationId xmlns:p14="http://schemas.microsoft.com/office/powerpoint/2010/main" val="743893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677886" y="365125"/>
            <a:ext cx="8675914" cy="1325563"/>
          </a:xfrm>
        </p:spPr>
        <p:txBody>
          <a:bodyPr/>
          <a:lstStyle/>
          <a:p>
            <a:r>
              <a:rPr lang="nl-NL" b="1"/>
              <a:t>Programma</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3" name="Tekstvak 2">
            <a:extLst>
              <a:ext uri="{FF2B5EF4-FFF2-40B4-BE49-F238E27FC236}">
                <a16:creationId xmlns:a16="http://schemas.microsoft.com/office/drawing/2014/main" id="{D49C4691-9B59-4434-B800-06463CC703E8}"/>
              </a:ext>
            </a:extLst>
          </p:cNvPr>
          <p:cNvSpPr txBox="1"/>
          <p:nvPr/>
        </p:nvSpPr>
        <p:spPr>
          <a:xfrm>
            <a:off x="2772076" y="2021305"/>
            <a:ext cx="7786838" cy="3108543"/>
          </a:xfrm>
          <a:prstGeom prst="rect">
            <a:avLst/>
          </a:prstGeom>
          <a:noFill/>
        </p:spPr>
        <p:txBody>
          <a:bodyPr wrap="square" lIns="91440" tIns="45720" rIns="91440" bIns="45720" rtlCol="0" anchor="t">
            <a:spAutoFit/>
          </a:bodyPr>
          <a:lstStyle/>
          <a:p>
            <a:pPr marL="457200" indent="-457200">
              <a:buFont typeface="Arial" panose="020B0604020202020204" pitchFamily="34" charset="0"/>
              <a:buChar char="•"/>
            </a:pPr>
            <a:r>
              <a:rPr lang="nl-NL" sz="2800"/>
              <a:t>Check-in</a:t>
            </a:r>
            <a:endParaRPr lang="en-US" sz="2800"/>
          </a:p>
          <a:p>
            <a:pPr marL="457200" indent="-457200">
              <a:buFont typeface="Arial" panose="020B0604020202020204" pitchFamily="34" charset="0"/>
              <a:buChar char="•"/>
            </a:pPr>
            <a:r>
              <a:rPr lang="nl-NL" sz="2800"/>
              <a:t>Waarom een aparte visie op </a:t>
            </a:r>
            <a:r>
              <a:rPr lang="nl-NL" sz="2800" err="1"/>
              <a:t>Blended</a:t>
            </a:r>
            <a:r>
              <a:rPr lang="nl-NL" sz="2800"/>
              <a:t> Learning? </a:t>
            </a:r>
            <a:endParaRPr lang="nl-NL" sz="2800">
              <a:cs typeface="Calibri"/>
            </a:endParaRPr>
          </a:p>
          <a:p>
            <a:pPr marL="457200" indent="-457200">
              <a:buFont typeface="Arial" panose="020B0604020202020204" pitchFamily="34" charset="0"/>
              <a:buChar char="•"/>
            </a:pPr>
            <a:r>
              <a:rPr lang="nl-NL" sz="2800"/>
              <a:t>De onderwijsvisie &amp; de 5 leerprincipes</a:t>
            </a:r>
            <a:endParaRPr lang="nl-NL" sz="2800">
              <a:cs typeface="Calibri"/>
            </a:endParaRPr>
          </a:p>
          <a:p>
            <a:pPr marL="457200" indent="-457200">
              <a:buFont typeface="Arial" panose="020B0604020202020204" pitchFamily="34" charset="0"/>
              <a:buChar char="•"/>
            </a:pPr>
            <a:r>
              <a:rPr lang="nl-NL" sz="2800"/>
              <a:t>Meerwaarde </a:t>
            </a:r>
            <a:r>
              <a:rPr lang="nl-NL" sz="2800" err="1"/>
              <a:t>Blended</a:t>
            </a:r>
            <a:r>
              <a:rPr lang="nl-NL" sz="2800"/>
              <a:t> Learning</a:t>
            </a:r>
            <a:endParaRPr lang="nl-NL" sz="2800">
              <a:cs typeface="Calibri"/>
            </a:endParaRPr>
          </a:p>
          <a:p>
            <a:pPr marL="457200" indent="-457200">
              <a:buFont typeface="Arial" panose="020B0604020202020204" pitchFamily="34" charset="0"/>
              <a:buChar char="•"/>
            </a:pPr>
            <a:r>
              <a:rPr lang="nl-NL" sz="2800"/>
              <a:t>Visie op </a:t>
            </a:r>
            <a:r>
              <a:rPr lang="nl-NL" sz="2800" err="1"/>
              <a:t>Blended</a:t>
            </a:r>
            <a:r>
              <a:rPr lang="nl-NL" sz="2800"/>
              <a:t> Learning </a:t>
            </a:r>
            <a:endParaRPr lang="nl-NL" sz="2800">
              <a:cs typeface="Calibri"/>
            </a:endParaRPr>
          </a:p>
          <a:p>
            <a:pPr marL="457200" indent="-457200">
              <a:buFont typeface="Arial" panose="020B0604020202020204" pitchFamily="34" charset="0"/>
              <a:buChar char="•"/>
            </a:pPr>
            <a:r>
              <a:rPr lang="nl-NL" sz="2800"/>
              <a:t>Ontwerpen onderwijs m.b.v. </a:t>
            </a:r>
            <a:r>
              <a:rPr lang="nl-NL" sz="2800" err="1"/>
              <a:t>Blended</a:t>
            </a:r>
            <a:r>
              <a:rPr lang="nl-NL" sz="2800"/>
              <a:t> Learning Wave </a:t>
            </a:r>
          </a:p>
        </p:txBody>
      </p:sp>
    </p:spTree>
    <p:extLst>
      <p:ext uri="{BB962C8B-B14F-4D97-AF65-F5344CB8AC3E}">
        <p14:creationId xmlns:p14="http://schemas.microsoft.com/office/powerpoint/2010/main" val="23723901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677886" y="615381"/>
            <a:ext cx="8675914" cy="1814393"/>
          </a:xfrm>
        </p:spPr>
        <p:txBody>
          <a:bodyPr>
            <a:normAutofit/>
          </a:bodyPr>
          <a:lstStyle/>
          <a:p>
            <a:r>
              <a:rPr lang="nl-NL" b="1" dirty="0"/>
              <a:t>Afronding van de workshop</a:t>
            </a:r>
            <a:br>
              <a:rPr lang="en-US" sz="2800" dirty="0"/>
            </a:br>
            <a:endParaRPr lang="nl-NL" sz="2200">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Tekstvak 5">
            <a:extLst>
              <a:ext uri="{FF2B5EF4-FFF2-40B4-BE49-F238E27FC236}">
                <a16:creationId xmlns:a16="http://schemas.microsoft.com/office/drawing/2014/main" id="{166E3C3A-B6EC-4A8B-B7C4-05AD1BF5DAAA}"/>
              </a:ext>
            </a:extLst>
          </p:cNvPr>
          <p:cNvSpPr txBox="1"/>
          <p:nvPr/>
        </p:nvSpPr>
        <p:spPr>
          <a:xfrm>
            <a:off x="2677886" y="2512134"/>
            <a:ext cx="8460607" cy="2677656"/>
          </a:xfrm>
          <a:prstGeom prst="rect">
            <a:avLst/>
          </a:prstGeom>
          <a:noFill/>
        </p:spPr>
        <p:txBody>
          <a:bodyPr wrap="square" lIns="91440" tIns="45720" rIns="91440" bIns="45720" rtlCol="0" anchor="t">
            <a:spAutoFit/>
          </a:bodyPr>
          <a:lstStyle/>
          <a:p>
            <a:r>
              <a:rPr lang="nl-NL" sz="2400" dirty="0">
                <a:cs typeface="Calibri" panose="020F0502020204030204"/>
              </a:rPr>
              <a:t>Rond de workshop (ongeacht welke bouwstenen je kiest) goed af, hiervoor kun je de check-out gebruiken op de volgende slide.</a:t>
            </a:r>
          </a:p>
          <a:p>
            <a:endParaRPr lang="nl-NL" sz="2400" dirty="0">
              <a:cs typeface="Calibri" panose="020F0502020204030204"/>
            </a:endParaRPr>
          </a:p>
          <a:p>
            <a:r>
              <a:rPr lang="nl-NL" sz="2400" dirty="0">
                <a:cs typeface="Calibri" panose="020F0502020204030204"/>
              </a:rPr>
              <a:t>Het beeldmateriaal kan gebruikt worden in de workshop mits je de bronnen even vermeldt. Deze staan overzichtelijk op de laatste slide.</a:t>
            </a:r>
          </a:p>
          <a:p>
            <a:pPr marL="285750" indent="-285750">
              <a:buFont typeface="Arial" panose="020B0604020202020204" pitchFamily="34" charset="0"/>
              <a:buChar char="•"/>
            </a:pPr>
            <a:endParaRPr lang="nl-NL" sz="2400" dirty="0">
              <a:cs typeface="Calibri" panose="020F0502020204030204"/>
            </a:endParaRPr>
          </a:p>
        </p:txBody>
      </p:sp>
      <p:sp>
        <p:nvSpPr>
          <p:cNvPr id="3" name="Rechthoek 2">
            <a:extLst>
              <a:ext uri="{FF2B5EF4-FFF2-40B4-BE49-F238E27FC236}">
                <a16:creationId xmlns:a16="http://schemas.microsoft.com/office/drawing/2014/main" id="{40488FCD-48FA-4D64-953F-A82965FA2582}"/>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2BA6473F-5F1E-44C4-A85B-9F8E8C3F0EB6}"/>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713532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CHECK-OUT">
            <a:extLst>
              <a:ext uri="{FF2B5EF4-FFF2-40B4-BE49-F238E27FC236}">
                <a16:creationId xmlns:a16="http://schemas.microsoft.com/office/drawing/2014/main" id="{3A012FC8-CB44-5E4B-A4B6-8DC8D53767FF}"/>
              </a:ext>
            </a:extLst>
          </p:cNvPr>
          <p:cNvSpPr txBox="1">
            <a:spLocks/>
          </p:cNvSpPr>
          <p:nvPr/>
        </p:nvSpPr>
        <p:spPr>
          <a:xfrm>
            <a:off x="2260298" y="664147"/>
            <a:ext cx="8126101" cy="7335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n-lt"/>
                <a:ea typeface="+mn-ea"/>
                <a:cs typeface="+mn-cs"/>
                <a:sym typeface="Arial"/>
              </a:defRPr>
            </a:lvl1pPr>
          </a:lstStyle>
          <a:p>
            <a:r>
              <a:rPr lang="nl-NL" b="1" dirty="0"/>
              <a:t>Check-out</a:t>
            </a:r>
          </a:p>
        </p:txBody>
      </p:sp>
      <p:sp>
        <p:nvSpPr>
          <p:cNvPr id="7" name="Met welk gevoel en/of welke energie verlaat jij deze sessie?…">
            <a:extLst>
              <a:ext uri="{FF2B5EF4-FFF2-40B4-BE49-F238E27FC236}">
                <a16:creationId xmlns:a16="http://schemas.microsoft.com/office/drawing/2014/main" id="{94FE0533-EFE4-3547-809D-DF455AC323CC}"/>
              </a:ext>
            </a:extLst>
          </p:cNvPr>
          <p:cNvSpPr txBox="1">
            <a:spLocks/>
          </p:cNvSpPr>
          <p:nvPr/>
        </p:nvSpPr>
        <p:spPr>
          <a:xfrm>
            <a:off x="2489285" y="2216957"/>
            <a:ext cx="7669053" cy="277449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04672">
              <a:spcBef>
                <a:spcPts val="0"/>
              </a:spcBef>
              <a:buNone/>
              <a:defRPr sz="2112" b="1">
                <a:latin typeface="+mn-lt"/>
                <a:ea typeface="+mn-ea"/>
                <a:cs typeface="+mn-cs"/>
                <a:sym typeface="Arial"/>
              </a:defRPr>
            </a:pPr>
            <a:r>
              <a:rPr lang="nl-NL" sz="3200" dirty="0">
                <a:sym typeface="Arial"/>
              </a:rPr>
              <a:t>Met welk gevoel en/of welke energie verlaat jij deze sessie?</a:t>
            </a:r>
            <a:endParaRPr lang="nl-NL" sz="3200" dirty="0">
              <a:cs typeface="Calibri"/>
            </a:endParaRPr>
          </a:p>
          <a:p>
            <a:pPr defTabSz="804672">
              <a:spcBef>
                <a:spcPts val="0"/>
              </a:spcBef>
              <a:defRPr sz="2112" b="1">
                <a:latin typeface="+mn-lt"/>
                <a:ea typeface="+mn-ea"/>
                <a:cs typeface="+mn-cs"/>
                <a:sym typeface="Arial"/>
              </a:defRPr>
            </a:pPr>
            <a:endParaRPr lang="nl-NL" sz="3200" dirty="0">
              <a:cs typeface="Calibri"/>
            </a:endParaRPr>
          </a:p>
          <a:p>
            <a:pPr defTabSz="804672">
              <a:spcBef>
                <a:spcPts val="0"/>
              </a:spcBef>
              <a:defRPr sz="2112" b="1">
                <a:latin typeface="+mn-lt"/>
                <a:ea typeface="+mn-ea"/>
                <a:cs typeface="+mn-cs"/>
                <a:sym typeface="Arial"/>
              </a:defRPr>
            </a:pPr>
            <a:endParaRPr lang="nl-NL" sz="3200" dirty="0">
              <a:cs typeface="Calibri"/>
            </a:endParaRPr>
          </a:p>
          <a:p>
            <a:pPr marL="0" indent="0" defTabSz="804672">
              <a:spcBef>
                <a:spcPts val="0"/>
              </a:spcBef>
              <a:buNone/>
              <a:defRPr sz="2112" b="1">
                <a:solidFill>
                  <a:srgbClr val="FF0000"/>
                </a:solidFill>
                <a:latin typeface="+mn-lt"/>
                <a:ea typeface="+mn-ea"/>
                <a:cs typeface="+mn-cs"/>
                <a:sym typeface="Arial"/>
              </a:defRPr>
            </a:pPr>
            <a:r>
              <a:rPr lang="nl-NL" sz="3200" dirty="0">
                <a:solidFill>
                  <a:srgbClr val="FF0000"/>
                </a:solidFill>
                <a:sym typeface="Arial"/>
              </a:rPr>
              <a:t>Individueel … in willekeurige volgorde</a:t>
            </a:r>
            <a:endParaRPr lang="nl-NL" sz="3200">
              <a:solidFill>
                <a:srgbClr val="FF0000"/>
              </a:solidFill>
              <a:cs typeface="Calibri"/>
            </a:endParaRPr>
          </a:p>
        </p:txBody>
      </p:sp>
    </p:spTree>
    <p:extLst>
      <p:ext uri="{BB962C8B-B14F-4D97-AF65-F5344CB8AC3E}">
        <p14:creationId xmlns:p14="http://schemas.microsoft.com/office/powerpoint/2010/main" val="35514462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3"/>
          <a:stretch>
            <a:fillRect/>
          </a:stretch>
        </p:blipFill>
        <p:spPr>
          <a:xfrm>
            <a:off x="328842" y="234493"/>
            <a:ext cx="1157769" cy="1156464"/>
          </a:xfrm>
        </p:spPr>
      </p:pic>
      <p:pic>
        <p:nvPicPr>
          <p:cNvPr id="10" name="Afbeelding 9" descr="Afbeelding met tekst, teken&#10;&#10;Automatisch gegenereerde beschrijving">
            <a:hlinkClick r:id="rId4"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12" name="Tijdelijke aanduiding voor inhoud 2">
            <a:extLst>
              <a:ext uri="{FF2B5EF4-FFF2-40B4-BE49-F238E27FC236}">
                <a16:creationId xmlns:a16="http://schemas.microsoft.com/office/drawing/2014/main" id="{6E97A066-3937-1740-BFAE-4143DD53F5C1}"/>
              </a:ext>
            </a:extLst>
          </p:cNvPr>
          <p:cNvSpPr txBox="1">
            <a:spLocks/>
          </p:cNvSpPr>
          <p:nvPr/>
        </p:nvSpPr>
        <p:spPr>
          <a:xfrm>
            <a:off x="1818442" y="619557"/>
            <a:ext cx="9844691" cy="6009843"/>
          </a:xfrm>
          <a:prstGeom prst="rect">
            <a:avLst/>
          </a:prstGeom>
        </p:spPr>
        <p:txBody>
          <a:bodyPr vert="horz" lIns="121920" tIns="60960" rIns="121920" bIns="60960" rtlCol="0" anchor="t">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dirty="0"/>
              <a:t>Bronnen:</a:t>
            </a:r>
          </a:p>
          <a:p>
            <a:pPr marL="0" indent="0">
              <a:buNone/>
            </a:pPr>
            <a:endParaRPr lang="nl-NL" sz="2900"/>
          </a:p>
          <a:p>
            <a:r>
              <a:rPr lang="nl-NL" sz="2900" b="1" dirty="0">
                <a:ea typeface="+mn-lt"/>
                <a:cs typeface="+mn-lt"/>
                <a:hlinkClick r:id="rId6"/>
              </a:rPr>
              <a:t>https://www.optischefenomenen.nl/blog/filatelistische-aandacht-voor-maurits-cornelis-escher-7</a:t>
            </a:r>
          </a:p>
          <a:p>
            <a:pPr marL="0" indent="0">
              <a:buNone/>
            </a:pPr>
            <a:endParaRPr lang="nl-NL" sz="2900">
              <a:ea typeface="+mn-lt"/>
              <a:cs typeface="+mn-lt"/>
            </a:endParaRPr>
          </a:p>
          <a:p>
            <a:r>
              <a:rPr lang="nl-NL" sz="2900" b="1" dirty="0">
                <a:ea typeface="+mn-lt"/>
                <a:cs typeface="+mn-lt"/>
                <a:hlinkClick r:id="rId7"/>
              </a:rPr>
              <a:t>https://www.mural.co/templates/idea-prioritization</a:t>
            </a:r>
            <a:endParaRPr lang="nl-NL" dirty="0"/>
          </a:p>
          <a:p>
            <a:endParaRPr lang="nl-NL" sz="2900" b="1" dirty="0">
              <a:ea typeface="+mn-lt"/>
              <a:cs typeface="+mn-lt"/>
            </a:endParaRPr>
          </a:p>
          <a:p>
            <a:r>
              <a:rPr lang="nl-NL" sz="2900" b="1" dirty="0">
                <a:ea typeface="+mn-lt"/>
                <a:cs typeface="+mn-lt"/>
                <a:hlinkClick r:id="rId7"/>
              </a:rPr>
              <a:t>https://www.mural.co/templates/idea-prioritization</a:t>
            </a:r>
            <a:br>
              <a:rPr lang="nl-NL" sz="2900" b="1" dirty="0">
                <a:ea typeface="+mn-lt"/>
                <a:cs typeface="+mn-lt"/>
              </a:rPr>
            </a:br>
            <a:endParaRPr lang="nl-NL" sz="2900">
              <a:ea typeface="+mn-lt"/>
              <a:cs typeface="+mn-lt"/>
            </a:endParaRPr>
          </a:p>
          <a:p>
            <a:r>
              <a:rPr lang="nl-NL" sz="2900" dirty="0">
                <a:ea typeface="+mn-lt"/>
                <a:cs typeface="+mn-lt"/>
                <a:hlinkClick r:id="rId8"/>
              </a:rPr>
              <a:t>http://wijzijnfontys.nl/wp-content/uploads/2018/12/Fontys-uitgangspunten-voor-leren.pdf</a:t>
            </a:r>
            <a:br>
              <a:rPr lang="nl-NL" sz="2900" dirty="0">
                <a:ea typeface="+mn-lt"/>
                <a:cs typeface="+mn-lt"/>
              </a:rPr>
            </a:br>
            <a:r>
              <a:rPr lang="nl-NL" sz="2900" dirty="0">
                <a:ea typeface="+mn-lt"/>
                <a:cs typeface="+mn-lt"/>
              </a:rPr>
              <a:t> </a:t>
            </a:r>
          </a:p>
          <a:p>
            <a:r>
              <a:rPr lang="nl-NL" sz="2900" b="1" dirty="0">
                <a:hlinkClick r:id="rId9"/>
              </a:rPr>
              <a:t>https://onlinelearningconsortium.org/online-learning-journal-releases-ebook/online-blended-learning-selections-from-the-field-3/</a:t>
            </a:r>
            <a:br>
              <a:rPr lang="nl-NL" sz="2900" dirty="0"/>
            </a:br>
            <a:endParaRPr lang="nl-NL" sz="2900">
              <a:cs typeface="Calibri"/>
            </a:endParaRPr>
          </a:p>
          <a:p>
            <a:r>
              <a:rPr lang="nl-NL" sz="2900" b="1" dirty="0">
                <a:hlinkClick r:id="rId10"/>
              </a:rPr>
              <a:t>https://www.turner.nl/onderwijs/de-toekomst-van-blended-onderwijs-is-gestart/</a:t>
            </a:r>
            <a:r>
              <a:rPr lang="nl-NL" sz="2900" b="1" dirty="0"/>
              <a:t> </a:t>
            </a:r>
            <a:endParaRPr lang="nl-NL" sz="2900" dirty="0"/>
          </a:p>
          <a:p>
            <a:r>
              <a:rPr lang="nl-NL" sz="2900" b="1" dirty="0">
                <a:hlinkClick r:id="rId11"/>
              </a:rPr>
              <a:t>https://upload.wikimedia.org/wikipedia/commons/1/17/Design_thinking.png</a:t>
            </a:r>
            <a:endParaRPr lang="nl-NL" sz="2900" dirty="0"/>
          </a:p>
          <a:p>
            <a:r>
              <a:rPr lang="nl-NL" sz="2900" dirty="0">
                <a:ea typeface="+mn-lt"/>
                <a:cs typeface="+mn-lt"/>
                <a:hlinkClick r:id="rId12"/>
              </a:rPr>
              <a:t>https://commons.wikimedia.org/wiki/File:Simpleicons_Business_clock-time-control-tool.svg</a:t>
            </a:r>
            <a:r>
              <a:rPr lang="nl-NL" sz="2900" dirty="0">
                <a:ea typeface="+mn-lt"/>
                <a:cs typeface="+mn-lt"/>
              </a:rPr>
              <a:t> </a:t>
            </a:r>
            <a:br>
              <a:rPr lang="nl-NL" sz="2900" dirty="0">
                <a:ea typeface="+mn-lt"/>
                <a:cs typeface="+mn-lt"/>
              </a:rPr>
            </a:br>
            <a:endParaRPr lang="nl-NL" sz="2900">
              <a:cs typeface="Calibri"/>
            </a:endParaRPr>
          </a:p>
          <a:p>
            <a:r>
              <a:rPr lang="nl-NL" sz="2900" dirty="0">
                <a:ea typeface="+mn-lt"/>
                <a:cs typeface="+mn-lt"/>
                <a:hlinkClick r:id="rId13"/>
              </a:rPr>
              <a:t>https://cdn.pixabay.com/photo/2013/07/12/15/39/post-it-150262_960_720.png</a:t>
            </a:r>
            <a:r>
              <a:rPr lang="nl-NL" sz="2900" dirty="0">
                <a:ea typeface="+mn-lt"/>
                <a:cs typeface="+mn-lt"/>
              </a:rPr>
              <a:t> </a:t>
            </a:r>
            <a:endParaRPr lang="nl-NL" sz="2900" dirty="0">
              <a:cs typeface="Calibri"/>
            </a:endParaRPr>
          </a:p>
          <a:p>
            <a:r>
              <a:rPr lang="nl-NL" sz="2900" b="1" dirty="0">
                <a:hlinkClick r:id="rId14"/>
              </a:rPr>
              <a:t>https://www.pexels.com/photo/photo-of-woman-looking-at-the-mirror-774866/</a:t>
            </a:r>
            <a:br>
              <a:rPr lang="nl-NL" sz="2900" dirty="0"/>
            </a:br>
            <a:endParaRPr lang="nl-NL" sz="2900"/>
          </a:p>
          <a:p>
            <a:r>
              <a:rPr lang="nl-NL" sz="2900" b="1" dirty="0">
                <a:hlinkClick r:id="rId15"/>
              </a:rPr>
              <a:t>https://www.pexels.com/photo/three-persons-sitting-on-the-stairs-talking-with-each-other-1438072/</a:t>
            </a:r>
            <a:br>
              <a:rPr lang="nl-NL" sz="2900" dirty="0"/>
            </a:br>
            <a:endParaRPr lang="nl-NL" sz="2900"/>
          </a:p>
          <a:p>
            <a:r>
              <a:rPr lang="nl-NL" sz="2900" b="1" dirty="0">
                <a:hlinkClick r:id="rId16"/>
              </a:rPr>
              <a:t>https://pixabay.com/photos/back-to-school-pencils-rainbow-art-1576790/</a:t>
            </a:r>
            <a:endParaRPr lang="nl-NL" sz="2900" b="1" dirty="0"/>
          </a:p>
          <a:p>
            <a:endParaRPr lang="nl-NL" sz="2900" b="1"/>
          </a:p>
          <a:p>
            <a:endParaRPr lang="nl-NL" sz="2900" b="1"/>
          </a:p>
          <a:p>
            <a:endParaRPr lang="nl-NL" sz="2900" b="1"/>
          </a:p>
          <a:p>
            <a:endParaRPr lang="nl-NL" sz="2900" b="1"/>
          </a:p>
        </p:txBody>
      </p:sp>
    </p:spTree>
    <p:extLst>
      <p:ext uri="{BB962C8B-B14F-4D97-AF65-F5344CB8AC3E}">
        <p14:creationId xmlns:p14="http://schemas.microsoft.com/office/powerpoint/2010/main" val="215546524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2" name="Afbeelding 2">
            <a:extLst>
              <a:ext uri="{FF2B5EF4-FFF2-40B4-BE49-F238E27FC236}">
                <a16:creationId xmlns:a16="http://schemas.microsoft.com/office/drawing/2014/main" id="{F0A928C8-FE52-4732-B080-CF9C8E208FB2}"/>
              </a:ext>
            </a:extLst>
          </p:cNvPr>
          <p:cNvPicPr>
            <a:picLocks noChangeAspect="1"/>
          </p:cNvPicPr>
          <p:nvPr/>
        </p:nvPicPr>
        <p:blipFill>
          <a:blip r:embed="rId7"/>
          <a:stretch>
            <a:fillRect/>
          </a:stretch>
        </p:blipFill>
        <p:spPr>
          <a:xfrm>
            <a:off x="691662" y="4168686"/>
            <a:ext cx="11512061" cy="2119614"/>
          </a:xfrm>
          <a:prstGeom prst="rect">
            <a:avLst/>
          </a:prstGeom>
        </p:spPr>
      </p:pic>
    </p:spTree>
    <p:extLst>
      <p:ext uri="{BB962C8B-B14F-4D97-AF65-F5344CB8AC3E}">
        <p14:creationId xmlns:p14="http://schemas.microsoft.com/office/powerpoint/2010/main" val="3653404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677886" y="365125"/>
            <a:ext cx="8675914" cy="1325563"/>
          </a:xfrm>
        </p:spPr>
        <p:txBody>
          <a:bodyPr/>
          <a:lstStyle/>
          <a:p>
            <a:r>
              <a:rPr lang="nl-NL" b="1"/>
              <a:t>Check-in opdracht</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3" name="Tekstvak 2">
            <a:extLst>
              <a:ext uri="{FF2B5EF4-FFF2-40B4-BE49-F238E27FC236}">
                <a16:creationId xmlns:a16="http://schemas.microsoft.com/office/drawing/2014/main" id="{D49C4691-9B59-4434-B800-06463CC703E8}"/>
              </a:ext>
            </a:extLst>
          </p:cNvPr>
          <p:cNvSpPr txBox="1"/>
          <p:nvPr/>
        </p:nvSpPr>
        <p:spPr>
          <a:xfrm>
            <a:off x="2772076" y="2021305"/>
            <a:ext cx="7786838" cy="252376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endParaRPr lang="nl-NL">
              <a:cs typeface="Calibri" panose="020F0502020204030204"/>
            </a:endParaRPr>
          </a:p>
          <a:p>
            <a:r>
              <a:rPr lang="en-US" sz="2800">
                <a:cs typeface="Calibri" panose="020F0502020204030204"/>
              </a:rPr>
              <a:t>Mentimetervraag: </a:t>
            </a:r>
            <a:endParaRPr lang="en-US" sz="2800" i="1">
              <a:cs typeface="Calibri" panose="020F0502020204030204"/>
            </a:endParaRPr>
          </a:p>
          <a:p>
            <a:r>
              <a:rPr lang="en-US" sz="2800" i="1">
                <a:cs typeface="Calibri" panose="020F0502020204030204"/>
              </a:rPr>
              <a:t>Hoe ben je </a:t>
            </a:r>
            <a:r>
              <a:rPr lang="en-US" sz="2800" i="1" err="1">
                <a:cs typeface="Calibri" panose="020F0502020204030204"/>
              </a:rPr>
              <a:t>hier</a:t>
            </a:r>
            <a:r>
              <a:rPr lang="en-US" sz="2800" i="1">
                <a:cs typeface="Calibri" panose="020F0502020204030204"/>
              </a:rPr>
              <a:t> beland?  </a:t>
            </a:r>
            <a:endParaRPr lang="en-US"/>
          </a:p>
          <a:p>
            <a:endParaRPr lang="en-US" sz="2800">
              <a:cs typeface="Calibri" panose="020F0502020204030204"/>
            </a:endParaRPr>
          </a:p>
          <a:p>
            <a:r>
              <a:rPr lang="en-US" sz="2800">
                <a:cs typeface="Calibri" panose="020F0502020204030204"/>
              </a:rPr>
              <a:t>Oftewel, wat maakt dat je het onderwijs in gegaan bent? </a:t>
            </a:r>
          </a:p>
        </p:txBody>
      </p:sp>
    </p:spTree>
    <p:extLst>
      <p:ext uri="{BB962C8B-B14F-4D97-AF65-F5344CB8AC3E}">
        <p14:creationId xmlns:p14="http://schemas.microsoft.com/office/powerpoint/2010/main" val="1320468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677886" y="365125"/>
            <a:ext cx="8675914" cy="1325563"/>
          </a:xfrm>
        </p:spPr>
        <p:txBody>
          <a:bodyPr/>
          <a:lstStyle/>
          <a:p>
            <a:r>
              <a:rPr lang="nl-NL" b="1"/>
              <a:t>Waarom een aparte visie op </a:t>
            </a:r>
            <a:r>
              <a:rPr lang="nl-NL" b="1" err="1"/>
              <a:t>Blended</a:t>
            </a:r>
            <a:r>
              <a:rPr lang="nl-NL" b="1"/>
              <a:t> Learning? </a:t>
            </a: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3" name="Tekstvak 2">
            <a:extLst>
              <a:ext uri="{FF2B5EF4-FFF2-40B4-BE49-F238E27FC236}">
                <a16:creationId xmlns:a16="http://schemas.microsoft.com/office/drawing/2014/main" id="{D49C4691-9B59-4434-B800-06463CC703E8}"/>
              </a:ext>
            </a:extLst>
          </p:cNvPr>
          <p:cNvSpPr txBox="1"/>
          <p:nvPr/>
        </p:nvSpPr>
        <p:spPr>
          <a:xfrm>
            <a:off x="2772076" y="2021305"/>
            <a:ext cx="7786838" cy="3816429"/>
          </a:xfrm>
          <a:prstGeom prst="rect">
            <a:avLst/>
          </a:prstGeom>
          <a:noFill/>
        </p:spPr>
        <p:txBody>
          <a:bodyPr wrap="square" lIns="91440" tIns="45720" rIns="91440" bIns="45720" rtlCol="0" anchor="t">
            <a:spAutoFit/>
          </a:bodyPr>
          <a:lstStyle/>
          <a:p>
            <a:pPr marL="457200" indent="-457200">
              <a:buFont typeface="Arial,Sans-Serif"/>
              <a:buChar char="•"/>
            </a:pPr>
            <a:r>
              <a:rPr lang="nl-NL" sz="2800">
                <a:cs typeface="Calibri" panose="020F0502020204030204"/>
              </a:rPr>
              <a:t>'</a:t>
            </a:r>
            <a:r>
              <a:rPr lang="nl-NL" sz="2800" err="1">
                <a:cs typeface="Calibri" panose="020F0502020204030204"/>
              </a:rPr>
              <a:t>Blended</a:t>
            </a:r>
            <a:r>
              <a:rPr lang="nl-NL" sz="2800">
                <a:cs typeface="Calibri" panose="020F0502020204030204"/>
              </a:rPr>
              <a:t>' voegt pas waarde toe als het goed gebruikt/toegepast wordt. </a:t>
            </a:r>
          </a:p>
          <a:p>
            <a:pPr marL="457200" indent="-457200">
              <a:buFont typeface="Arial,Sans-Serif"/>
              <a:buChar char="•"/>
            </a:pPr>
            <a:r>
              <a:rPr lang="nl-NL" sz="2800">
                <a:ea typeface="+mn-lt"/>
                <a:cs typeface="+mn-lt"/>
              </a:rPr>
              <a:t>Expliciet maken helpt bewuste ontwerpkeuzes hierin te stimuleren</a:t>
            </a:r>
          </a:p>
          <a:p>
            <a:pPr marL="457200" indent="-457200">
              <a:buFont typeface="Arial,Sans-Serif"/>
              <a:buChar char="•"/>
            </a:pPr>
            <a:r>
              <a:rPr lang="nl-NL" sz="2800">
                <a:cs typeface="Calibri" panose="020F0502020204030204"/>
              </a:rPr>
              <a:t>Een kritische succesfactor is integratie in gehele curriculum, gedeelde visie ondersteunt dit</a:t>
            </a:r>
            <a:endParaRPr lang="nl-NL"/>
          </a:p>
          <a:p>
            <a:endParaRPr lang="nl-NL" sz="2800">
              <a:cs typeface="Calibri"/>
            </a:endParaRPr>
          </a:p>
          <a:p>
            <a:pPr marL="457200" indent="-457200">
              <a:buFont typeface="Arial,Sans-Serif"/>
              <a:buChar char="•"/>
            </a:pPr>
            <a:endParaRPr lang="nl-NL" sz="2800">
              <a:cs typeface="Calibri"/>
            </a:endParaRPr>
          </a:p>
          <a:p>
            <a:endParaRPr lang="en-US">
              <a:cs typeface="Calibri" panose="020F0502020204030204"/>
            </a:endParaRPr>
          </a:p>
        </p:txBody>
      </p:sp>
    </p:spTree>
    <p:extLst>
      <p:ext uri="{BB962C8B-B14F-4D97-AF65-F5344CB8AC3E}">
        <p14:creationId xmlns:p14="http://schemas.microsoft.com/office/powerpoint/2010/main" val="3069508372"/>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B1C816AA2DAA74497B7B6B03A92436B" ma:contentTypeVersion="12" ma:contentTypeDescription="Een nieuw document maken." ma:contentTypeScope="" ma:versionID="9555a498406be863e19819e97b32e89c">
  <xsd:schema xmlns:xsd="http://www.w3.org/2001/XMLSchema" xmlns:xs="http://www.w3.org/2001/XMLSchema" xmlns:p="http://schemas.microsoft.com/office/2006/metadata/properties" xmlns:ns2="8c2fcf90-119c-4938-a9cb-40206e5a037a" xmlns:ns3="d4af1a2c-877b-4eba-8e85-228acd16f0e5" targetNamespace="http://schemas.microsoft.com/office/2006/metadata/properties" ma:root="true" ma:fieldsID="d8862544e03fdeb4aeedd6b72ebcf637" ns2:_="" ns3:_="">
    <xsd:import namespace="8c2fcf90-119c-4938-a9cb-40206e5a037a"/>
    <xsd:import namespace="d4af1a2c-877b-4eba-8e85-228acd16f0e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2fcf90-119c-4938-a9cb-40206e5a03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4af1a2c-877b-4eba-8e85-228acd16f0e5" elementFormDefault="qualified">
    <xsd:import namespace="http://schemas.microsoft.com/office/2006/documentManagement/types"/>
    <xsd:import namespace="http://schemas.microsoft.com/office/infopath/2007/PartnerControls"/>
    <xsd:element name="SharedWithUsers" ma:index="1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805897-5F1E-4E6D-B012-DE28588F48D1}">
  <ds:schemaRefs>
    <ds:schemaRef ds:uri="8c2fcf90-119c-4938-a9cb-40206e5a037a"/>
    <ds:schemaRef ds:uri="d4af1a2c-877b-4eba-8e85-228acd16f0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5E12DA5-C745-423A-A485-A5216119348E}">
  <ds:schemaRefs>
    <ds:schemaRef ds:uri="http://purl.org/dc/dcmitype/"/>
    <ds:schemaRef ds:uri="http://schemas.microsoft.com/office/2006/documentManagement/types"/>
    <ds:schemaRef ds:uri="http://schemas.microsoft.com/office/infopath/2007/PartnerControls"/>
    <ds:schemaRef ds:uri="http://purl.org/dc/elements/1.1/"/>
    <ds:schemaRef ds:uri="http://purl.org/dc/terms/"/>
    <ds:schemaRef ds:uri="d4af1a2c-877b-4eba-8e85-228acd16f0e5"/>
    <ds:schemaRef ds:uri="http://schemas.microsoft.com/office/2006/metadata/properties"/>
    <ds:schemaRef ds:uri="http://www.w3.org/XML/1998/namespace"/>
    <ds:schemaRef ds:uri="http://schemas.openxmlformats.org/package/2006/metadata/core-properties"/>
    <ds:schemaRef ds:uri="8c2fcf90-119c-4938-a9cb-40206e5a037a"/>
  </ds:schemaRefs>
</ds:datastoreItem>
</file>

<file path=customXml/itemProps3.xml><?xml version="1.0" encoding="utf-8"?>
<ds:datastoreItem xmlns:ds="http://schemas.openxmlformats.org/officeDocument/2006/customXml" ds:itemID="{F907FAAB-09B6-44A7-AA37-4CDB8B57CF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5150</Words>
  <Application>Microsoft Macintosh PowerPoint</Application>
  <PresentationFormat>Breedbeeld</PresentationFormat>
  <Paragraphs>488</Paragraphs>
  <Slides>73</Slides>
  <Notes>72</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73</vt:i4>
      </vt:variant>
    </vt:vector>
  </HeadingPairs>
  <TitlesOfParts>
    <vt:vector size="82" baseType="lpstr">
      <vt:lpstr>Arial</vt:lpstr>
      <vt:lpstr>Arial,Sans-Serif</vt:lpstr>
      <vt:lpstr>Bradley Hand ITC TT-Bold</vt:lpstr>
      <vt:lpstr>Calibri</vt:lpstr>
      <vt:lpstr>Calibri Light</vt:lpstr>
      <vt:lpstr>Courier New</vt:lpstr>
      <vt:lpstr>Helvetica</vt:lpstr>
      <vt:lpstr>Open Sans</vt:lpstr>
      <vt:lpstr>Kantoorthema</vt:lpstr>
      <vt:lpstr>Introductie</vt:lpstr>
      <vt:lpstr>Instructie proces</vt:lpstr>
      <vt:lpstr>De bouwstenen</vt:lpstr>
      <vt:lpstr>Bouwsteen 0: Introductie workshop</vt:lpstr>
      <vt:lpstr>Op weg naar een visie op Blended Learning</vt:lpstr>
      <vt:lpstr>Doel van de workshop</vt:lpstr>
      <vt:lpstr>Programma</vt:lpstr>
      <vt:lpstr>Check-in opdracht</vt:lpstr>
      <vt:lpstr>Waarom een aparte visie op Blended Learning? </vt:lpstr>
      <vt:lpstr>Bouwsteen 1a: De algemene onderwijsvisie</vt:lpstr>
      <vt:lpstr>Toelichting (te verwijderen voor gebruik) </vt:lpstr>
      <vt:lpstr>Doel activiteit</vt:lpstr>
      <vt:lpstr>Overzicht van activiteiten</vt:lpstr>
      <vt:lpstr>Stap 1; standpunten vanuit bestaande visie </vt:lpstr>
      <vt:lpstr>Stap 2; carrousel speeddate</vt:lpstr>
      <vt:lpstr>Stap3; prioriteren standpunten</vt:lpstr>
      <vt:lpstr>Stap3; prioriteren standpunten</vt:lpstr>
      <vt:lpstr>Bouwsteen 1b: De algemene onderwijsvisie</vt:lpstr>
      <vt:lpstr>Toelichting (te verwijderen voor gebruik) </vt:lpstr>
      <vt:lpstr>Doel activiteit</vt:lpstr>
      <vt:lpstr>Overzicht van activiteiten</vt:lpstr>
      <vt:lpstr>Stap 1; uitgangspunt vanuit opvatting en ervaring</vt:lpstr>
      <vt:lpstr>Stap 1; uitgangspunt vanuit opvatting en ervaring</vt:lpstr>
      <vt:lpstr>Stap 2; carrousel speeddate</vt:lpstr>
      <vt:lpstr>Stap 3; prioriteren uitgangspunten</vt:lpstr>
      <vt:lpstr>Stap 3; prioriteren uitgangspunten</vt:lpstr>
      <vt:lpstr>Bouwsteen 2: De meerwaarde van Blended Learning</vt:lpstr>
      <vt:lpstr>Toelichting (te verwijderen voor gebruik) </vt:lpstr>
      <vt:lpstr>PowerPoint-presentatie</vt:lpstr>
      <vt:lpstr>Positieve berichten over blended learning</vt:lpstr>
      <vt:lpstr>Positieve berichten over blended learning</vt:lpstr>
      <vt:lpstr>Positieve berichten over blended</vt:lpstr>
      <vt:lpstr>Ontwerpaspecten</vt:lpstr>
      <vt:lpstr>PowerPoint-presentatie</vt:lpstr>
      <vt:lpstr>Bouwsteen 3: De visie op Blended Learning</vt:lpstr>
      <vt:lpstr>Toelichting (te verwijderen voor gebruik) </vt:lpstr>
      <vt:lpstr>Vooraf</vt:lpstr>
      <vt:lpstr>Vooraf</vt:lpstr>
      <vt:lpstr>Vooraf</vt:lpstr>
      <vt:lpstr>Laten we beginnen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Bouwsteen 4: Maak een blended ontwerp</vt:lpstr>
      <vt:lpstr>Toelichting (te verwijderen voor gebruik) </vt:lpstr>
      <vt:lpstr>PowerPoint-presentatie</vt:lpstr>
      <vt:lpstr>PowerPoint-presentatie</vt:lpstr>
      <vt:lpstr>PowerPoint-presentatie</vt:lpstr>
      <vt:lpstr>Ontwerp een stukje onderwijs (groepsopdracht)</vt:lpstr>
      <vt:lpstr>Voorbeeld Blended Learning Wave</vt:lpstr>
      <vt:lpstr>Groepsopdracht in Mural</vt:lpstr>
      <vt:lpstr>Groepsopdracht in Mural</vt:lpstr>
      <vt:lpstr>Groepsopdracht in Mural</vt:lpstr>
      <vt:lpstr>Terugkoppeling 'Blended Learning Waves'</vt:lpstr>
      <vt:lpstr>Afronding van de workshop </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FONTYS BLENDED</dc:title>
  <dc:creator>Mark Mettler</dc:creator>
  <cp:lastModifiedBy>Jamin,Jean J.H.A.C.</cp:lastModifiedBy>
  <cp:revision>231</cp:revision>
  <dcterms:created xsi:type="dcterms:W3CDTF">2020-12-07T10:14:21Z</dcterms:created>
  <dcterms:modified xsi:type="dcterms:W3CDTF">2021-06-18T14:35:01Z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0x0101002B1C816AA2DAA74497B7B6B03A92436B</vt:lpwstr>
  </property>
</Properties>
</file>