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sldIdLst>
    <p:sldId id="386" r:id="rId5"/>
    <p:sldId id="389" r:id="rId6"/>
    <p:sldId id="361" r:id="rId7"/>
    <p:sldId id="362" r:id="rId8"/>
    <p:sldId id="360" r:id="rId9"/>
    <p:sldId id="359" r:id="rId10"/>
    <p:sldId id="357" r:id="rId11"/>
    <p:sldId id="358" r:id="rId12"/>
    <p:sldId id="373" r:id="rId13"/>
    <p:sldId id="374" r:id="rId14"/>
    <p:sldId id="376" r:id="rId15"/>
    <p:sldId id="381" r:id="rId16"/>
    <p:sldId id="355" r:id="rId17"/>
    <p:sldId id="377" r:id="rId18"/>
    <p:sldId id="390" r:id="rId1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elde,Robert R. van der" initials="VRvd" lastIdx="1" clrIdx="0">
    <p:extLst>
      <p:ext uri="{19B8F6BF-5375-455C-9EA6-DF929625EA0E}">
        <p15:presenceInfo xmlns:p15="http://schemas.microsoft.com/office/powerpoint/2012/main" userId="S::880979@fontys.nl::de46b5d1-404d-4e15-a300-cab1b4a4a6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33367"/>
    <a:srgbClr val="D6A300"/>
    <a:srgbClr val="7837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00044A-DBFD-445E-9C7A-BBD05BCE16FB}" v="26" dt="2021-06-18T08:39:56.141"/>
    <p1510:client id="{547DA3CD-FA88-40CA-8683-0C7E24B46CD5}" v="2" dt="2021-06-17T18:54:43.689"/>
    <p1510:client id="{7E8CDC14-1EA4-4CD5-9E4C-ACD0469BB932}" v="7" dt="2021-06-18T11:08:39.375"/>
    <p1510:client id="{D9E59DAD-61B8-4224-9123-F8985040ADCB}" v="1667" dt="2021-06-17T18:38:50.7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24"/>
  </p:normalViewPr>
  <p:slideViewPr>
    <p:cSldViewPr snapToGrid="0">
      <p:cViewPr varScale="1">
        <p:scale>
          <a:sx n="106" d="100"/>
          <a:sy n="106"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B38A42C3-AFB0-4BAF-A0E8-ED98C72AA2CB}"/>
    <pc:docChg chg="modSld">
      <pc:chgData name="" userId="" providerId="" clId="Web-{B38A42C3-AFB0-4BAF-A0E8-ED98C72AA2CB}" dt="2021-06-15T19:08:39.873" v="2" actId="20577"/>
      <pc:docMkLst>
        <pc:docMk/>
      </pc:docMkLst>
      <pc:sldChg chg="modSp">
        <pc:chgData name="" userId="" providerId="" clId="Web-{B38A42C3-AFB0-4BAF-A0E8-ED98C72AA2CB}" dt="2021-06-15T19:08:39.873" v="2" actId="20577"/>
        <pc:sldMkLst>
          <pc:docMk/>
          <pc:sldMk cId="2254887079" sldId="292"/>
        </pc:sldMkLst>
        <pc:spChg chg="mod">
          <ac:chgData name="" userId="" providerId="" clId="Web-{B38A42C3-AFB0-4BAF-A0E8-ED98C72AA2CB}" dt="2021-06-15T19:08:39.873" v="2" actId="20577"/>
          <ac:spMkLst>
            <pc:docMk/>
            <pc:sldMk cId="2254887079" sldId="292"/>
            <ac:spMk id="3" creationId="{00000000-0000-0000-0000-000000000000}"/>
          </ac:spMkLst>
        </pc:spChg>
      </pc:sldChg>
    </pc:docChg>
  </pc:docChgLst>
  <pc:docChgLst>
    <pc:chgData name="Velde,Robert R. van der" userId="S::880979@fontys.nl::de46b5d1-404d-4e15-a300-cab1b4a4a652" providerId="AD" clId="Web-{6966E34D-E4F8-4B8B-B48B-1D57805B27E0}"/>
    <pc:docChg chg="modSld">
      <pc:chgData name="Velde,Robert R. van der" userId="S::880979@fontys.nl::de46b5d1-404d-4e15-a300-cab1b4a4a652" providerId="AD" clId="Web-{6966E34D-E4F8-4B8B-B48B-1D57805B27E0}" dt="2021-06-17T08:09:06.056" v="40" actId="20577"/>
      <pc:docMkLst>
        <pc:docMk/>
      </pc:docMkLst>
      <pc:sldChg chg="modSp modNotes">
        <pc:chgData name="Velde,Robert R. van der" userId="S::880979@fontys.nl::de46b5d1-404d-4e15-a300-cab1b4a4a652" providerId="AD" clId="Web-{6966E34D-E4F8-4B8B-B48B-1D57805B27E0}" dt="2021-06-17T08:09:06.056" v="40" actId="20577"/>
        <pc:sldMkLst>
          <pc:docMk/>
          <pc:sldMk cId="1843851164" sldId="379"/>
        </pc:sldMkLst>
        <pc:spChg chg="mod">
          <ac:chgData name="Velde,Robert R. van der" userId="S::880979@fontys.nl::de46b5d1-404d-4e15-a300-cab1b4a4a652" providerId="AD" clId="Web-{6966E34D-E4F8-4B8B-B48B-1D57805B27E0}" dt="2021-06-17T08:09:06.056" v="40" actId="20577"/>
          <ac:spMkLst>
            <pc:docMk/>
            <pc:sldMk cId="1843851164" sldId="379"/>
            <ac:spMk id="2" creationId="{00000000-0000-0000-0000-000000000000}"/>
          </ac:spMkLst>
        </pc:spChg>
        <pc:picChg chg="mod">
          <ac:chgData name="Velde,Robert R. van der" userId="S::880979@fontys.nl::de46b5d1-404d-4e15-a300-cab1b4a4a652" providerId="AD" clId="Web-{6966E34D-E4F8-4B8B-B48B-1D57805B27E0}" dt="2021-06-17T08:07:28.523" v="0" actId="1076"/>
          <ac:picMkLst>
            <pc:docMk/>
            <pc:sldMk cId="1843851164" sldId="379"/>
            <ac:picMk id="5" creationId="{2CFD023A-336A-F24E-8B1B-EF8CDF98E2BB}"/>
          </ac:picMkLst>
        </pc:picChg>
      </pc:sldChg>
    </pc:docChg>
  </pc:docChgLst>
  <pc:docChgLst>
    <pc:chgData name="Jamin,Jean J.H.A.C." userId="f2903696-3cdb-4ce9-ba50-43d293997050" providerId="ADAL" clId="{3532B369-D78F-AA44-92E3-EC00DA4A12ED}"/>
    <pc:docChg chg="undo custSel modSld">
      <pc:chgData name="Jamin,Jean J.H.A.C." userId="f2903696-3cdb-4ce9-ba50-43d293997050" providerId="ADAL" clId="{3532B369-D78F-AA44-92E3-EC00DA4A12ED}" dt="2021-06-18T14:34:32.434" v="1" actId="1076"/>
      <pc:docMkLst>
        <pc:docMk/>
      </pc:docMkLst>
      <pc:sldChg chg="modSp mod">
        <pc:chgData name="Jamin,Jean J.H.A.C." userId="f2903696-3cdb-4ce9-ba50-43d293997050" providerId="ADAL" clId="{3532B369-D78F-AA44-92E3-EC00DA4A12ED}" dt="2021-06-18T14:34:32.434" v="1" actId="1076"/>
        <pc:sldMkLst>
          <pc:docMk/>
          <pc:sldMk cId="3653404708" sldId="390"/>
        </pc:sldMkLst>
        <pc:picChg chg="mod">
          <ac:chgData name="Jamin,Jean J.H.A.C." userId="f2903696-3cdb-4ce9-ba50-43d293997050" providerId="ADAL" clId="{3532B369-D78F-AA44-92E3-EC00DA4A12ED}" dt="2021-06-18T14:34:32.434" v="1" actId="1076"/>
          <ac:picMkLst>
            <pc:docMk/>
            <pc:sldMk cId="3653404708" sldId="390"/>
            <ac:picMk id="5" creationId="{2CFD023A-336A-F24E-8B1B-EF8CDF98E2BB}"/>
          </ac:picMkLst>
        </pc:picChg>
      </pc:sldChg>
    </pc:docChg>
  </pc:docChgLst>
  <pc:docChgLst>
    <pc:chgData name="Jamin,Jean J.H.A.C." userId="S::875706@fontys.nl::f2903696-3cdb-4ce9-ba50-43d293997050" providerId="AD" clId="Web-{39E8F2ED-50A0-41D2-92FA-D2D4A904E56B}"/>
    <pc:docChg chg="modSld">
      <pc:chgData name="Jamin,Jean J.H.A.C." userId="S::875706@fontys.nl::f2903696-3cdb-4ce9-ba50-43d293997050" providerId="AD" clId="Web-{39E8F2ED-50A0-41D2-92FA-D2D4A904E56B}" dt="2021-06-16T12:14:26.754" v="5" actId="1076"/>
      <pc:docMkLst>
        <pc:docMk/>
      </pc:docMkLst>
      <pc:sldChg chg="addSp delSp modSp">
        <pc:chgData name="Jamin,Jean J.H.A.C." userId="S::875706@fontys.nl::f2903696-3cdb-4ce9-ba50-43d293997050" providerId="AD" clId="Web-{39E8F2ED-50A0-41D2-92FA-D2D4A904E56B}" dt="2021-06-16T12:14:26.754" v="5" actId="1076"/>
        <pc:sldMkLst>
          <pc:docMk/>
          <pc:sldMk cId="3382333107" sldId="360"/>
        </pc:sldMkLst>
        <pc:picChg chg="add mod">
          <ac:chgData name="Jamin,Jean J.H.A.C." userId="S::875706@fontys.nl::f2903696-3cdb-4ce9-ba50-43d293997050" providerId="AD" clId="Web-{39E8F2ED-50A0-41D2-92FA-D2D4A904E56B}" dt="2021-06-16T12:14:26.754" v="5" actId="1076"/>
          <ac:picMkLst>
            <pc:docMk/>
            <pc:sldMk cId="3382333107" sldId="360"/>
            <ac:picMk id="2" creationId="{E591BC6E-AA0F-4094-8D12-A31E441A1E7C}"/>
          </ac:picMkLst>
        </pc:picChg>
        <pc:picChg chg="del">
          <ac:chgData name="Jamin,Jean J.H.A.C." userId="S::875706@fontys.nl::f2903696-3cdb-4ce9-ba50-43d293997050" providerId="AD" clId="Web-{39E8F2ED-50A0-41D2-92FA-D2D4A904E56B}" dt="2021-06-16T12:14:01.658" v="0"/>
          <ac:picMkLst>
            <pc:docMk/>
            <pc:sldMk cId="3382333107" sldId="360"/>
            <ac:picMk id="9" creationId="{E34E734D-D1F5-1A4D-BC39-2FC8ABE79F2F}"/>
          </ac:picMkLst>
        </pc:picChg>
      </pc:sldChg>
    </pc:docChg>
  </pc:docChgLst>
  <pc:docChgLst>
    <pc:chgData name="Jamin,Jean J.H.A.C." userId="S::875706@fontys.nl::f2903696-3cdb-4ce9-ba50-43d293997050" providerId="AD" clId="Web-{6304A752-E362-41EB-BD47-FB1A415DE5FE}"/>
    <pc:docChg chg="addSld delSld modSld">
      <pc:chgData name="Jamin,Jean J.H.A.C." userId="S::875706@fontys.nl::f2903696-3cdb-4ce9-ba50-43d293997050" providerId="AD" clId="Web-{6304A752-E362-41EB-BD47-FB1A415DE5FE}" dt="2021-06-17T13:26:36.247" v="428" actId="20577"/>
      <pc:docMkLst>
        <pc:docMk/>
      </pc:docMkLst>
      <pc:sldChg chg="modSp">
        <pc:chgData name="Jamin,Jean J.H.A.C." userId="S::875706@fontys.nl::f2903696-3cdb-4ce9-ba50-43d293997050" providerId="AD" clId="Web-{6304A752-E362-41EB-BD47-FB1A415DE5FE}" dt="2021-06-17T12:57:21.435" v="259" actId="1076"/>
        <pc:sldMkLst>
          <pc:docMk/>
          <pc:sldMk cId="0" sldId="276"/>
        </pc:sldMkLst>
        <pc:picChg chg="mod">
          <ac:chgData name="Jamin,Jean J.H.A.C." userId="S::875706@fontys.nl::f2903696-3cdb-4ce9-ba50-43d293997050" providerId="AD" clId="Web-{6304A752-E362-41EB-BD47-FB1A415DE5FE}" dt="2021-06-17T12:57:21.435" v="259" actId="1076"/>
          <ac:picMkLst>
            <pc:docMk/>
            <pc:sldMk cId="0" sldId="276"/>
            <ac:picMk id="2" creationId="{BDAFE1E6-AB21-49BB-9A71-6A76485DE050}"/>
          </ac:picMkLst>
        </pc:picChg>
        <pc:picChg chg="mod">
          <ac:chgData name="Jamin,Jean J.H.A.C." userId="S::875706@fontys.nl::f2903696-3cdb-4ce9-ba50-43d293997050" providerId="AD" clId="Web-{6304A752-E362-41EB-BD47-FB1A415DE5FE}" dt="2021-06-17T12:56:46.231" v="256" actId="1076"/>
          <ac:picMkLst>
            <pc:docMk/>
            <pc:sldMk cId="0" sldId="276"/>
            <ac:picMk id="233" creationId="{00000000-0000-0000-0000-000000000000}"/>
          </ac:picMkLst>
        </pc:picChg>
      </pc:sldChg>
      <pc:sldChg chg="modSp">
        <pc:chgData name="Jamin,Jean J.H.A.C." userId="S::875706@fontys.nl::f2903696-3cdb-4ce9-ba50-43d293997050" providerId="AD" clId="Web-{6304A752-E362-41EB-BD47-FB1A415DE5FE}" dt="2021-06-17T12:43:30.397" v="214" actId="20577"/>
        <pc:sldMkLst>
          <pc:docMk/>
          <pc:sldMk cId="2777973847" sldId="291"/>
        </pc:sldMkLst>
        <pc:spChg chg="mod">
          <ac:chgData name="Jamin,Jean J.H.A.C." userId="S::875706@fontys.nl::f2903696-3cdb-4ce9-ba50-43d293997050" providerId="AD" clId="Web-{6304A752-E362-41EB-BD47-FB1A415DE5FE}" dt="2021-06-17T12:43:30.397" v="214" actId="20577"/>
          <ac:spMkLst>
            <pc:docMk/>
            <pc:sldMk cId="2777973847" sldId="291"/>
            <ac:spMk id="3" creationId="{00000000-0000-0000-0000-000000000000}"/>
          </ac:spMkLst>
        </pc:spChg>
      </pc:sldChg>
      <pc:sldChg chg="modSp">
        <pc:chgData name="Jamin,Jean J.H.A.C." userId="S::875706@fontys.nl::f2903696-3cdb-4ce9-ba50-43d293997050" providerId="AD" clId="Web-{6304A752-E362-41EB-BD47-FB1A415DE5FE}" dt="2021-06-17T12:27:53.091" v="1" actId="1076"/>
        <pc:sldMkLst>
          <pc:docMk/>
          <pc:sldMk cId="2286001276" sldId="293"/>
        </pc:sldMkLst>
        <pc:picChg chg="mod">
          <ac:chgData name="Jamin,Jean J.H.A.C." userId="S::875706@fontys.nl::f2903696-3cdb-4ce9-ba50-43d293997050" providerId="AD" clId="Web-{6304A752-E362-41EB-BD47-FB1A415DE5FE}" dt="2021-06-17T12:27:53.091" v="1" actId="1076"/>
          <ac:picMkLst>
            <pc:docMk/>
            <pc:sldMk cId="2286001276" sldId="293"/>
            <ac:picMk id="5" creationId="{2CFD023A-336A-F24E-8B1B-EF8CDF98E2BB}"/>
          </ac:picMkLst>
        </pc:picChg>
      </pc:sldChg>
      <pc:sldChg chg="delSp modSp">
        <pc:chgData name="Jamin,Jean J.H.A.C." userId="S::875706@fontys.nl::f2903696-3cdb-4ce9-ba50-43d293997050" providerId="AD" clId="Web-{6304A752-E362-41EB-BD47-FB1A415DE5FE}" dt="2021-06-17T12:50:15.017" v="220" actId="1076"/>
        <pc:sldMkLst>
          <pc:docMk/>
          <pc:sldMk cId="3840637645" sldId="294"/>
        </pc:sldMkLst>
        <pc:spChg chg="del">
          <ac:chgData name="Jamin,Jean J.H.A.C." userId="S::875706@fontys.nl::f2903696-3cdb-4ce9-ba50-43d293997050" providerId="AD" clId="Web-{6304A752-E362-41EB-BD47-FB1A415DE5FE}" dt="2021-06-17T12:49:56.173" v="215"/>
          <ac:spMkLst>
            <pc:docMk/>
            <pc:sldMk cId="3840637645" sldId="294"/>
            <ac:spMk id="6" creationId="{00000000-0000-0000-0000-000000000000}"/>
          </ac:spMkLst>
        </pc:spChg>
        <pc:picChg chg="mod">
          <ac:chgData name="Jamin,Jean J.H.A.C." userId="S::875706@fontys.nl::f2903696-3cdb-4ce9-ba50-43d293997050" providerId="AD" clId="Web-{6304A752-E362-41EB-BD47-FB1A415DE5FE}" dt="2021-06-17T12:50:15.017" v="220" actId="1076"/>
          <ac:picMkLst>
            <pc:docMk/>
            <pc:sldMk cId="3840637645" sldId="294"/>
            <ac:picMk id="4" creationId="{00000000-0000-0000-0000-000000000000}"/>
          </ac:picMkLst>
        </pc:picChg>
      </pc:sldChg>
      <pc:sldChg chg="delSp">
        <pc:chgData name="Jamin,Jean J.H.A.C." userId="S::875706@fontys.nl::f2903696-3cdb-4ce9-ba50-43d293997050" providerId="AD" clId="Web-{6304A752-E362-41EB-BD47-FB1A415DE5FE}" dt="2021-06-17T12:51:20.472" v="230"/>
        <pc:sldMkLst>
          <pc:docMk/>
          <pc:sldMk cId="232688048" sldId="296"/>
        </pc:sldMkLst>
        <pc:spChg chg="del">
          <ac:chgData name="Jamin,Jean J.H.A.C." userId="S::875706@fontys.nl::f2903696-3cdb-4ce9-ba50-43d293997050" providerId="AD" clId="Web-{6304A752-E362-41EB-BD47-FB1A415DE5FE}" dt="2021-06-17T12:51:20.472" v="230"/>
          <ac:spMkLst>
            <pc:docMk/>
            <pc:sldMk cId="232688048" sldId="296"/>
            <ac:spMk id="3" creationId="{00000000-0000-0000-0000-000000000000}"/>
          </ac:spMkLst>
        </pc:spChg>
      </pc:sldChg>
      <pc:sldChg chg="addSp delSp modSp add del">
        <pc:chgData name="Jamin,Jean J.H.A.C." userId="S::875706@fontys.nl::f2903696-3cdb-4ce9-ba50-43d293997050" providerId="AD" clId="Web-{6304A752-E362-41EB-BD47-FB1A415DE5FE}" dt="2021-06-17T13:23:16.820" v="388"/>
        <pc:sldMkLst>
          <pc:docMk/>
          <pc:sldMk cId="2970161820" sldId="306"/>
        </pc:sldMkLst>
        <pc:spChg chg="mod">
          <ac:chgData name="Jamin,Jean J.H.A.C." userId="S::875706@fontys.nl::f2903696-3cdb-4ce9-ba50-43d293997050" providerId="AD" clId="Web-{6304A752-E362-41EB-BD47-FB1A415DE5FE}" dt="2021-06-17T13:03:42.023" v="298" actId="20577"/>
          <ac:spMkLst>
            <pc:docMk/>
            <pc:sldMk cId="2970161820" sldId="306"/>
            <ac:spMk id="2" creationId="{00000000-0000-0000-0000-000000000000}"/>
          </ac:spMkLst>
        </pc:spChg>
        <pc:spChg chg="del">
          <ac:chgData name="Jamin,Jean J.H.A.C." userId="S::875706@fontys.nl::f2903696-3cdb-4ce9-ba50-43d293997050" providerId="AD" clId="Web-{6304A752-E362-41EB-BD47-FB1A415DE5FE}" dt="2021-06-17T13:21:46.318" v="384"/>
          <ac:spMkLst>
            <pc:docMk/>
            <pc:sldMk cId="2970161820" sldId="306"/>
            <ac:spMk id="3" creationId="{ED985641-C0DD-4691-B41E-3951D364521B}"/>
          </ac:spMkLst>
        </pc:spChg>
        <pc:spChg chg="add mod">
          <ac:chgData name="Jamin,Jean J.H.A.C." userId="S::875706@fontys.nl::f2903696-3cdb-4ce9-ba50-43d293997050" providerId="AD" clId="Web-{6304A752-E362-41EB-BD47-FB1A415DE5FE}" dt="2021-06-17T13:04:05.352" v="301" actId="1076"/>
          <ac:spMkLst>
            <pc:docMk/>
            <pc:sldMk cId="2970161820" sldId="306"/>
            <ac:spMk id="9" creationId="{3E4E2E72-39E4-426F-AC50-115DC7A4A450}"/>
          </ac:spMkLst>
        </pc:spChg>
        <pc:picChg chg="del">
          <ac:chgData name="Jamin,Jean J.H.A.C." userId="S::875706@fontys.nl::f2903696-3cdb-4ce9-ba50-43d293997050" providerId="AD" clId="Web-{6304A752-E362-41EB-BD47-FB1A415DE5FE}" dt="2021-06-17T13:23:16.820" v="388"/>
          <ac:picMkLst>
            <pc:docMk/>
            <pc:sldMk cId="2970161820" sldId="306"/>
            <ac:picMk id="4" creationId="{2B1994AB-AA38-4411-A4BB-541C247C8BF6}"/>
          </ac:picMkLst>
        </pc:picChg>
      </pc:sldChg>
      <pc:sldChg chg="addSp delSp modSp">
        <pc:chgData name="Jamin,Jean J.H.A.C." userId="S::875706@fontys.nl::f2903696-3cdb-4ce9-ba50-43d293997050" providerId="AD" clId="Web-{6304A752-E362-41EB-BD47-FB1A415DE5FE}" dt="2021-06-17T13:23:31.758" v="389"/>
        <pc:sldMkLst>
          <pc:docMk/>
          <pc:sldMk cId="2550177843" sldId="307"/>
        </pc:sldMkLst>
        <pc:spChg chg="mod">
          <ac:chgData name="Jamin,Jean J.H.A.C." userId="S::875706@fontys.nl::f2903696-3cdb-4ce9-ba50-43d293997050" providerId="AD" clId="Web-{6304A752-E362-41EB-BD47-FB1A415DE5FE}" dt="2021-06-17T13:08:11.390" v="333" actId="20577"/>
          <ac:spMkLst>
            <pc:docMk/>
            <pc:sldMk cId="2550177843" sldId="307"/>
            <ac:spMk id="2" creationId="{00000000-0000-0000-0000-000000000000}"/>
          </ac:spMkLst>
        </pc:spChg>
        <pc:spChg chg="del">
          <ac:chgData name="Jamin,Jean J.H.A.C." userId="S::875706@fontys.nl::f2903696-3cdb-4ce9-ba50-43d293997050" providerId="AD" clId="Web-{6304A752-E362-41EB-BD47-FB1A415DE5FE}" dt="2021-06-17T13:21:30.630" v="381"/>
          <ac:spMkLst>
            <pc:docMk/>
            <pc:sldMk cId="2550177843" sldId="307"/>
            <ac:spMk id="3" creationId="{79060CE0-E7E3-4C10-9F0A-1D3CE0283C48}"/>
          </ac:spMkLst>
        </pc:spChg>
        <pc:spChg chg="add mod">
          <ac:chgData name="Jamin,Jean J.H.A.C." userId="S::875706@fontys.nl::f2903696-3cdb-4ce9-ba50-43d293997050" providerId="AD" clId="Web-{6304A752-E362-41EB-BD47-FB1A415DE5FE}" dt="2021-06-17T13:08:17.671" v="334" actId="1076"/>
          <ac:spMkLst>
            <pc:docMk/>
            <pc:sldMk cId="2550177843" sldId="307"/>
            <ac:spMk id="6" creationId="{C1CBB805-C5D3-45E6-AEFE-BF5B12E2EA30}"/>
          </ac:spMkLst>
        </pc:spChg>
        <pc:picChg chg="del">
          <ac:chgData name="Jamin,Jean J.H.A.C." userId="S::875706@fontys.nl::f2903696-3cdb-4ce9-ba50-43d293997050" providerId="AD" clId="Web-{6304A752-E362-41EB-BD47-FB1A415DE5FE}" dt="2021-06-17T13:23:31.758" v="389"/>
          <ac:picMkLst>
            <pc:docMk/>
            <pc:sldMk cId="2550177843" sldId="307"/>
            <ac:picMk id="4" creationId="{C6A7C220-F377-49E9-8C8D-D0D4142A20C5}"/>
          </ac:picMkLst>
        </pc:picChg>
      </pc:sldChg>
      <pc:sldChg chg="addSp delSp modSp modNotes">
        <pc:chgData name="Jamin,Jean J.H.A.C." userId="S::875706@fontys.nl::f2903696-3cdb-4ce9-ba50-43d293997050" providerId="AD" clId="Web-{6304A752-E362-41EB-BD47-FB1A415DE5FE}" dt="2021-06-17T13:23:49.602" v="390"/>
        <pc:sldMkLst>
          <pc:docMk/>
          <pc:sldMk cId="4111257738" sldId="308"/>
        </pc:sldMkLst>
        <pc:spChg chg="mod">
          <ac:chgData name="Jamin,Jean J.H.A.C." userId="S::875706@fontys.nl::f2903696-3cdb-4ce9-ba50-43d293997050" providerId="AD" clId="Web-{6304A752-E362-41EB-BD47-FB1A415DE5FE}" dt="2021-06-17T13:20:16.143" v="374" actId="20577"/>
          <ac:spMkLst>
            <pc:docMk/>
            <pc:sldMk cId="4111257738" sldId="308"/>
            <ac:spMk id="2" creationId="{00000000-0000-0000-0000-000000000000}"/>
          </ac:spMkLst>
        </pc:spChg>
        <pc:spChg chg="del">
          <ac:chgData name="Jamin,Jean J.H.A.C." userId="S::875706@fontys.nl::f2903696-3cdb-4ce9-ba50-43d293997050" providerId="AD" clId="Web-{6304A752-E362-41EB-BD47-FB1A415DE5FE}" dt="2021-06-17T13:21:21.317" v="380"/>
          <ac:spMkLst>
            <pc:docMk/>
            <pc:sldMk cId="4111257738" sldId="308"/>
            <ac:spMk id="3" creationId="{40488FCD-48FA-4D64-953F-A82965FA2582}"/>
          </ac:spMkLst>
        </pc:spChg>
        <pc:spChg chg="add del mod">
          <ac:chgData name="Jamin,Jean J.H.A.C." userId="S::875706@fontys.nl::f2903696-3cdb-4ce9-ba50-43d293997050" providerId="AD" clId="Web-{6304A752-E362-41EB-BD47-FB1A415DE5FE}" dt="2021-06-17T13:22:24.850" v="385"/>
          <ac:spMkLst>
            <pc:docMk/>
            <pc:sldMk cId="4111257738" sldId="308"/>
            <ac:spMk id="6" creationId="{1EF83DEF-155A-4096-84F2-B7D83666ED27}"/>
          </ac:spMkLst>
        </pc:spChg>
        <pc:spChg chg="add mod">
          <ac:chgData name="Jamin,Jean J.H.A.C." userId="S::875706@fontys.nl::f2903696-3cdb-4ce9-ba50-43d293997050" providerId="AD" clId="Web-{6304A752-E362-41EB-BD47-FB1A415DE5FE}" dt="2021-06-17T13:22:39.710" v="387" actId="1076"/>
          <ac:spMkLst>
            <pc:docMk/>
            <pc:sldMk cId="4111257738" sldId="308"/>
            <ac:spMk id="7" creationId="{E10DEDF4-5F64-471F-A07B-ABCAC94BEEFE}"/>
          </ac:spMkLst>
        </pc:spChg>
        <pc:picChg chg="del">
          <ac:chgData name="Jamin,Jean J.H.A.C." userId="S::875706@fontys.nl::f2903696-3cdb-4ce9-ba50-43d293997050" providerId="AD" clId="Web-{6304A752-E362-41EB-BD47-FB1A415DE5FE}" dt="2021-06-17T13:23:49.602" v="390"/>
          <ac:picMkLst>
            <pc:docMk/>
            <pc:sldMk cId="4111257738" sldId="308"/>
            <ac:picMk id="4" creationId="{2BA6473F-5F1E-44C4-A85B-9F8E8C3F0EB6}"/>
          </ac:picMkLst>
        </pc:picChg>
        <pc:picChg chg="mod">
          <ac:chgData name="Jamin,Jean J.H.A.C." userId="S::875706@fontys.nl::f2903696-3cdb-4ce9-ba50-43d293997050" providerId="AD" clId="Web-{6304A752-E362-41EB-BD47-FB1A415DE5FE}" dt="2021-06-17T13:19:26.033" v="372" actId="1076"/>
          <ac:picMkLst>
            <pc:docMk/>
            <pc:sldMk cId="4111257738" sldId="308"/>
            <ac:picMk id="5" creationId="{2CFD023A-336A-F24E-8B1B-EF8CDF98E2BB}"/>
          </ac:picMkLst>
        </pc:picChg>
      </pc:sldChg>
      <pc:sldChg chg="delSp">
        <pc:chgData name="Jamin,Jean J.H.A.C." userId="S::875706@fontys.nl::f2903696-3cdb-4ce9-ba50-43d293997050" providerId="AD" clId="Web-{6304A752-E362-41EB-BD47-FB1A415DE5FE}" dt="2021-06-17T12:56:22.933" v="255"/>
        <pc:sldMkLst>
          <pc:docMk/>
          <pc:sldMk cId="1829345837" sldId="320"/>
        </pc:sldMkLst>
        <pc:spChg chg="del">
          <ac:chgData name="Jamin,Jean J.H.A.C." userId="S::875706@fontys.nl::f2903696-3cdb-4ce9-ba50-43d293997050" providerId="AD" clId="Web-{6304A752-E362-41EB-BD47-FB1A415DE5FE}" dt="2021-06-17T12:56:22.933" v="255"/>
          <ac:spMkLst>
            <pc:docMk/>
            <pc:sldMk cId="1829345837" sldId="320"/>
            <ac:spMk id="9" creationId="{00000000-0000-0000-0000-000000000000}"/>
          </ac:spMkLst>
        </pc:spChg>
      </pc:sldChg>
      <pc:sldChg chg="del">
        <pc:chgData name="Jamin,Jean J.H.A.C." userId="S::875706@fontys.nl::f2903696-3cdb-4ce9-ba50-43d293997050" providerId="AD" clId="Web-{6304A752-E362-41EB-BD47-FB1A415DE5FE}" dt="2021-06-17T13:23:54.462" v="391"/>
        <pc:sldMkLst>
          <pc:docMk/>
          <pc:sldMk cId="0" sldId="328"/>
        </pc:sldMkLst>
      </pc:sldChg>
      <pc:sldChg chg="addSp delSp modSp">
        <pc:chgData name="Jamin,Jean J.H.A.C." userId="S::875706@fontys.nl::f2903696-3cdb-4ce9-ba50-43d293997050" providerId="AD" clId="Web-{6304A752-E362-41EB-BD47-FB1A415DE5FE}" dt="2021-06-17T13:11:31.239" v="341" actId="1076"/>
        <pc:sldMkLst>
          <pc:docMk/>
          <pc:sldMk cId="468111449" sldId="342"/>
        </pc:sldMkLst>
        <pc:picChg chg="add mod">
          <ac:chgData name="Jamin,Jean J.H.A.C." userId="S::875706@fontys.nl::f2903696-3cdb-4ce9-ba50-43d293997050" providerId="AD" clId="Web-{6304A752-E362-41EB-BD47-FB1A415DE5FE}" dt="2021-06-17T13:11:01.301" v="340" actId="1076"/>
          <ac:picMkLst>
            <pc:docMk/>
            <pc:sldMk cId="468111449" sldId="342"/>
            <ac:picMk id="2" creationId="{4D81F2F8-F288-4F7E-8B8C-2CC1EDA9E563}"/>
          </ac:picMkLst>
        </pc:picChg>
        <pc:picChg chg="mod">
          <ac:chgData name="Jamin,Jean J.H.A.C." userId="S::875706@fontys.nl::f2903696-3cdb-4ce9-ba50-43d293997050" providerId="AD" clId="Web-{6304A752-E362-41EB-BD47-FB1A415DE5FE}" dt="2021-06-17T13:11:31.239" v="341" actId="1076"/>
          <ac:picMkLst>
            <pc:docMk/>
            <pc:sldMk cId="468111449" sldId="342"/>
            <ac:picMk id="5" creationId="{2CFD023A-336A-F24E-8B1B-EF8CDF98E2BB}"/>
          </ac:picMkLst>
        </pc:picChg>
        <pc:picChg chg="del">
          <ac:chgData name="Jamin,Jean J.H.A.C." userId="S::875706@fontys.nl::f2903696-3cdb-4ce9-ba50-43d293997050" providerId="AD" clId="Web-{6304A752-E362-41EB-BD47-FB1A415DE5FE}" dt="2021-06-17T13:10:38.003" v="335"/>
          <ac:picMkLst>
            <pc:docMk/>
            <pc:sldMk cId="468111449" sldId="342"/>
            <ac:picMk id="14" creationId="{027675F5-1B59-AF4F-A0BD-11D7459BE8E8}"/>
          </ac:picMkLst>
        </pc:picChg>
      </pc:sldChg>
      <pc:sldChg chg="modSp">
        <pc:chgData name="Jamin,Jean J.H.A.C." userId="S::875706@fontys.nl::f2903696-3cdb-4ce9-ba50-43d293997050" providerId="AD" clId="Web-{6304A752-E362-41EB-BD47-FB1A415DE5FE}" dt="2021-06-17T13:26:36.247" v="428" actId="20577"/>
        <pc:sldMkLst>
          <pc:docMk/>
          <pc:sldMk cId="3418108531" sldId="359"/>
        </pc:sldMkLst>
        <pc:spChg chg="mod">
          <ac:chgData name="Jamin,Jean J.H.A.C." userId="S::875706@fontys.nl::f2903696-3cdb-4ce9-ba50-43d293997050" providerId="AD" clId="Web-{6304A752-E362-41EB-BD47-FB1A415DE5FE}" dt="2021-06-17T13:26:36.247" v="428" actId="20577"/>
          <ac:spMkLst>
            <pc:docMk/>
            <pc:sldMk cId="3418108531" sldId="359"/>
            <ac:spMk id="7" creationId="{0D5FCD6C-2F68-CA40-A020-8A65527A204C}"/>
          </ac:spMkLst>
        </pc:spChg>
      </pc:sldChg>
      <pc:sldChg chg="modNotes">
        <pc:chgData name="Jamin,Jean J.H.A.C." userId="S::875706@fontys.nl::f2903696-3cdb-4ce9-ba50-43d293997050" providerId="AD" clId="Web-{6304A752-E362-41EB-BD47-FB1A415DE5FE}" dt="2021-06-17T13:25:53.184" v="413"/>
        <pc:sldMkLst>
          <pc:docMk/>
          <pc:sldMk cId="1256575519" sldId="361"/>
        </pc:sldMkLst>
      </pc:sldChg>
      <pc:sldChg chg="modNotes">
        <pc:chgData name="Jamin,Jean J.H.A.C." userId="S::875706@fontys.nl::f2903696-3cdb-4ce9-ba50-43d293997050" providerId="AD" clId="Web-{6304A752-E362-41EB-BD47-FB1A415DE5FE}" dt="2021-06-17T13:26:06.012" v="425"/>
        <pc:sldMkLst>
          <pc:docMk/>
          <pc:sldMk cId="1365493872" sldId="362"/>
        </pc:sldMkLst>
      </pc:sldChg>
      <pc:sldChg chg="addSp delSp modSp">
        <pc:chgData name="Jamin,Jean J.H.A.C." userId="S::875706@fontys.nl::f2903696-3cdb-4ce9-ba50-43d293997050" providerId="AD" clId="Web-{6304A752-E362-41EB-BD47-FB1A415DE5FE}" dt="2021-06-17T13:16:52.544" v="359" actId="1076"/>
        <pc:sldMkLst>
          <pc:docMk/>
          <pc:sldMk cId="3701633667" sldId="367"/>
        </pc:sldMkLst>
        <pc:spChg chg="mod">
          <ac:chgData name="Jamin,Jean J.H.A.C." userId="S::875706@fontys.nl::f2903696-3cdb-4ce9-ba50-43d293997050" providerId="AD" clId="Web-{6304A752-E362-41EB-BD47-FB1A415DE5FE}" dt="2021-06-17T13:16:49.513" v="358" actId="1076"/>
          <ac:spMkLst>
            <pc:docMk/>
            <pc:sldMk cId="3701633667" sldId="367"/>
            <ac:spMk id="11" creationId="{13FCD84F-1EE2-2043-9BEF-2814AFE61E80}"/>
          </ac:spMkLst>
        </pc:spChg>
        <pc:grpChg chg="add del mod">
          <ac:chgData name="Jamin,Jean J.H.A.C." userId="S::875706@fontys.nl::f2903696-3cdb-4ce9-ba50-43d293997050" providerId="AD" clId="Web-{6304A752-E362-41EB-BD47-FB1A415DE5FE}" dt="2021-06-17T13:16:44.263" v="356" actId="1076"/>
          <ac:grpSpMkLst>
            <pc:docMk/>
            <pc:sldMk cId="3701633667" sldId="367"/>
            <ac:grpSpMk id="7" creationId="{DD00A532-DFDB-B442-8C05-173CBE936B30}"/>
          </ac:grpSpMkLst>
        </pc:grpChg>
        <pc:picChg chg="mod">
          <ac:chgData name="Jamin,Jean J.H.A.C." userId="S::875706@fontys.nl::f2903696-3cdb-4ce9-ba50-43d293997050" providerId="AD" clId="Web-{6304A752-E362-41EB-BD47-FB1A415DE5FE}" dt="2021-06-17T13:16:52.544" v="359" actId="1076"/>
          <ac:picMkLst>
            <pc:docMk/>
            <pc:sldMk cId="3701633667" sldId="367"/>
            <ac:picMk id="12" creationId="{8279C301-521C-6C4E-8DA3-2B3EDF08F262}"/>
          </ac:picMkLst>
        </pc:picChg>
      </pc:sldChg>
      <pc:sldChg chg="modSp">
        <pc:chgData name="Jamin,Jean J.H.A.C." userId="S::875706@fontys.nl::f2903696-3cdb-4ce9-ba50-43d293997050" providerId="AD" clId="Web-{6304A752-E362-41EB-BD47-FB1A415DE5FE}" dt="2021-06-17T13:17:46.249" v="368" actId="20577"/>
        <pc:sldMkLst>
          <pc:docMk/>
          <pc:sldMk cId="2155465242" sldId="377"/>
        </pc:sldMkLst>
        <pc:spChg chg="mod">
          <ac:chgData name="Jamin,Jean J.H.A.C." userId="S::875706@fontys.nl::f2903696-3cdb-4ce9-ba50-43d293997050" providerId="AD" clId="Web-{6304A752-E362-41EB-BD47-FB1A415DE5FE}" dt="2021-06-17T13:17:46.249" v="368" actId="20577"/>
          <ac:spMkLst>
            <pc:docMk/>
            <pc:sldMk cId="2155465242" sldId="377"/>
            <ac:spMk id="12" creationId="{6E97A066-3937-1740-BFAE-4143DD53F5C1}"/>
          </ac:spMkLst>
        </pc:spChg>
      </pc:sldChg>
      <pc:sldChg chg="modSp">
        <pc:chgData name="Jamin,Jean J.H.A.C." userId="S::875706@fontys.nl::f2903696-3cdb-4ce9-ba50-43d293997050" providerId="AD" clId="Web-{6304A752-E362-41EB-BD47-FB1A415DE5FE}" dt="2021-06-17T13:03:21.319" v="297" actId="1076"/>
        <pc:sldMkLst>
          <pc:docMk/>
          <pc:sldMk cId="1843851164" sldId="379"/>
        </pc:sldMkLst>
        <pc:spChg chg="mod">
          <ac:chgData name="Jamin,Jean J.H.A.C." userId="S::875706@fontys.nl::f2903696-3cdb-4ce9-ba50-43d293997050" providerId="AD" clId="Web-{6304A752-E362-41EB-BD47-FB1A415DE5FE}" dt="2021-06-17T13:03:13.929" v="296" actId="14100"/>
          <ac:spMkLst>
            <pc:docMk/>
            <pc:sldMk cId="1843851164" sldId="379"/>
            <ac:spMk id="2" creationId="{00000000-0000-0000-0000-000000000000}"/>
          </ac:spMkLst>
        </pc:spChg>
        <pc:picChg chg="mod">
          <ac:chgData name="Jamin,Jean J.H.A.C." userId="S::875706@fontys.nl::f2903696-3cdb-4ce9-ba50-43d293997050" providerId="AD" clId="Web-{6304A752-E362-41EB-BD47-FB1A415DE5FE}" dt="2021-06-17T13:03:21.319" v="297" actId="1076"/>
          <ac:picMkLst>
            <pc:docMk/>
            <pc:sldMk cId="1843851164" sldId="379"/>
            <ac:picMk id="5" creationId="{2CFD023A-336A-F24E-8B1B-EF8CDF98E2BB}"/>
          </ac:picMkLst>
        </pc:picChg>
      </pc:sldChg>
      <pc:sldChg chg="delSp del">
        <pc:chgData name="Jamin,Jean J.H.A.C." userId="S::875706@fontys.nl::f2903696-3cdb-4ce9-ba50-43d293997050" providerId="AD" clId="Web-{6304A752-E362-41EB-BD47-FB1A415DE5FE}" dt="2021-06-17T13:04:37.962" v="302"/>
        <pc:sldMkLst>
          <pc:docMk/>
          <pc:sldMk cId="3405223093" sldId="380"/>
        </pc:sldMkLst>
        <pc:spChg chg="del">
          <ac:chgData name="Jamin,Jean J.H.A.C." userId="S::875706@fontys.nl::f2903696-3cdb-4ce9-ba50-43d293997050" providerId="AD" clId="Web-{6304A752-E362-41EB-BD47-FB1A415DE5FE}" dt="2021-06-17T13:03:55.617" v="299"/>
          <ac:spMkLst>
            <pc:docMk/>
            <pc:sldMk cId="3405223093" sldId="380"/>
            <ac:spMk id="11" creationId="{C8E20BCF-11C0-F54D-BA3C-997A6414C287}"/>
          </ac:spMkLst>
        </pc:spChg>
      </pc:sldChg>
    </pc:docChg>
  </pc:docChgLst>
  <pc:docChgLst>
    <pc:chgData name="Aalst,Bianca B. van der" userId="S::886399@fontys.nl::d254a686-399c-4101-b97d-ebdd06d74b57" providerId="AD" clId="Web-{B38A42C3-AFB0-4BAF-A0E8-ED98C72AA2CB}"/>
    <pc:docChg chg="modSld">
      <pc:chgData name="Aalst,Bianca B. van der" userId="S::886399@fontys.nl::d254a686-399c-4101-b97d-ebdd06d74b57" providerId="AD" clId="Web-{B38A42C3-AFB0-4BAF-A0E8-ED98C72AA2CB}" dt="2021-06-15T19:11:59.144" v="111" actId="20577"/>
      <pc:docMkLst>
        <pc:docMk/>
      </pc:docMkLst>
      <pc:sldChg chg="modSp">
        <pc:chgData name="Aalst,Bianca B. van der" userId="S::886399@fontys.nl::d254a686-399c-4101-b97d-ebdd06d74b57" providerId="AD" clId="Web-{B38A42C3-AFB0-4BAF-A0E8-ED98C72AA2CB}" dt="2021-06-15T19:11:59.144" v="111" actId="20577"/>
        <pc:sldMkLst>
          <pc:docMk/>
          <pc:sldMk cId="2254887079" sldId="292"/>
        </pc:sldMkLst>
        <pc:spChg chg="mod">
          <ac:chgData name="Aalst,Bianca B. van der" userId="S::886399@fontys.nl::d254a686-399c-4101-b97d-ebdd06d74b57" providerId="AD" clId="Web-{B38A42C3-AFB0-4BAF-A0E8-ED98C72AA2CB}" dt="2021-06-15T19:11:59.144" v="111" actId="20577"/>
          <ac:spMkLst>
            <pc:docMk/>
            <pc:sldMk cId="2254887079" sldId="292"/>
            <ac:spMk id="3" creationId="{00000000-0000-0000-0000-000000000000}"/>
          </ac:spMkLst>
        </pc:spChg>
      </pc:sldChg>
    </pc:docChg>
  </pc:docChgLst>
  <pc:docChgLst>
    <pc:chgData name="Aalst,Bianca B. van der" userId="S::886399@fontys.nl::d254a686-399c-4101-b97d-ebdd06d74b57" providerId="AD" clId="Web-{547DA3CD-FA88-40CA-8683-0C7E24B46CD5}"/>
    <pc:docChg chg="modSld">
      <pc:chgData name="Aalst,Bianca B. van der" userId="S::886399@fontys.nl::d254a686-399c-4101-b97d-ebdd06d74b57" providerId="AD" clId="Web-{547DA3CD-FA88-40CA-8683-0C7E24B46CD5}" dt="2021-06-17T18:54:43.689" v="1" actId="1076"/>
      <pc:docMkLst>
        <pc:docMk/>
      </pc:docMkLst>
      <pc:sldChg chg="modSp">
        <pc:chgData name="Aalst,Bianca B. van der" userId="S::886399@fontys.nl::d254a686-399c-4101-b97d-ebdd06d74b57" providerId="AD" clId="Web-{547DA3CD-FA88-40CA-8683-0C7E24B46CD5}" dt="2021-06-17T18:54:43.689" v="1" actId="1076"/>
        <pc:sldMkLst>
          <pc:docMk/>
          <pc:sldMk cId="0" sldId="272"/>
        </pc:sldMkLst>
        <pc:picChg chg="mod">
          <ac:chgData name="Aalst,Bianca B. van der" userId="S::886399@fontys.nl::d254a686-399c-4101-b97d-ebdd06d74b57" providerId="AD" clId="Web-{547DA3CD-FA88-40CA-8683-0C7E24B46CD5}" dt="2021-06-17T18:54:43.689" v="1" actId="1076"/>
          <ac:picMkLst>
            <pc:docMk/>
            <pc:sldMk cId="0" sldId="272"/>
            <ac:picMk id="4" creationId="{B34B3960-B6AD-C04E-A091-B8D5B19533D6}"/>
          </ac:picMkLst>
        </pc:picChg>
      </pc:sldChg>
    </pc:docChg>
  </pc:docChgLst>
  <pc:docChgLst>
    <pc:chgData name="Jamin,Jean J.H.A.C." userId="S::875706@fontys.nl::f2903696-3cdb-4ce9-ba50-43d293997050" providerId="AD" clId="Web-{81C9B3D7-1529-4C34-B03B-741009B7F1A8}"/>
    <pc:docChg chg="modSld">
      <pc:chgData name="Jamin,Jean J.H.A.C." userId="S::875706@fontys.nl::f2903696-3cdb-4ce9-ba50-43d293997050" providerId="AD" clId="Web-{81C9B3D7-1529-4C34-B03B-741009B7F1A8}" dt="2021-06-15T21:24:51.199" v="9" actId="20577"/>
      <pc:docMkLst>
        <pc:docMk/>
      </pc:docMkLst>
      <pc:sldChg chg="modSp">
        <pc:chgData name="Jamin,Jean J.H.A.C." userId="S::875706@fontys.nl::f2903696-3cdb-4ce9-ba50-43d293997050" providerId="AD" clId="Web-{81C9B3D7-1529-4C34-B03B-741009B7F1A8}" dt="2021-06-15T21:24:51.199" v="9" actId="20577"/>
        <pc:sldMkLst>
          <pc:docMk/>
          <pc:sldMk cId="2254887079" sldId="292"/>
        </pc:sldMkLst>
        <pc:spChg chg="mod">
          <ac:chgData name="Jamin,Jean J.H.A.C." userId="S::875706@fontys.nl::f2903696-3cdb-4ce9-ba50-43d293997050" providerId="AD" clId="Web-{81C9B3D7-1529-4C34-B03B-741009B7F1A8}" dt="2021-06-15T21:24:51.199" v="9" actId="20577"/>
          <ac:spMkLst>
            <pc:docMk/>
            <pc:sldMk cId="2254887079" sldId="292"/>
            <ac:spMk id="3" creationId="{00000000-0000-0000-0000-000000000000}"/>
          </ac:spMkLst>
        </pc:spChg>
      </pc:sldChg>
      <pc:sldChg chg="modSp">
        <pc:chgData name="Jamin,Jean J.H.A.C." userId="S::875706@fontys.nl::f2903696-3cdb-4ce9-ba50-43d293997050" providerId="AD" clId="Web-{81C9B3D7-1529-4C34-B03B-741009B7F1A8}" dt="2021-06-15T21:17:47.471" v="1" actId="20577"/>
        <pc:sldMkLst>
          <pc:docMk/>
          <pc:sldMk cId="1829345837" sldId="320"/>
        </pc:sldMkLst>
        <pc:spChg chg="mod">
          <ac:chgData name="Jamin,Jean J.H.A.C." userId="S::875706@fontys.nl::f2903696-3cdb-4ce9-ba50-43d293997050" providerId="AD" clId="Web-{81C9B3D7-1529-4C34-B03B-741009B7F1A8}" dt="2021-06-15T21:17:47.471" v="1" actId="20577"/>
          <ac:spMkLst>
            <pc:docMk/>
            <pc:sldMk cId="1829345837" sldId="320"/>
            <ac:spMk id="2" creationId="{00000000-0000-0000-0000-000000000000}"/>
          </ac:spMkLst>
        </pc:spChg>
      </pc:sldChg>
      <pc:sldChg chg="modSp">
        <pc:chgData name="Jamin,Jean J.H.A.C." userId="S::875706@fontys.nl::f2903696-3cdb-4ce9-ba50-43d293997050" providerId="AD" clId="Web-{81C9B3D7-1529-4C34-B03B-741009B7F1A8}" dt="2021-06-15T21:17:34.611" v="0" actId="20577"/>
        <pc:sldMkLst>
          <pc:docMk/>
          <pc:sldMk cId="1653057477" sldId="321"/>
        </pc:sldMkLst>
        <pc:spChg chg="mod">
          <ac:chgData name="Jamin,Jean J.H.A.C." userId="S::875706@fontys.nl::f2903696-3cdb-4ce9-ba50-43d293997050" providerId="AD" clId="Web-{81C9B3D7-1529-4C34-B03B-741009B7F1A8}" dt="2021-06-15T21:17:34.611" v="0" actId="20577"/>
          <ac:spMkLst>
            <pc:docMk/>
            <pc:sldMk cId="1653057477" sldId="321"/>
            <ac:spMk id="2" creationId="{00000000-0000-0000-0000-000000000000}"/>
          </ac:spMkLst>
        </pc:spChg>
      </pc:sldChg>
      <pc:sldChg chg="modSp">
        <pc:chgData name="Jamin,Jean J.H.A.C." userId="S::875706@fontys.nl::f2903696-3cdb-4ce9-ba50-43d293997050" providerId="AD" clId="Web-{81C9B3D7-1529-4C34-B03B-741009B7F1A8}" dt="2021-06-15T21:21:47.469" v="3" actId="20577"/>
        <pc:sldMkLst>
          <pc:docMk/>
          <pc:sldMk cId="2155465242" sldId="377"/>
        </pc:sldMkLst>
        <pc:spChg chg="mod">
          <ac:chgData name="Jamin,Jean J.H.A.C." userId="S::875706@fontys.nl::f2903696-3cdb-4ce9-ba50-43d293997050" providerId="AD" clId="Web-{81C9B3D7-1529-4C34-B03B-741009B7F1A8}" dt="2021-06-15T21:21:47.469" v="3" actId="20577"/>
          <ac:spMkLst>
            <pc:docMk/>
            <pc:sldMk cId="2155465242" sldId="377"/>
            <ac:spMk id="12" creationId="{6E97A066-3937-1740-BFAE-4143DD53F5C1}"/>
          </ac:spMkLst>
        </pc:spChg>
      </pc:sldChg>
      <pc:sldChg chg="modSp">
        <pc:chgData name="Jamin,Jean J.H.A.C." userId="S::875706@fontys.nl::f2903696-3cdb-4ce9-ba50-43d293997050" providerId="AD" clId="Web-{81C9B3D7-1529-4C34-B03B-741009B7F1A8}" dt="2021-06-15T21:21:27.859" v="2" actId="20577"/>
        <pc:sldMkLst>
          <pc:docMk/>
          <pc:sldMk cId="71353286" sldId="381"/>
        </pc:sldMkLst>
        <pc:spChg chg="mod">
          <ac:chgData name="Jamin,Jean J.H.A.C." userId="S::875706@fontys.nl::f2903696-3cdb-4ce9-ba50-43d293997050" providerId="AD" clId="Web-{81C9B3D7-1529-4C34-B03B-741009B7F1A8}" dt="2021-06-15T21:21:27.859" v="2" actId="20577"/>
          <ac:spMkLst>
            <pc:docMk/>
            <pc:sldMk cId="71353286" sldId="381"/>
            <ac:spMk id="6" creationId="{166E3C3A-B6EC-4A8B-B7C4-05AD1BF5DAAA}"/>
          </ac:spMkLst>
        </pc:spChg>
      </pc:sldChg>
    </pc:docChg>
  </pc:docChgLst>
  <pc:docChgLst>
    <pc:chgData name="Jamin,Jean J.H.A.C." userId="f2903696-3cdb-4ce9-ba50-43d293997050" providerId="ADAL" clId="{CBC7FB4A-CF30-4E41-9391-B4067E91079A}"/>
    <pc:docChg chg="delSld">
      <pc:chgData name="Jamin,Jean J.H.A.C." userId="f2903696-3cdb-4ce9-ba50-43d293997050" providerId="ADAL" clId="{CBC7FB4A-CF30-4E41-9391-B4067E91079A}" dt="2021-06-18T15:08:39.195" v="0" actId="2696"/>
      <pc:docMkLst>
        <pc:docMk/>
      </pc:docMkLst>
      <pc:sldChg chg="del">
        <pc:chgData name="Jamin,Jean J.H.A.C." userId="f2903696-3cdb-4ce9-ba50-43d293997050" providerId="ADAL" clId="{CBC7FB4A-CF30-4E41-9391-B4067E91079A}" dt="2021-06-18T15:08:39.195" v="0" actId="2696"/>
        <pc:sldMkLst>
          <pc:docMk/>
          <pc:sldMk cId="0" sldId="271"/>
        </pc:sldMkLst>
      </pc:sldChg>
      <pc:sldChg chg="del">
        <pc:chgData name="Jamin,Jean J.H.A.C." userId="f2903696-3cdb-4ce9-ba50-43d293997050" providerId="ADAL" clId="{CBC7FB4A-CF30-4E41-9391-B4067E91079A}" dt="2021-06-18T15:08:39.195" v="0" actId="2696"/>
        <pc:sldMkLst>
          <pc:docMk/>
          <pc:sldMk cId="0" sldId="272"/>
        </pc:sldMkLst>
      </pc:sldChg>
      <pc:sldChg chg="del">
        <pc:chgData name="Jamin,Jean J.H.A.C." userId="f2903696-3cdb-4ce9-ba50-43d293997050" providerId="ADAL" clId="{CBC7FB4A-CF30-4E41-9391-B4067E91079A}" dt="2021-06-18T15:08:39.195" v="0" actId="2696"/>
        <pc:sldMkLst>
          <pc:docMk/>
          <pc:sldMk cId="0" sldId="273"/>
        </pc:sldMkLst>
      </pc:sldChg>
      <pc:sldChg chg="del">
        <pc:chgData name="Jamin,Jean J.H.A.C." userId="f2903696-3cdb-4ce9-ba50-43d293997050" providerId="ADAL" clId="{CBC7FB4A-CF30-4E41-9391-B4067E91079A}" dt="2021-06-18T15:08:39.195" v="0" actId="2696"/>
        <pc:sldMkLst>
          <pc:docMk/>
          <pc:sldMk cId="0" sldId="275"/>
        </pc:sldMkLst>
      </pc:sldChg>
      <pc:sldChg chg="del">
        <pc:chgData name="Jamin,Jean J.H.A.C." userId="f2903696-3cdb-4ce9-ba50-43d293997050" providerId="ADAL" clId="{CBC7FB4A-CF30-4E41-9391-B4067E91079A}" dt="2021-06-18T15:08:39.195" v="0" actId="2696"/>
        <pc:sldMkLst>
          <pc:docMk/>
          <pc:sldMk cId="0" sldId="276"/>
        </pc:sldMkLst>
      </pc:sldChg>
      <pc:sldChg chg="del">
        <pc:chgData name="Jamin,Jean J.H.A.C." userId="f2903696-3cdb-4ce9-ba50-43d293997050" providerId="ADAL" clId="{CBC7FB4A-CF30-4E41-9391-B4067E91079A}" dt="2021-06-18T15:08:39.195" v="0" actId="2696"/>
        <pc:sldMkLst>
          <pc:docMk/>
          <pc:sldMk cId="2777973847" sldId="291"/>
        </pc:sldMkLst>
      </pc:sldChg>
      <pc:sldChg chg="del">
        <pc:chgData name="Jamin,Jean J.H.A.C." userId="f2903696-3cdb-4ce9-ba50-43d293997050" providerId="ADAL" clId="{CBC7FB4A-CF30-4E41-9391-B4067E91079A}" dt="2021-06-18T15:08:39.195" v="0" actId="2696"/>
        <pc:sldMkLst>
          <pc:docMk/>
          <pc:sldMk cId="2254887079" sldId="292"/>
        </pc:sldMkLst>
      </pc:sldChg>
      <pc:sldChg chg="del">
        <pc:chgData name="Jamin,Jean J.H.A.C." userId="f2903696-3cdb-4ce9-ba50-43d293997050" providerId="ADAL" clId="{CBC7FB4A-CF30-4E41-9391-B4067E91079A}" dt="2021-06-18T15:08:39.195" v="0" actId="2696"/>
        <pc:sldMkLst>
          <pc:docMk/>
          <pc:sldMk cId="2286001276" sldId="293"/>
        </pc:sldMkLst>
      </pc:sldChg>
      <pc:sldChg chg="del">
        <pc:chgData name="Jamin,Jean J.H.A.C." userId="f2903696-3cdb-4ce9-ba50-43d293997050" providerId="ADAL" clId="{CBC7FB4A-CF30-4E41-9391-B4067E91079A}" dt="2021-06-18T15:08:39.195" v="0" actId="2696"/>
        <pc:sldMkLst>
          <pc:docMk/>
          <pc:sldMk cId="3840637645" sldId="294"/>
        </pc:sldMkLst>
      </pc:sldChg>
      <pc:sldChg chg="del">
        <pc:chgData name="Jamin,Jean J.H.A.C." userId="f2903696-3cdb-4ce9-ba50-43d293997050" providerId="ADAL" clId="{CBC7FB4A-CF30-4E41-9391-B4067E91079A}" dt="2021-06-18T15:08:39.195" v="0" actId="2696"/>
        <pc:sldMkLst>
          <pc:docMk/>
          <pc:sldMk cId="1704966886" sldId="295"/>
        </pc:sldMkLst>
      </pc:sldChg>
      <pc:sldChg chg="del">
        <pc:chgData name="Jamin,Jean J.H.A.C." userId="f2903696-3cdb-4ce9-ba50-43d293997050" providerId="ADAL" clId="{CBC7FB4A-CF30-4E41-9391-B4067E91079A}" dt="2021-06-18T15:08:39.195" v="0" actId="2696"/>
        <pc:sldMkLst>
          <pc:docMk/>
          <pc:sldMk cId="232688048" sldId="296"/>
        </pc:sldMkLst>
      </pc:sldChg>
      <pc:sldChg chg="del">
        <pc:chgData name="Jamin,Jean J.H.A.C." userId="f2903696-3cdb-4ce9-ba50-43d293997050" providerId="ADAL" clId="{CBC7FB4A-CF30-4E41-9391-B4067E91079A}" dt="2021-06-18T15:08:39.195" v="0" actId="2696"/>
        <pc:sldMkLst>
          <pc:docMk/>
          <pc:sldMk cId="2728623609" sldId="299"/>
        </pc:sldMkLst>
      </pc:sldChg>
      <pc:sldChg chg="del">
        <pc:chgData name="Jamin,Jean J.H.A.C." userId="f2903696-3cdb-4ce9-ba50-43d293997050" providerId="ADAL" clId="{CBC7FB4A-CF30-4E41-9391-B4067E91079A}" dt="2021-06-18T15:08:39.195" v="0" actId="2696"/>
        <pc:sldMkLst>
          <pc:docMk/>
          <pc:sldMk cId="1261793917" sldId="300"/>
        </pc:sldMkLst>
      </pc:sldChg>
      <pc:sldChg chg="del">
        <pc:chgData name="Jamin,Jean J.H.A.C." userId="f2903696-3cdb-4ce9-ba50-43d293997050" providerId="ADAL" clId="{CBC7FB4A-CF30-4E41-9391-B4067E91079A}" dt="2021-06-18T15:08:39.195" v="0" actId="2696"/>
        <pc:sldMkLst>
          <pc:docMk/>
          <pc:sldMk cId="3384130133" sldId="301"/>
        </pc:sldMkLst>
      </pc:sldChg>
      <pc:sldChg chg="del">
        <pc:chgData name="Jamin,Jean J.H.A.C." userId="f2903696-3cdb-4ce9-ba50-43d293997050" providerId="ADAL" clId="{CBC7FB4A-CF30-4E41-9391-B4067E91079A}" dt="2021-06-18T15:08:39.195" v="0" actId="2696"/>
        <pc:sldMkLst>
          <pc:docMk/>
          <pc:sldMk cId="2372390132" sldId="302"/>
        </pc:sldMkLst>
      </pc:sldChg>
      <pc:sldChg chg="del">
        <pc:chgData name="Jamin,Jean J.H.A.C." userId="f2903696-3cdb-4ce9-ba50-43d293997050" providerId="ADAL" clId="{CBC7FB4A-CF30-4E41-9391-B4067E91079A}" dt="2021-06-18T15:08:39.195" v="0" actId="2696"/>
        <pc:sldMkLst>
          <pc:docMk/>
          <pc:sldMk cId="1320468788" sldId="303"/>
        </pc:sldMkLst>
      </pc:sldChg>
      <pc:sldChg chg="del">
        <pc:chgData name="Jamin,Jean J.H.A.C." userId="f2903696-3cdb-4ce9-ba50-43d293997050" providerId="ADAL" clId="{CBC7FB4A-CF30-4E41-9391-B4067E91079A}" dt="2021-06-18T15:08:39.195" v="0" actId="2696"/>
        <pc:sldMkLst>
          <pc:docMk/>
          <pc:sldMk cId="1950529932" sldId="312"/>
        </pc:sldMkLst>
      </pc:sldChg>
      <pc:sldChg chg="del">
        <pc:chgData name="Jamin,Jean J.H.A.C." userId="f2903696-3cdb-4ce9-ba50-43d293997050" providerId="ADAL" clId="{CBC7FB4A-CF30-4E41-9391-B4067E91079A}" dt="2021-06-18T15:08:39.195" v="0" actId="2696"/>
        <pc:sldMkLst>
          <pc:docMk/>
          <pc:sldMk cId="573246338" sldId="313"/>
        </pc:sldMkLst>
      </pc:sldChg>
      <pc:sldChg chg="del">
        <pc:chgData name="Jamin,Jean J.H.A.C." userId="f2903696-3cdb-4ce9-ba50-43d293997050" providerId="ADAL" clId="{CBC7FB4A-CF30-4E41-9391-B4067E91079A}" dt="2021-06-18T15:08:39.195" v="0" actId="2696"/>
        <pc:sldMkLst>
          <pc:docMk/>
          <pc:sldMk cId="3820304907" sldId="314"/>
        </pc:sldMkLst>
      </pc:sldChg>
      <pc:sldChg chg="del">
        <pc:chgData name="Jamin,Jean J.H.A.C." userId="f2903696-3cdb-4ce9-ba50-43d293997050" providerId="ADAL" clId="{CBC7FB4A-CF30-4E41-9391-B4067E91079A}" dt="2021-06-18T15:08:39.195" v="0" actId="2696"/>
        <pc:sldMkLst>
          <pc:docMk/>
          <pc:sldMk cId="171866925" sldId="315"/>
        </pc:sldMkLst>
      </pc:sldChg>
      <pc:sldChg chg="del">
        <pc:chgData name="Jamin,Jean J.H.A.C." userId="f2903696-3cdb-4ce9-ba50-43d293997050" providerId="ADAL" clId="{CBC7FB4A-CF30-4E41-9391-B4067E91079A}" dt="2021-06-18T15:08:39.195" v="0" actId="2696"/>
        <pc:sldMkLst>
          <pc:docMk/>
          <pc:sldMk cId="3305886431" sldId="316"/>
        </pc:sldMkLst>
      </pc:sldChg>
      <pc:sldChg chg="del">
        <pc:chgData name="Jamin,Jean J.H.A.C." userId="f2903696-3cdb-4ce9-ba50-43d293997050" providerId="ADAL" clId="{CBC7FB4A-CF30-4E41-9391-B4067E91079A}" dt="2021-06-18T15:08:39.195" v="0" actId="2696"/>
        <pc:sldMkLst>
          <pc:docMk/>
          <pc:sldMk cId="3013566641" sldId="317"/>
        </pc:sldMkLst>
      </pc:sldChg>
      <pc:sldChg chg="del">
        <pc:chgData name="Jamin,Jean J.H.A.C." userId="f2903696-3cdb-4ce9-ba50-43d293997050" providerId="ADAL" clId="{CBC7FB4A-CF30-4E41-9391-B4067E91079A}" dt="2021-06-18T15:08:39.195" v="0" actId="2696"/>
        <pc:sldMkLst>
          <pc:docMk/>
          <pc:sldMk cId="3693076071" sldId="318"/>
        </pc:sldMkLst>
      </pc:sldChg>
      <pc:sldChg chg="del">
        <pc:chgData name="Jamin,Jean J.H.A.C." userId="f2903696-3cdb-4ce9-ba50-43d293997050" providerId="ADAL" clId="{CBC7FB4A-CF30-4E41-9391-B4067E91079A}" dt="2021-06-18T15:08:39.195" v="0" actId="2696"/>
        <pc:sldMkLst>
          <pc:docMk/>
          <pc:sldMk cId="1698104280" sldId="319"/>
        </pc:sldMkLst>
      </pc:sldChg>
      <pc:sldChg chg="del">
        <pc:chgData name="Jamin,Jean J.H.A.C." userId="f2903696-3cdb-4ce9-ba50-43d293997050" providerId="ADAL" clId="{CBC7FB4A-CF30-4E41-9391-B4067E91079A}" dt="2021-06-18T15:08:39.195" v="0" actId="2696"/>
        <pc:sldMkLst>
          <pc:docMk/>
          <pc:sldMk cId="1829345837" sldId="320"/>
        </pc:sldMkLst>
      </pc:sldChg>
      <pc:sldChg chg="del">
        <pc:chgData name="Jamin,Jean J.H.A.C." userId="f2903696-3cdb-4ce9-ba50-43d293997050" providerId="ADAL" clId="{CBC7FB4A-CF30-4E41-9391-B4067E91079A}" dt="2021-06-18T15:08:39.195" v="0" actId="2696"/>
        <pc:sldMkLst>
          <pc:docMk/>
          <pc:sldMk cId="1653057477" sldId="321"/>
        </pc:sldMkLst>
      </pc:sldChg>
      <pc:sldChg chg="del">
        <pc:chgData name="Jamin,Jean J.H.A.C." userId="f2903696-3cdb-4ce9-ba50-43d293997050" providerId="ADAL" clId="{CBC7FB4A-CF30-4E41-9391-B4067E91079A}" dt="2021-06-18T15:08:39.195" v="0" actId="2696"/>
        <pc:sldMkLst>
          <pc:docMk/>
          <pc:sldMk cId="3115493427" sldId="329"/>
        </pc:sldMkLst>
      </pc:sldChg>
      <pc:sldChg chg="del">
        <pc:chgData name="Jamin,Jean J.H.A.C." userId="f2903696-3cdb-4ce9-ba50-43d293997050" providerId="ADAL" clId="{CBC7FB4A-CF30-4E41-9391-B4067E91079A}" dt="2021-06-18T15:08:39.195" v="0" actId="2696"/>
        <pc:sldMkLst>
          <pc:docMk/>
          <pc:sldMk cId="3998333872" sldId="340"/>
        </pc:sldMkLst>
      </pc:sldChg>
      <pc:sldChg chg="del">
        <pc:chgData name="Jamin,Jean J.H.A.C." userId="f2903696-3cdb-4ce9-ba50-43d293997050" providerId="ADAL" clId="{CBC7FB4A-CF30-4E41-9391-B4067E91079A}" dt="2021-06-18T15:08:39.195" v="0" actId="2696"/>
        <pc:sldMkLst>
          <pc:docMk/>
          <pc:sldMk cId="4224749559" sldId="341"/>
        </pc:sldMkLst>
      </pc:sldChg>
      <pc:sldChg chg="del">
        <pc:chgData name="Jamin,Jean J.H.A.C." userId="f2903696-3cdb-4ce9-ba50-43d293997050" providerId="ADAL" clId="{CBC7FB4A-CF30-4E41-9391-B4067E91079A}" dt="2021-06-18T15:08:39.195" v="0" actId="2696"/>
        <pc:sldMkLst>
          <pc:docMk/>
          <pc:sldMk cId="468111449" sldId="342"/>
        </pc:sldMkLst>
      </pc:sldChg>
      <pc:sldChg chg="del">
        <pc:chgData name="Jamin,Jean J.H.A.C." userId="f2903696-3cdb-4ce9-ba50-43d293997050" providerId="ADAL" clId="{CBC7FB4A-CF30-4E41-9391-B4067E91079A}" dt="2021-06-18T15:08:39.195" v="0" actId="2696"/>
        <pc:sldMkLst>
          <pc:docMk/>
          <pc:sldMk cId="2883132167" sldId="343"/>
        </pc:sldMkLst>
      </pc:sldChg>
      <pc:sldChg chg="del">
        <pc:chgData name="Jamin,Jean J.H.A.C." userId="f2903696-3cdb-4ce9-ba50-43d293997050" providerId="ADAL" clId="{CBC7FB4A-CF30-4E41-9391-B4067E91079A}" dt="2021-06-18T15:08:39.195" v="0" actId="2696"/>
        <pc:sldMkLst>
          <pc:docMk/>
          <pc:sldMk cId="1470045161" sldId="344"/>
        </pc:sldMkLst>
      </pc:sldChg>
      <pc:sldChg chg="del">
        <pc:chgData name="Jamin,Jean J.H.A.C." userId="f2903696-3cdb-4ce9-ba50-43d293997050" providerId="ADAL" clId="{CBC7FB4A-CF30-4E41-9391-B4067E91079A}" dt="2021-06-18T15:08:39.195" v="0" actId="2696"/>
        <pc:sldMkLst>
          <pc:docMk/>
          <pc:sldMk cId="2669860796" sldId="345"/>
        </pc:sldMkLst>
      </pc:sldChg>
      <pc:sldChg chg="del">
        <pc:chgData name="Jamin,Jean J.H.A.C." userId="f2903696-3cdb-4ce9-ba50-43d293997050" providerId="ADAL" clId="{CBC7FB4A-CF30-4E41-9391-B4067E91079A}" dt="2021-06-18T15:08:39.195" v="0" actId="2696"/>
        <pc:sldMkLst>
          <pc:docMk/>
          <pc:sldMk cId="2201999403" sldId="346"/>
        </pc:sldMkLst>
      </pc:sldChg>
      <pc:sldChg chg="del">
        <pc:chgData name="Jamin,Jean J.H.A.C." userId="f2903696-3cdb-4ce9-ba50-43d293997050" providerId="ADAL" clId="{CBC7FB4A-CF30-4E41-9391-B4067E91079A}" dt="2021-06-18T15:08:39.195" v="0" actId="2696"/>
        <pc:sldMkLst>
          <pc:docMk/>
          <pc:sldMk cId="1818088682" sldId="347"/>
        </pc:sldMkLst>
      </pc:sldChg>
      <pc:sldChg chg="del">
        <pc:chgData name="Jamin,Jean J.H.A.C." userId="f2903696-3cdb-4ce9-ba50-43d293997050" providerId="ADAL" clId="{CBC7FB4A-CF30-4E41-9391-B4067E91079A}" dt="2021-06-18T15:08:39.195" v="0" actId="2696"/>
        <pc:sldMkLst>
          <pc:docMk/>
          <pc:sldMk cId="3971013509" sldId="349"/>
        </pc:sldMkLst>
      </pc:sldChg>
      <pc:sldChg chg="del">
        <pc:chgData name="Jamin,Jean J.H.A.C." userId="f2903696-3cdb-4ce9-ba50-43d293997050" providerId="ADAL" clId="{CBC7FB4A-CF30-4E41-9391-B4067E91079A}" dt="2021-06-18T15:08:39.195" v="0" actId="2696"/>
        <pc:sldMkLst>
          <pc:docMk/>
          <pc:sldMk cId="2203277169" sldId="350"/>
        </pc:sldMkLst>
      </pc:sldChg>
      <pc:sldChg chg="del">
        <pc:chgData name="Jamin,Jean J.H.A.C." userId="f2903696-3cdb-4ce9-ba50-43d293997050" providerId="ADAL" clId="{CBC7FB4A-CF30-4E41-9391-B4067E91079A}" dt="2021-06-18T15:08:39.195" v="0" actId="2696"/>
        <pc:sldMkLst>
          <pc:docMk/>
          <pc:sldMk cId="1527845313" sldId="351"/>
        </pc:sldMkLst>
      </pc:sldChg>
      <pc:sldChg chg="del">
        <pc:chgData name="Jamin,Jean J.H.A.C." userId="f2903696-3cdb-4ce9-ba50-43d293997050" providerId="ADAL" clId="{CBC7FB4A-CF30-4E41-9391-B4067E91079A}" dt="2021-06-18T15:08:39.195" v="0" actId="2696"/>
        <pc:sldMkLst>
          <pc:docMk/>
          <pc:sldMk cId="2008603011" sldId="352"/>
        </pc:sldMkLst>
      </pc:sldChg>
      <pc:sldChg chg="del">
        <pc:chgData name="Jamin,Jean J.H.A.C." userId="f2903696-3cdb-4ce9-ba50-43d293997050" providerId="ADAL" clId="{CBC7FB4A-CF30-4E41-9391-B4067E91079A}" dt="2021-06-18T15:08:39.195" v="0" actId="2696"/>
        <pc:sldMkLst>
          <pc:docMk/>
          <pc:sldMk cId="2257891814" sldId="353"/>
        </pc:sldMkLst>
      </pc:sldChg>
      <pc:sldChg chg="del">
        <pc:chgData name="Jamin,Jean J.H.A.C." userId="f2903696-3cdb-4ce9-ba50-43d293997050" providerId="ADAL" clId="{CBC7FB4A-CF30-4E41-9391-B4067E91079A}" dt="2021-06-18T15:08:39.195" v="0" actId="2696"/>
        <pc:sldMkLst>
          <pc:docMk/>
          <pc:sldMk cId="2293857055" sldId="354"/>
        </pc:sldMkLst>
      </pc:sldChg>
      <pc:sldChg chg="del">
        <pc:chgData name="Jamin,Jean J.H.A.C." userId="f2903696-3cdb-4ce9-ba50-43d293997050" providerId="ADAL" clId="{CBC7FB4A-CF30-4E41-9391-B4067E91079A}" dt="2021-06-18T15:08:39.195" v="0" actId="2696"/>
        <pc:sldMkLst>
          <pc:docMk/>
          <pc:sldMk cId="3185682177" sldId="363"/>
        </pc:sldMkLst>
      </pc:sldChg>
      <pc:sldChg chg="del">
        <pc:chgData name="Jamin,Jean J.H.A.C." userId="f2903696-3cdb-4ce9-ba50-43d293997050" providerId="ADAL" clId="{CBC7FB4A-CF30-4E41-9391-B4067E91079A}" dt="2021-06-18T15:08:39.195" v="0" actId="2696"/>
        <pc:sldMkLst>
          <pc:docMk/>
          <pc:sldMk cId="2899944643" sldId="364"/>
        </pc:sldMkLst>
      </pc:sldChg>
      <pc:sldChg chg="del">
        <pc:chgData name="Jamin,Jean J.H.A.C." userId="f2903696-3cdb-4ce9-ba50-43d293997050" providerId="ADAL" clId="{CBC7FB4A-CF30-4E41-9391-B4067E91079A}" dt="2021-06-18T15:08:39.195" v="0" actId="2696"/>
        <pc:sldMkLst>
          <pc:docMk/>
          <pc:sldMk cId="17442579" sldId="365"/>
        </pc:sldMkLst>
      </pc:sldChg>
      <pc:sldChg chg="del">
        <pc:chgData name="Jamin,Jean J.H.A.C." userId="f2903696-3cdb-4ce9-ba50-43d293997050" providerId="ADAL" clId="{CBC7FB4A-CF30-4E41-9391-B4067E91079A}" dt="2021-06-18T15:08:39.195" v="0" actId="2696"/>
        <pc:sldMkLst>
          <pc:docMk/>
          <pc:sldMk cId="2786747236" sldId="366"/>
        </pc:sldMkLst>
      </pc:sldChg>
      <pc:sldChg chg="del">
        <pc:chgData name="Jamin,Jean J.H.A.C." userId="f2903696-3cdb-4ce9-ba50-43d293997050" providerId="ADAL" clId="{CBC7FB4A-CF30-4E41-9391-B4067E91079A}" dt="2021-06-18T15:08:39.195" v="0" actId="2696"/>
        <pc:sldMkLst>
          <pc:docMk/>
          <pc:sldMk cId="3701633667" sldId="367"/>
        </pc:sldMkLst>
      </pc:sldChg>
      <pc:sldChg chg="del">
        <pc:chgData name="Jamin,Jean J.H.A.C." userId="f2903696-3cdb-4ce9-ba50-43d293997050" providerId="ADAL" clId="{CBC7FB4A-CF30-4E41-9391-B4067E91079A}" dt="2021-06-18T15:08:39.195" v="0" actId="2696"/>
        <pc:sldMkLst>
          <pc:docMk/>
          <pc:sldMk cId="3764625510" sldId="368"/>
        </pc:sldMkLst>
      </pc:sldChg>
      <pc:sldChg chg="del">
        <pc:chgData name="Jamin,Jean J.H.A.C." userId="f2903696-3cdb-4ce9-ba50-43d293997050" providerId="ADAL" clId="{CBC7FB4A-CF30-4E41-9391-B4067E91079A}" dt="2021-06-18T15:08:39.195" v="0" actId="2696"/>
        <pc:sldMkLst>
          <pc:docMk/>
          <pc:sldMk cId="4026327193" sldId="369"/>
        </pc:sldMkLst>
      </pc:sldChg>
      <pc:sldChg chg="del">
        <pc:chgData name="Jamin,Jean J.H.A.C." userId="f2903696-3cdb-4ce9-ba50-43d293997050" providerId="ADAL" clId="{CBC7FB4A-CF30-4E41-9391-B4067E91079A}" dt="2021-06-18T15:08:39.195" v="0" actId="2696"/>
        <pc:sldMkLst>
          <pc:docMk/>
          <pc:sldMk cId="1041653080" sldId="370"/>
        </pc:sldMkLst>
      </pc:sldChg>
      <pc:sldChg chg="del">
        <pc:chgData name="Jamin,Jean J.H.A.C." userId="f2903696-3cdb-4ce9-ba50-43d293997050" providerId="ADAL" clId="{CBC7FB4A-CF30-4E41-9391-B4067E91079A}" dt="2021-06-18T15:08:39.195" v="0" actId="2696"/>
        <pc:sldMkLst>
          <pc:docMk/>
          <pc:sldMk cId="1536031414" sldId="371"/>
        </pc:sldMkLst>
      </pc:sldChg>
      <pc:sldChg chg="del">
        <pc:chgData name="Jamin,Jean J.H.A.C." userId="f2903696-3cdb-4ce9-ba50-43d293997050" providerId="ADAL" clId="{CBC7FB4A-CF30-4E41-9391-B4067E91079A}" dt="2021-06-18T15:08:39.195" v="0" actId="2696"/>
        <pc:sldMkLst>
          <pc:docMk/>
          <pc:sldMk cId="1072731018" sldId="372"/>
        </pc:sldMkLst>
      </pc:sldChg>
      <pc:sldChg chg="del">
        <pc:chgData name="Jamin,Jean J.H.A.C." userId="f2903696-3cdb-4ce9-ba50-43d293997050" providerId="ADAL" clId="{CBC7FB4A-CF30-4E41-9391-B4067E91079A}" dt="2021-06-18T15:08:39.195" v="0" actId="2696"/>
        <pc:sldMkLst>
          <pc:docMk/>
          <pc:sldMk cId="3069508372" sldId="378"/>
        </pc:sldMkLst>
      </pc:sldChg>
      <pc:sldChg chg="del">
        <pc:chgData name="Jamin,Jean J.H.A.C." userId="f2903696-3cdb-4ce9-ba50-43d293997050" providerId="ADAL" clId="{CBC7FB4A-CF30-4E41-9391-B4067E91079A}" dt="2021-06-18T15:08:39.195" v="0" actId="2696"/>
        <pc:sldMkLst>
          <pc:docMk/>
          <pc:sldMk cId="2791885778" sldId="382"/>
        </pc:sldMkLst>
      </pc:sldChg>
      <pc:sldChg chg="del">
        <pc:chgData name="Jamin,Jean J.H.A.C." userId="f2903696-3cdb-4ce9-ba50-43d293997050" providerId="ADAL" clId="{CBC7FB4A-CF30-4E41-9391-B4067E91079A}" dt="2021-06-18T15:08:39.195" v="0" actId="2696"/>
        <pc:sldMkLst>
          <pc:docMk/>
          <pc:sldMk cId="2825306367" sldId="383"/>
        </pc:sldMkLst>
      </pc:sldChg>
      <pc:sldChg chg="del">
        <pc:chgData name="Jamin,Jean J.H.A.C." userId="f2903696-3cdb-4ce9-ba50-43d293997050" providerId="ADAL" clId="{CBC7FB4A-CF30-4E41-9391-B4067E91079A}" dt="2021-06-18T15:08:39.195" v="0" actId="2696"/>
        <pc:sldMkLst>
          <pc:docMk/>
          <pc:sldMk cId="2145736222" sldId="384"/>
        </pc:sldMkLst>
      </pc:sldChg>
      <pc:sldChg chg="del">
        <pc:chgData name="Jamin,Jean J.H.A.C." userId="f2903696-3cdb-4ce9-ba50-43d293997050" providerId="ADAL" clId="{CBC7FB4A-CF30-4E41-9391-B4067E91079A}" dt="2021-06-18T15:08:39.195" v="0" actId="2696"/>
        <pc:sldMkLst>
          <pc:docMk/>
          <pc:sldMk cId="3905921584" sldId="385"/>
        </pc:sldMkLst>
      </pc:sldChg>
      <pc:sldChg chg="del">
        <pc:chgData name="Jamin,Jean J.H.A.C." userId="f2903696-3cdb-4ce9-ba50-43d293997050" providerId="ADAL" clId="{CBC7FB4A-CF30-4E41-9391-B4067E91079A}" dt="2021-06-18T15:08:39.195" v="0" actId="2696"/>
        <pc:sldMkLst>
          <pc:docMk/>
          <pc:sldMk cId="1207151648" sldId="387"/>
        </pc:sldMkLst>
      </pc:sldChg>
      <pc:sldChg chg="del">
        <pc:chgData name="Jamin,Jean J.H.A.C." userId="f2903696-3cdb-4ce9-ba50-43d293997050" providerId="ADAL" clId="{CBC7FB4A-CF30-4E41-9391-B4067E91079A}" dt="2021-06-18T15:08:39.195" v="0" actId="2696"/>
        <pc:sldMkLst>
          <pc:docMk/>
          <pc:sldMk cId="1504791712" sldId="388"/>
        </pc:sldMkLst>
      </pc:sldChg>
      <pc:sldMasterChg chg="delSldLayout">
        <pc:chgData name="Jamin,Jean J.H.A.C." userId="f2903696-3cdb-4ce9-ba50-43d293997050" providerId="ADAL" clId="{CBC7FB4A-CF30-4E41-9391-B4067E91079A}" dt="2021-06-18T15:08:39.195" v="0" actId="2696"/>
        <pc:sldMasterMkLst>
          <pc:docMk/>
          <pc:sldMasterMk cId="3502873976" sldId="2147483648"/>
        </pc:sldMasterMkLst>
        <pc:sldLayoutChg chg="del">
          <pc:chgData name="Jamin,Jean J.H.A.C." userId="f2903696-3cdb-4ce9-ba50-43d293997050" providerId="ADAL" clId="{CBC7FB4A-CF30-4E41-9391-B4067E91079A}" dt="2021-06-18T15:08:39.195" v="0" actId="2696"/>
          <pc:sldLayoutMkLst>
            <pc:docMk/>
            <pc:sldMasterMk cId="3502873976" sldId="2147483648"/>
            <pc:sldLayoutMk cId="2902075625" sldId="2147483661"/>
          </pc:sldLayoutMkLst>
        </pc:sldLayoutChg>
        <pc:sldLayoutChg chg="del">
          <pc:chgData name="Jamin,Jean J.H.A.C." userId="f2903696-3cdb-4ce9-ba50-43d293997050" providerId="ADAL" clId="{CBC7FB4A-CF30-4E41-9391-B4067E91079A}" dt="2021-06-18T15:08:39.195" v="0" actId="2696"/>
          <pc:sldLayoutMkLst>
            <pc:docMk/>
            <pc:sldMasterMk cId="3502873976" sldId="2147483648"/>
            <pc:sldLayoutMk cId="3923857431" sldId="2147483662"/>
          </pc:sldLayoutMkLst>
        </pc:sldLayoutChg>
        <pc:sldLayoutChg chg="del">
          <pc:chgData name="Jamin,Jean J.H.A.C." userId="f2903696-3cdb-4ce9-ba50-43d293997050" providerId="ADAL" clId="{CBC7FB4A-CF30-4E41-9391-B4067E91079A}" dt="2021-06-18T15:08:39.195" v="0" actId="2696"/>
          <pc:sldLayoutMkLst>
            <pc:docMk/>
            <pc:sldMasterMk cId="3502873976" sldId="2147483648"/>
            <pc:sldLayoutMk cId="4071046557" sldId="2147483663"/>
          </pc:sldLayoutMkLst>
        </pc:sldLayoutChg>
      </pc:sldMasterChg>
    </pc:docChg>
  </pc:docChgLst>
  <pc:docChgLst>
    <pc:chgData name="Jamin,Jean J.H.A.C." userId="S::875706@fontys.nl::f2903696-3cdb-4ce9-ba50-43d293997050" providerId="AD" clId="Web-{F601A117-737E-4E99-8A43-FC4E7951FAC5}"/>
    <pc:docChg chg="modSld">
      <pc:chgData name="Jamin,Jean J.H.A.C." userId="S::875706@fontys.nl::f2903696-3cdb-4ce9-ba50-43d293997050" providerId="AD" clId="Web-{F601A117-737E-4E99-8A43-FC4E7951FAC5}" dt="2021-06-16T12:08:56.557" v="27"/>
      <pc:docMkLst>
        <pc:docMk/>
      </pc:docMkLst>
      <pc:sldChg chg="modTransition delAnim modAnim">
        <pc:chgData name="Jamin,Jean J.H.A.C." userId="S::875706@fontys.nl::f2903696-3cdb-4ce9-ba50-43d293997050" providerId="AD" clId="Web-{F601A117-737E-4E99-8A43-FC4E7951FAC5}" dt="2021-06-16T12:03:48.245" v="16"/>
        <pc:sldMkLst>
          <pc:docMk/>
          <pc:sldMk cId="0" sldId="271"/>
        </pc:sldMkLst>
      </pc:sldChg>
      <pc:sldChg chg="modTransition delAnim modAnim">
        <pc:chgData name="Jamin,Jean J.H.A.C." userId="S::875706@fontys.nl::f2903696-3cdb-4ce9-ba50-43d293997050" providerId="AD" clId="Web-{F601A117-737E-4E99-8A43-FC4E7951FAC5}" dt="2021-06-16T12:03:48.245" v="18"/>
        <pc:sldMkLst>
          <pc:docMk/>
          <pc:sldMk cId="0" sldId="272"/>
        </pc:sldMkLst>
      </pc:sldChg>
      <pc:sldChg chg="modTransition delAnim modAnim">
        <pc:chgData name="Jamin,Jean J.H.A.C." userId="S::875706@fontys.nl::f2903696-3cdb-4ce9-ba50-43d293997050" providerId="AD" clId="Web-{F601A117-737E-4E99-8A43-FC4E7951FAC5}" dt="2021-06-16T12:03:48.245" v="17"/>
        <pc:sldMkLst>
          <pc:docMk/>
          <pc:sldMk cId="0" sldId="273"/>
        </pc:sldMkLst>
      </pc:sldChg>
      <pc:sldChg chg="delSp modTransition">
        <pc:chgData name="Jamin,Jean J.H.A.C." userId="S::875706@fontys.nl::f2903696-3cdb-4ce9-ba50-43d293997050" providerId="AD" clId="Web-{F601A117-737E-4E99-8A43-FC4E7951FAC5}" dt="2021-06-16T12:05:01.918" v="19"/>
        <pc:sldMkLst>
          <pc:docMk/>
          <pc:sldMk cId="0" sldId="275"/>
        </pc:sldMkLst>
        <pc:spChg chg="del">
          <ac:chgData name="Jamin,Jean J.H.A.C." userId="S::875706@fontys.nl::f2903696-3cdb-4ce9-ba50-43d293997050" providerId="AD" clId="Web-{F601A117-737E-4E99-8A43-FC4E7951FAC5}" dt="2021-06-16T12:05:01.918" v="19"/>
          <ac:spMkLst>
            <pc:docMk/>
            <pc:sldMk cId="0" sldId="275"/>
            <ac:spMk id="3" creationId="{B4B36E38-4E49-47A1-9FA2-F86D83610E04}"/>
          </ac:spMkLst>
        </pc:spChg>
      </pc:sldChg>
      <pc:sldChg chg="modTransition">
        <pc:chgData name="Jamin,Jean J.H.A.C." userId="S::875706@fontys.nl::f2903696-3cdb-4ce9-ba50-43d293997050" providerId="AD" clId="Web-{F601A117-737E-4E99-8A43-FC4E7951FAC5}" dt="2021-06-16T12:03:48.226" v="14"/>
        <pc:sldMkLst>
          <pc:docMk/>
          <pc:sldMk cId="0" sldId="276"/>
        </pc:sldMkLst>
      </pc:sldChg>
      <pc:sldChg chg="modTransition addAnim delAnim modAnim">
        <pc:chgData name="Jamin,Jean J.H.A.C." userId="S::875706@fontys.nl::f2903696-3cdb-4ce9-ba50-43d293997050" providerId="AD" clId="Web-{F601A117-737E-4E99-8A43-FC4E7951FAC5}" dt="2021-06-16T12:08:56.557" v="27"/>
        <pc:sldMkLst>
          <pc:docMk/>
          <pc:sldMk cId="2883132167" sldId="343"/>
        </pc:sldMkLst>
      </pc:sldChg>
      <pc:sldChg chg="modSp">
        <pc:chgData name="Jamin,Jean J.H.A.C." userId="S::875706@fontys.nl::f2903696-3cdb-4ce9-ba50-43d293997050" providerId="AD" clId="Web-{F601A117-737E-4E99-8A43-FC4E7951FAC5}" dt="2021-06-16T11:55:50.947" v="9" actId="20577"/>
        <pc:sldMkLst>
          <pc:docMk/>
          <pc:sldMk cId="3069508372" sldId="378"/>
        </pc:sldMkLst>
        <pc:spChg chg="mod">
          <ac:chgData name="Jamin,Jean J.H.A.C." userId="S::875706@fontys.nl::f2903696-3cdb-4ce9-ba50-43d293997050" providerId="AD" clId="Web-{F601A117-737E-4E99-8A43-FC4E7951FAC5}" dt="2021-06-16T11:55:50.947" v="9" actId="20577"/>
          <ac:spMkLst>
            <pc:docMk/>
            <pc:sldMk cId="3069508372" sldId="378"/>
            <ac:spMk id="3" creationId="{D49C4691-9B59-4434-B800-06463CC703E8}"/>
          </ac:spMkLst>
        </pc:spChg>
      </pc:sldChg>
    </pc:docChg>
  </pc:docChgLst>
  <pc:docChgLst>
    <pc:chgData name="Aalst,Bianca B. van der" userId="S::886399@fontys.nl::d254a686-399c-4101-b97d-ebdd06d74b57" providerId="AD" clId="Web-{3DD16933-AFF5-4A26-B06D-2FE516273CD7}"/>
    <pc:docChg chg="addSld delSld modSld sldOrd">
      <pc:chgData name="Aalst,Bianca B. van der" userId="S::886399@fontys.nl::d254a686-399c-4101-b97d-ebdd06d74b57" providerId="AD" clId="Web-{3DD16933-AFF5-4A26-B06D-2FE516273CD7}" dt="2021-06-17T14:20:15.061" v="258"/>
      <pc:docMkLst>
        <pc:docMk/>
      </pc:docMkLst>
      <pc:sldChg chg="delSp modSp modNotes">
        <pc:chgData name="Aalst,Bianca B. van der" userId="S::886399@fontys.nl::d254a686-399c-4101-b97d-ebdd06d74b57" providerId="AD" clId="Web-{3DD16933-AFF5-4A26-B06D-2FE516273CD7}" dt="2021-06-17T14:14:40.976" v="188"/>
        <pc:sldMkLst>
          <pc:docMk/>
          <pc:sldMk cId="2286001276" sldId="293"/>
        </pc:sldMkLst>
        <pc:spChg chg="mod">
          <ac:chgData name="Aalst,Bianca B. van der" userId="S::886399@fontys.nl::d254a686-399c-4101-b97d-ebdd06d74b57" providerId="AD" clId="Web-{3DD16933-AFF5-4A26-B06D-2FE516273CD7}" dt="2021-06-17T14:14:14.319" v="146" actId="20577"/>
          <ac:spMkLst>
            <pc:docMk/>
            <pc:sldMk cId="2286001276" sldId="293"/>
            <ac:spMk id="2" creationId="{00000000-0000-0000-0000-000000000000}"/>
          </ac:spMkLst>
        </pc:spChg>
        <pc:spChg chg="del mod">
          <ac:chgData name="Aalst,Bianca B. van der" userId="S::886399@fontys.nl::d254a686-399c-4101-b97d-ebdd06d74b57" providerId="AD" clId="Web-{3DD16933-AFF5-4A26-B06D-2FE516273CD7}" dt="2021-06-17T14:14:02.944" v="144"/>
          <ac:spMkLst>
            <pc:docMk/>
            <pc:sldMk cId="2286001276" sldId="293"/>
            <ac:spMk id="6" creationId="{166E3C3A-B6EC-4A8B-B7C4-05AD1BF5DAAA}"/>
          </ac:spMkLst>
        </pc:spChg>
      </pc:sldChg>
      <pc:sldChg chg="del">
        <pc:chgData name="Aalst,Bianca B. van der" userId="S::886399@fontys.nl::d254a686-399c-4101-b97d-ebdd06d74b57" providerId="AD" clId="Web-{3DD16933-AFF5-4A26-B06D-2FE516273CD7}" dt="2021-06-17T14:15:11.477" v="201"/>
        <pc:sldMkLst>
          <pc:docMk/>
          <pc:sldMk cId="2528476255" sldId="304"/>
        </pc:sldMkLst>
      </pc:sldChg>
      <pc:sldChg chg="del">
        <pc:chgData name="Aalst,Bianca B. van der" userId="S::886399@fontys.nl::d254a686-399c-4101-b97d-ebdd06d74b57" providerId="AD" clId="Web-{3DD16933-AFF5-4A26-B06D-2FE516273CD7}" dt="2021-06-17T14:15:35.040" v="206"/>
        <pc:sldMkLst>
          <pc:docMk/>
          <pc:sldMk cId="3628788010" sldId="305"/>
        </pc:sldMkLst>
      </pc:sldChg>
      <pc:sldChg chg="addSp delSp modSp del">
        <pc:chgData name="Aalst,Bianca B. van der" userId="S::886399@fontys.nl::d254a686-399c-4101-b97d-ebdd06d74b57" providerId="AD" clId="Web-{3DD16933-AFF5-4A26-B06D-2FE516273CD7}" dt="2021-06-17T14:18:08.137" v="237"/>
        <pc:sldMkLst>
          <pc:docMk/>
          <pc:sldMk cId="2970161820" sldId="306"/>
        </pc:sldMkLst>
        <pc:spChg chg="mod">
          <ac:chgData name="Aalst,Bianca B. van der" userId="S::886399@fontys.nl::d254a686-399c-4101-b97d-ebdd06d74b57" providerId="AD" clId="Web-{3DD16933-AFF5-4A26-B06D-2FE516273CD7}" dt="2021-06-17T14:17:02.495" v="232" actId="20577"/>
          <ac:spMkLst>
            <pc:docMk/>
            <pc:sldMk cId="2970161820" sldId="306"/>
            <ac:spMk id="2" creationId="{00000000-0000-0000-0000-000000000000}"/>
          </ac:spMkLst>
        </pc:spChg>
        <pc:spChg chg="add del">
          <ac:chgData name="Aalst,Bianca B. van der" userId="S::886399@fontys.nl::d254a686-399c-4101-b97d-ebdd06d74b57" providerId="AD" clId="Web-{3DD16933-AFF5-4A26-B06D-2FE516273CD7}" dt="2021-06-17T14:10:40.424" v="120"/>
          <ac:spMkLst>
            <pc:docMk/>
            <pc:sldMk cId="2970161820" sldId="306"/>
            <ac:spMk id="3" creationId="{214E968C-E818-431E-AD02-1A4559540336}"/>
          </ac:spMkLst>
        </pc:spChg>
        <pc:spChg chg="mod">
          <ac:chgData name="Aalst,Bianca B. van der" userId="S::886399@fontys.nl::d254a686-399c-4101-b97d-ebdd06d74b57" providerId="AD" clId="Web-{3DD16933-AFF5-4A26-B06D-2FE516273CD7}" dt="2021-06-17T14:17:14.136" v="234" actId="1076"/>
          <ac:spMkLst>
            <pc:docMk/>
            <pc:sldMk cId="2970161820" sldId="306"/>
            <ac:spMk id="9" creationId="{3E4E2E72-39E4-426F-AC50-115DC7A4A450}"/>
          </ac:spMkLst>
        </pc:spChg>
        <pc:picChg chg="add del">
          <ac:chgData name="Aalst,Bianca B. van der" userId="S::886399@fontys.nl::d254a686-399c-4101-b97d-ebdd06d74b57" providerId="AD" clId="Web-{3DD16933-AFF5-4A26-B06D-2FE516273CD7}" dt="2021-06-17T14:10:40.424" v="119"/>
          <ac:picMkLst>
            <pc:docMk/>
            <pc:sldMk cId="2970161820" sldId="306"/>
            <ac:picMk id="4" creationId="{23511F10-AB23-4232-ACEC-AD62EAF1C6EA}"/>
          </ac:picMkLst>
        </pc:picChg>
      </pc:sldChg>
      <pc:sldChg chg="del">
        <pc:chgData name="Aalst,Bianca B. van der" userId="S::886399@fontys.nl::d254a686-399c-4101-b97d-ebdd06d74b57" providerId="AD" clId="Web-{3DD16933-AFF5-4A26-B06D-2FE516273CD7}" dt="2021-06-17T14:18:58.841" v="250"/>
        <pc:sldMkLst>
          <pc:docMk/>
          <pc:sldMk cId="2550177843" sldId="307"/>
        </pc:sldMkLst>
      </pc:sldChg>
      <pc:sldChg chg="del">
        <pc:chgData name="Aalst,Bianca B. van der" userId="S::886399@fontys.nl::d254a686-399c-4101-b97d-ebdd06d74b57" providerId="AD" clId="Web-{3DD16933-AFF5-4A26-B06D-2FE516273CD7}" dt="2021-06-17T14:20:15.061" v="258"/>
        <pc:sldMkLst>
          <pc:docMk/>
          <pc:sldMk cId="4111257738" sldId="308"/>
        </pc:sldMkLst>
      </pc:sldChg>
      <pc:sldChg chg="modNotes">
        <pc:chgData name="Aalst,Bianca B. van der" userId="S::886399@fontys.nl::d254a686-399c-4101-b97d-ebdd06d74b57" providerId="AD" clId="Web-{3DD16933-AFF5-4A26-B06D-2FE516273CD7}" dt="2021-06-17T14:07:34.358" v="93"/>
        <pc:sldMkLst>
          <pc:docMk/>
          <pc:sldMk cId="3013566641" sldId="317"/>
        </pc:sldMkLst>
      </pc:sldChg>
      <pc:sldChg chg="addSp delSp modSp">
        <pc:chgData name="Aalst,Bianca B. van der" userId="S::886399@fontys.nl::d254a686-399c-4101-b97d-ebdd06d74b57" providerId="AD" clId="Web-{3DD16933-AFF5-4A26-B06D-2FE516273CD7}" dt="2021-06-17T14:18:04.309" v="236" actId="1076"/>
        <pc:sldMkLst>
          <pc:docMk/>
          <pc:sldMk cId="4224749559" sldId="341"/>
        </pc:sldMkLst>
        <pc:spChg chg="add del mod">
          <ac:chgData name="Aalst,Bianca B. van der" userId="S::886399@fontys.nl::d254a686-399c-4101-b97d-ebdd06d74b57" providerId="AD" clId="Web-{3DD16933-AFF5-4A26-B06D-2FE516273CD7}" dt="2021-06-17T14:10:51.331" v="143"/>
          <ac:spMkLst>
            <pc:docMk/>
            <pc:sldMk cId="4224749559" sldId="341"/>
            <ac:spMk id="2" creationId="{CAB95FB8-014F-415B-A14E-AE496C840924}"/>
          </ac:spMkLst>
        </pc:spChg>
        <pc:spChg chg="add del mod">
          <ac:chgData name="Aalst,Bianca B. van der" userId="S::886399@fontys.nl::d254a686-399c-4101-b97d-ebdd06d74b57" providerId="AD" clId="Web-{3DD16933-AFF5-4A26-B06D-2FE516273CD7}" dt="2021-06-17T14:16:55.495" v="229"/>
          <ac:spMkLst>
            <pc:docMk/>
            <pc:sldMk cId="4224749559" sldId="341"/>
            <ac:spMk id="3" creationId="{1019265A-F754-40EE-8740-85ED3023B6CA}"/>
          </ac:spMkLst>
        </pc:spChg>
        <pc:spChg chg="add mod">
          <ac:chgData name="Aalst,Bianca B. van der" userId="S::886399@fontys.nl::d254a686-399c-4101-b97d-ebdd06d74b57" providerId="AD" clId="Web-{3DD16933-AFF5-4A26-B06D-2FE516273CD7}" dt="2021-06-17T14:18:04.309" v="236" actId="1076"/>
          <ac:spMkLst>
            <pc:docMk/>
            <pc:sldMk cId="4224749559" sldId="341"/>
            <ac:spMk id="4" creationId="{97609653-DFC9-4122-8494-92999AE6B1D9}"/>
          </ac:spMkLst>
        </pc:spChg>
      </pc:sldChg>
      <pc:sldChg chg="modSp add ord replId">
        <pc:chgData name="Aalst,Bianca B. van der" userId="S::886399@fontys.nl::d254a686-399c-4101-b97d-ebdd06d74b57" providerId="AD" clId="Web-{3DD16933-AFF5-4A26-B06D-2FE516273CD7}" dt="2021-06-17T14:15:10.446" v="200" actId="20577"/>
        <pc:sldMkLst>
          <pc:docMk/>
          <pc:sldMk cId="2791885778" sldId="382"/>
        </pc:sldMkLst>
        <pc:spChg chg="mod">
          <ac:chgData name="Aalst,Bianca B. van der" userId="S::886399@fontys.nl::d254a686-399c-4101-b97d-ebdd06d74b57" providerId="AD" clId="Web-{3DD16933-AFF5-4A26-B06D-2FE516273CD7}" dt="2021-06-17T14:15:10.446" v="200" actId="20577"/>
          <ac:spMkLst>
            <pc:docMk/>
            <pc:sldMk cId="2791885778" sldId="382"/>
            <ac:spMk id="2" creationId="{00000000-0000-0000-0000-000000000000}"/>
          </ac:spMkLst>
        </pc:spChg>
      </pc:sldChg>
      <pc:sldChg chg="modSp add ord replId">
        <pc:chgData name="Aalst,Bianca B. van der" userId="S::886399@fontys.nl::d254a686-399c-4101-b97d-ebdd06d74b57" providerId="AD" clId="Web-{3DD16933-AFF5-4A26-B06D-2FE516273CD7}" dt="2021-06-17T14:15:34.196" v="205" actId="20577"/>
        <pc:sldMkLst>
          <pc:docMk/>
          <pc:sldMk cId="2825306367" sldId="383"/>
        </pc:sldMkLst>
        <pc:spChg chg="mod">
          <ac:chgData name="Aalst,Bianca B. van der" userId="S::886399@fontys.nl::d254a686-399c-4101-b97d-ebdd06d74b57" providerId="AD" clId="Web-{3DD16933-AFF5-4A26-B06D-2FE516273CD7}" dt="2021-06-17T14:15:34.196" v="205" actId="20577"/>
          <ac:spMkLst>
            <pc:docMk/>
            <pc:sldMk cId="2825306367" sldId="383"/>
            <ac:spMk id="2" creationId="{00000000-0000-0000-0000-000000000000}"/>
          </ac:spMkLst>
        </pc:spChg>
      </pc:sldChg>
      <pc:sldChg chg="modSp add ord replId">
        <pc:chgData name="Aalst,Bianca B. van der" userId="S::886399@fontys.nl::d254a686-399c-4101-b97d-ebdd06d74b57" providerId="AD" clId="Web-{3DD16933-AFF5-4A26-B06D-2FE516273CD7}" dt="2021-06-17T14:16:24.635" v="224" actId="20577"/>
        <pc:sldMkLst>
          <pc:docMk/>
          <pc:sldMk cId="2145736222" sldId="384"/>
        </pc:sldMkLst>
        <pc:spChg chg="mod">
          <ac:chgData name="Aalst,Bianca B. van der" userId="S::886399@fontys.nl::d254a686-399c-4101-b97d-ebdd06d74b57" providerId="AD" clId="Web-{3DD16933-AFF5-4A26-B06D-2FE516273CD7}" dt="2021-06-17T14:16:24.635" v="224" actId="20577"/>
          <ac:spMkLst>
            <pc:docMk/>
            <pc:sldMk cId="2145736222" sldId="384"/>
            <ac:spMk id="2" creationId="{00000000-0000-0000-0000-000000000000}"/>
          </ac:spMkLst>
        </pc:spChg>
      </pc:sldChg>
      <pc:sldChg chg="modSp add ord replId">
        <pc:chgData name="Aalst,Bianca B. van der" userId="S::886399@fontys.nl::d254a686-399c-4101-b97d-ebdd06d74b57" providerId="AD" clId="Web-{3DD16933-AFF5-4A26-B06D-2FE516273CD7}" dt="2021-06-17T14:18:54.372" v="249" actId="20577"/>
        <pc:sldMkLst>
          <pc:docMk/>
          <pc:sldMk cId="3905921584" sldId="385"/>
        </pc:sldMkLst>
        <pc:spChg chg="mod">
          <ac:chgData name="Aalst,Bianca B. van der" userId="S::886399@fontys.nl::d254a686-399c-4101-b97d-ebdd06d74b57" providerId="AD" clId="Web-{3DD16933-AFF5-4A26-B06D-2FE516273CD7}" dt="2021-06-17T14:18:54.372" v="249" actId="20577"/>
          <ac:spMkLst>
            <pc:docMk/>
            <pc:sldMk cId="3905921584" sldId="385"/>
            <ac:spMk id="2" creationId="{00000000-0000-0000-0000-000000000000}"/>
          </ac:spMkLst>
        </pc:spChg>
      </pc:sldChg>
      <pc:sldChg chg="modSp add ord replId">
        <pc:chgData name="Aalst,Bianca B. van der" userId="S::886399@fontys.nl::d254a686-399c-4101-b97d-ebdd06d74b57" providerId="AD" clId="Web-{3DD16933-AFF5-4A26-B06D-2FE516273CD7}" dt="2021-06-17T14:20:12.936" v="257" actId="20577"/>
        <pc:sldMkLst>
          <pc:docMk/>
          <pc:sldMk cId="26397653" sldId="386"/>
        </pc:sldMkLst>
        <pc:spChg chg="mod">
          <ac:chgData name="Aalst,Bianca B. van der" userId="S::886399@fontys.nl::d254a686-399c-4101-b97d-ebdd06d74b57" providerId="AD" clId="Web-{3DD16933-AFF5-4A26-B06D-2FE516273CD7}" dt="2021-06-17T14:20:12.936" v="257" actId="20577"/>
          <ac:spMkLst>
            <pc:docMk/>
            <pc:sldMk cId="26397653" sldId="386"/>
            <ac:spMk id="2" creationId="{00000000-0000-0000-0000-000000000000}"/>
          </ac:spMkLst>
        </pc:spChg>
      </pc:sldChg>
    </pc:docChg>
  </pc:docChgLst>
  <pc:docChgLst>
    <pc:chgData name="Aalst,Bianca B. van der" userId="S::886399@fontys.nl::d254a686-399c-4101-b97d-ebdd06d74b57" providerId="AD" clId="Web-{D9E59DAD-61B8-4224-9123-F8985040ADCB}"/>
    <pc:docChg chg="addSld modSld sldOrd">
      <pc:chgData name="Aalst,Bianca B. van der" userId="S::886399@fontys.nl::d254a686-399c-4101-b97d-ebdd06d74b57" providerId="AD" clId="Web-{D9E59DAD-61B8-4224-9123-F8985040ADCB}" dt="2021-06-17T18:38:45.603" v="947" actId="20577"/>
      <pc:docMkLst>
        <pc:docMk/>
      </pc:docMkLst>
      <pc:sldChg chg="modSp">
        <pc:chgData name="Aalst,Bianca B. van der" userId="S::886399@fontys.nl::d254a686-399c-4101-b97d-ebdd06d74b57" providerId="AD" clId="Web-{D9E59DAD-61B8-4224-9123-F8985040ADCB}" dt="2021-06-17T18:06:58.987" v="126" actId="20577"/>
        <pc:sldMkLst>
          <pc:docMk/>
          <pc:sldMk cId="0" sldId="271"/>
        </pc:sldMkLst>
        <pc:spChg chg="mod">
          <ac:chgData name="Aalst,Bianca B. van der" userId="S::886399@fontys.nl::d254a686-399c-4101-b97d-ebdd06d74b57" providerId="AD" clId="Web-{D9E59DAD-61B8-4224-9123-F8985040ADCB}" dt="2021-06-17T18:06:58.987" v="126" actId="20577"/>
          <ac:spMkLst>
            <pc:docMk/>
            <pc:sldMk cId="0" sldId="271"/>
            <ac:spMk id="213" creationId="{00000000-0000-0000-0000-000000000000}"/>
          </ac:spMkLst>
        </pc:spChg>
      </pc:sldChg>
      <pc:sldChg chg="modSp">
        <pc:chgData name="Aalst,Bianca B. van der" userId="S::886399@fontys.nl::d254a686-399c-4101-b97d-ebdd06d74b57" providerId="AD" clId="Web-{D9E59DAD-61B8-4224-9123-F8985040ADCB}" dt="2021-06-17T18:08:13.801" v="143" actId="20577"/>
        <pc:sldMkLst>
          <pc:docMk/>
          <pc:sldMk cId="0" sldId="272"/>
        </pc:sldMkLst>
        <pc:spChg chg="mod">
          <ac:chgData name="Aalst,Bianca B. van der" userId="S::886399@fontys.nl::d254a686-399c-4101-b97d-ebdd06d74b57" providerId="AD" clId="Web-{D9E59DAD-61B8-4224-9123-F8985040ADCB}" dt="2021-06-17T18:08:13.801" v="143" actId="20577"/>
          <ac:spMkLst>
            <pc:docMk/>
            <pc:sldMk cId="0" sldId="272"/>
            <ac:spMk id="218" creationId="{00000000-0000-0000-0000-000000000000}"/>
          </ac:spMkLst>
        </pc:spChg>
      </pc:sldChg>
      <pc:sldChg chg="modSp">
        <pc:chgData name="Aalst,Bianca B. van der" userId="S::886399@fontys.nl::d254a686-399c-4101-b97d-ebdd06d74b57" providerId="AD" clId="Web-{D9E59DAD-61B8-4224-9123-F8985040ADCB}" dt="2021-06-17T18:08:26.785" v="145" actId="20577"/>
        <pc:sldMkLst>
          <pc:docMk/>
          <pc:sldMk cId="0" sldId="273"/>
        </pc:sldMkLst>
        <pc:spChg chg="mod">
          <ac:chgData name="Aalst,Bianca B. van der" userId="S::886399@fontys.nl::d254a686-399c-4101-b97d-ebdd06d74b57" providerId="AD" clId="Web-{D9E59DAD-61B8-4224-9123-F8985040ADCB}" dt="2021-06-17T18:08:26.785" v="145" actId="20577"/>
          <ac:spMkLst>
            <pc:docMk/>
            <pc:sldMk cId="0" sldId="273"/>
            <ac:spMk id="223" creationId="{00000000-0000-0000-0000-000000000000}"/>
          </ac:spMkLst>
        </pc:spChg>
      </pc:sldChg>
      <pc:sldChg chg="addSp modSp">
        <pc:chgData name="Aalst,Bianca B. van der" userId="S::886399@fontys.nl::d254a686-399c-4101-b97d-ebdd06d74b57" providerId="AD" clId="Web-{D9E59DAD-61B8-4224-9123-F8985040ADCB}" dt="2021-06-17T18:10:41.037" v="166" actId="1076"/>
        <pc:sldMkLst>
          <pc:docMk/>
          <pc:sldMk cId="0" sldId="275"/>
        </pc:sldMkLst>
        <pc:spChg chg="add mod">
          <ac:chgData name="Aalst,Bianca B. van der" userId="S::886399@fontys.nl::d254a686-399c-4101-b97d-ebdd06d74b57" providerId="AD" clId="Web-{D9E59DAD-61B8-4224-9123-F8985040ADCB}" dt="2021-06-17T18:10:41.037" v="166" actId="1076"/>
          <ac:spMkLst>
            <pc:docMk/>
            <pc:sldMk cId="0" sldId="275"/>
            <ac:spMk id="2" creationId="{48AD8E6E-289C-4333-AD23-97AC8399CA22}"/>
          </ac:spMkLst>
        </pc:spChg>
        <pc:spChg chg="mod">
          <ac:chgData name="Aalst,Bianca B. van der" userId="S::886399@fontys.nl::d254a686-399c-4101-b97d-ebdd06d74b57" providerId="AD" clId="Web-{D9E59DAD-61B8-4224-9123-F8985040ADCB}" dt="2021-06-17T18:09:58.521" v="149"/>
          <ac:spMkLst>
            <pc:docMk/>
            <pc:sldMk cId="0" sldId="275"/>
            <ac:spMk id="230" creationId="{00000000-0000-0000-0000-000000000000}"/>
          </ac:spMkLst>
        </pc:spChg>
      </pc:sldChg>
      <pc:sldChg chg="modSp">
        <pc:chgData name="Aalst,Bianca B. van der" userId="S::886399@fontys.nl::d254a686-399c-4101-b97d-ebdd06d74b57" providerId="AD" clId="Web-{D9E59DAD-61B8-4224-9123-F8985040ADCB}" dt="2021-06-17T18:08:32.832" v="146" actId="1076"/>
        <pc:sldMkLst>
          <pc:docMk/>
          <pc:sldMk cId="0" sldId="276"/>
        </pc:sldMkLst>
        <pc:picChg chg="mod">
          <ac:chgData name="Aalst,Bianca B. van der" userId="S::886399@fontys.nl::d254a686-399c-4101-b97d-ebdd06d74b57" providerId="AD" clId="Web-{D9E59DAD-61B8-4224-9123-F8985040ADCB}" dt="2021-06-17T18:08:32.832" v="146" actId="1076"/>
          <ac:picMkLst>
            <pc:docMk/>
            <pc:sldMk cId="0" sldId="276"/>
            <ac:picMk id="233" creationId="{00000000-0000-0000-0000-000000000000}"/>
          </ac:picMkLst>
        </pc:picChg>
      </pc:sldChg>
      <pc:sldChg chg="modSp modNotes">
        <pc:chgData name="Aalst,Bianca B. van der" userId="S::886399@fontys.nl::d254a686-399c-4101-b97d-ebdd06d74b57" providerId="AD" clId="Web-{D9E59DAD-61B8-4224-9123-F8985040ADCB}" dt="2021-06-17T17:59:30.378" v="108"/>
        <pc:sldMkLst>
          <pc:docMk/>
          <pc:sldMk cId="3384130133" sldId="301"/>
        </pc:sldMkLst>
        <pc:spChg chg="mod">
          <ac:chgData name="Aalst,Bianca B. van der" userId="S::886399@fontys.nl::d254a686-399c-4101-b97d-ebdd06d74b57" providerId="AD" clId="Web-{D9E59DAD-61B8-4224-9123-F8985040ADCB}" dt="2021-06-17T17:56:41.203" v="0" actId="20577"/>
          <ac:spMkLst>
            <pc:docMk/>
            <pc:sldMk cId="3384130133" sldId="301"/>
            <ac:spMk id="2" creationId="{00000000-0000-0000-0000-000000000000}"/>
          </ac:spMkLst>
        </pc:spChg>
        <pc:spChg chg="mod">
          <ac:chgData name="Aalst,Bianca B. van der" userId="S::886399@fontys.nl::d254a686-399c-4101-b97d-ebdd06d74b57" providerId="AD" clId="Web-{D9E59DAD-61B8-4224-9123-F8985040ADCB}" dt="2021-06-17T17:58:59.096" v="80" actId="20577"/>
          <ac:spMkLst>
            <pc:docMk/>
            <pc:sldMk cId="3384130133" sldId="301"/>
            <ac:spMk id="3" creationId="{D49C4691-9B59-4434-B800-06463CC703E8}"/>
          </ac:spMkLst>
        </pc:spChg>
      </pc:sldChg>
      <pc:sldChg chg="modSp">
        <pc:chgData name="Aalst,Bianca B. van der" userId="S::886399@fontys.nl::d254a686-399c-4101-b97d-ebdd06d74b57" providerId="AD" clId="Web-{D9E59DAD-61B8-4224-9123-F8985040ADCB}" dt="2021-06-17T18:06:10.517" v="118" actId="20577"/>
        <pc:sldMkLst>
          <pc:docMk/>
          <pc:sldMk cId="3693076071" sldId="318"/>
        </pc:sldMkLst>
        <pc:spChg chg="mod">
          <ac:chgData name="Aalst,Bianca B. van der" userId="S::886399@fontys.nl::d254a686-399c-4101-b97d-ebdd06d74b57" providerId="AD" clId="Web-{D9E59DAD-61B8-4224-9123-F8985040ADCB}" dt="2021-06-17T18:06:10.517" v="118" actId="20577"/>
          <ac:spMkLst>
            <pc:docMk/>
            <pc:sldMk cId="3693076071" sldId="318"/>
            <ac:spMk id="6" creationId="{00000000-0000-0000-0000-000000000000}"/>
          </ac:spMkLst>
        </pc:spChg>
      </pc:sldChg>
      <pc:sldChg chg="modSp">
        <pc:chgData name="Aalst,Bianca B. van der" userId="S::886399@fontys.nl::d254a686-399c-4101-b97d-ebdd06d74b57" providerId="AD" clId="Web-{D9E59DAD-61B8-4224-9123-F8985040ADCB}" dt="2021-06-17T17:58:01.360" v="49" actId="20577"/>
        <pc:sldMkLst>
          <pc:docMk/>
          <pc:sldMk cId="3115493427" sldId="329"/>
        </pc:sldMkLst>
        <pc:spChg chg="mod">
          <ac:chgData name="Aalst,Bianca B. van der" userId="S::886399@fontys.nl::d254a686-399c-4101-b97d-ebdd06d74b57" providerId="AD" clId="Web-{D9E59DAD-61B8-4224-9123-F8985040ADCB}" dt="2021-06-17T17:58:01.360" v="49" actId="20577"/>
          <ac:spMkLst>
            <pc:docMk/>
            <pc:sldMk cId="3115493427" sldId="329"/>
            <ac:spMk id="5" creationId="{42408926-3786-4D37-B216-512C35801D31}"/>
          </ac:spMkLst>
        </pc:spChg>
      </pc:sldChg>
      <pc:sldChg chg="modSp">
        <pc:chgData name="Aalst,Bianca B. van der" userId="S::886399@fontys.nl::d254a686-399c-4101-b97d-ebdd06d74b57" providerId="AD" clId="Web-{D9E59DAD-61B8-4224-9123-F8985040ADCB}" dt="2021-06-17T18:05:18.422" v="113" actId="14100"/>
        <pc:sldMkLst>
          <pc:docMk/>
          <pc:sldMk cId="4224749559" sldId="341"/>
        </pc:sldMkLst>
        <pc:spChg chg="mod">
          <ac:chgData name="Aalst,Bianca B. van der" userId="S::886399@fontys.nl::d254a686-399c-4101-b97d-ebdd06d74b57" providerId="AD" clId="Web-{D9E59DAD-61B8-4224-9123-F8985040ADCB}" dt="2021-06-17T18:04:53.291" v="109" actId="20577"/>
          <ac:spMkLst>
            <pc:docMk/>
            <pc:sldMk cId="4224749559" sldId="341"/>
            <ac:spMk id="11" creationId="{C8E20BCF-11C0-F54D-BA3C-997A6414C287}"/>
          </ac:spMkLst>
        </pc:spChg>
        <pc:spChg chg="mod">
          <ac:chgData name="Aalst,Bianca B. van der" userId="S::886399@fontys.nl::d254a686-399c-4101-b97d-ebdd06d74b57" providerId="AD" clId="Web-{D9E59DAD-61B8-4224-9123-F8985040ADCB}" dt="2021-06-17T18:05:18.422" v="113" actId="14100"/>
          <ac:spMkLst>
            <pc:docMk/>
            <pc:sldMk cId="4224749559" sldId="341"/>
            <ac:spMk id="12" creationId="{8B8F9086-FDA5-9E49-BDE0-BA7B47F76892}"/>
          </ac:spMkLst>
        </pc:spChg>
      </pc:sldChg>
      <pc:sldChg chg="modSp">
        <pc:chgData name="Aalst,Bianca B. van der" userId="S::886399@fontys.nl::d254a686-399c-4101-b97d-ebdd06d74b57" providerId="AD" clId="Web-{D9E59DAD-61B8-4224-9123-F8985040ADCB}" dt="2021-06-17T18:11:05.007" v="167" actId="1076"/>
        <pc:sldMkLst>
          <pc:docMk/>
          <pc:sldMk cId="2201999403" sldId="346"/>
        </pc:sldMkLst>
        <pc:spChg chg="mod">
          <ac:chgData name="Aalst,Bianca B. van der" userId="S::886399@fontys.nl::d254a686-399c-4101-b97d-ebdd06d74b57" providerId="AD" clId="Web-{D9E59DAD-61B8-4224-9123-F8985040ADCB}" dt="2021-06-17T18:11:05.007" v="167" actId="1076"/>
          <ac:spMkLst>
            <pc:docMk/>
            <pc:sldMk cId="2201999403" sldId="346"/>
            <ac:spMk id="6" creationId="{652617BD-F7AE-9740-8CB2-3E784A404203}"/>
          </ac:spMkLst>
        </pc:spChg>
      </pc:sldChg>
      <pc:sldChg chg="modSp">
        <pc:chgData name="Aalst,Bianca B. van der" userId="S::886399@fontys.nl::d254a686-399c-4101-b97d-ebdd06d74b57" providerId="AD" clId="Web-{D9E59DAD-61B8-4224-9123-F8985040ADCB}" dt="2021-06-17T18:17:32.076" v="305" actId="20577"/>
        <pc:sldMkLst>
          <pc:docMk/>
          <pc:sldMk cId="3551446218" sldId="355"/>
        </pc:sldMkLst>
        <pc:spChg chg="mod">
          <ac:chgData name="Aalst,Bianca B. van der" userId="S::886399@fontys.nl::d254a686-399c-4101-b97d-ebdd06d74b57" providerId="AD" clId="Web-{D9E59DAD-61B8-4224-9123-F8985040ADCB}" dt="2021-06-17T18:17:05.638" v="297" actId="20577"/>
          <ac:spMkLst>
            <pc:docMk/>
            <pc:sldMk cId="3551446218" sldId="355"/>
            <ac:spMk id="6" creationId="{3A012FC8-CB44-5E4B-A4B6-8DC8D53767FF}"/>
          </ac:spMkLst>
        </pc:spChg>
        <pc:spChg chg="mod">
          <ac:chgData name="Aalst,Bianca B. van der" userId="S::886399@fontys.nl::d254a686-399c-4101-b97d-ebdd06d74b57" providerId="AD" clId="Web-{D9E59DAD-61B8-4224-9123-F8985040ADCB}" dt="2021-06-17T18:17:32.076" v="305" actId="20577"/>
          <ac:spMkLst>
            <pc:docMk/>
            <pc:sldMk cId="3551446218" sldId="355"/>
            <ac:spMk id="7" creationId="{94FE0533-EFE4-3547-809D-DF455AC323CC}"/>
          </ac:spMkLst>
        </pc:spChg>
      </pc:sldChg>
      <pc:sldChg chg="modSp">
        <pc:chgData name="Aalst,Bianca B. van der" userId="S::886399@fontys.nl::d254a686-399c-4101-b97d-ebdd06d74b57" providerId="AD" clId="Web-{D9E59DAD-61B8-4224-9123-F8985040ADCB}" dt="2021-06-17T18:14:54.026" v="258" actId="20577"/>
        <pc:sldMkLst>
          <pc:docMk/>
          <pc:sldMk cId="3673623375" sldId="357"/>
        </pc:sldMkLst>
        <pc:spChg chg="mod">
          <ac:chgData name="Aalst,Bianca B. van der" userId="S::886399@fontys.nl::d254a686-399c-4101-b97d-ebdd06d74b57" providerId="AD" clId="Web-{D9E59DAD-61B8-4224-9123-F8985040ADCB}" dt="2021-06-17T18:14:54.026" v="258" actId="20577"/>
          <ac:spMkLst>
            <pc:docMk/>
            <pc:sldMk cId="3673623375" sldId="357"/>
            <ac:spMk id="7" creationId="{3C47A7B7-909F-0C40-9DF7-E873ED9D677F}"/>
          </ac:spMkLst>
        </pc:spChg>
      </pc:sldChg>
      <pc:sldChg chg="modSp">
        <pc:chgData name="Aalst,Bianca B. van der" userId="S::886399@fontys.nl::d254a686-399c-4101-b97d-ebdd06d74b57" providerId="AD" clId="Web-{D9E59DAD-61B8-4224-9123-F8985040ADCB}" dt="2021-06-17T18:15:13.605" v="263" actId="20577"/>
        <pc:sldMkLst>
          <pc:docMk/>
          <pc:sldMk cId="3368223414" sldId="358"/>
        </pc:sldMkLst>
        <pc:spChg chg="mod">
          <ac:chgData name="Aalst,Bianca B. van der" userId="S::886399@fontys.nl::d254a686-399c-4101-b97d-ebdd06d74b57" providerId="AD" clId="Web-{D9E59DAD-61B8-4224-9123-F8985040ADCB}" dt="2021-06-17T18:15:13.605" v="263" actId="20577"/>
          <ac:spMkLst>
            <pc:docMk/>
            <pc:sldMk cId="3368223414" sldId="358"/>
            <ac:spMk id="7" creationId="{E12760DB-4D4C-E244-936A-A53BD5B84EAA}"/>
          </ac:spMkLst>
        </pc:spChg>
        <pc:picChg chg="mod">
          <ac:chgData name="Aalst,Bianca B. van der" userId="S::886399@fontys.nl::d254a686-399c-4101-b97d-ebdd06d74b57" providerId="AD" clId="Web-{D9E59DAD-61B8-4224-9123-F8985040ADCB}" dt="2021-06-17T18:15:05.777" v="261" actId="1076"/>
          <ac:picMkLst>
            <pc:docMk/>
            <pc:sldMk cId="3368223414" sldId="358"/>
            <ac:picMk id="5" creationId="{2CFD023A-336A-F24E-8B1B-EF8CDF98E2BB}"/>
          </ac:picMkLst>
        </pc:picChg>
      </pc:sldChg>
      <pc:sldChg chg="modSp">
        <pc:chgData name="Aalst,Bianca B. van der" userId="S::886399@fontys.nl::d254a686-399c-4101-b97d-ebdd06d74b57" providerId="AD" clId="Web-{D9E59DAD-61B8-4224-9123-F8985040ADCB}" dt="2021-06-17T18:38:45.603" v="947" actId="20577"/>
        <pc:sldMkLst>
          <pc:docMk/>
          <pc:sldMk cId="3418108531" sldId="359"/>
        </pc:sldMkLst>
        <pc:spChg chg="mod">
          <ac:chgData name="Aalst,Bianca B. van der" userId="S::886399@fontys.nl::d254a686-399c-4101-b97d-ebdd06d74b57" providerId="AD" clId="Web-{D9E59DAD-61B8-4224-9123-F8985040ADCB}" dt="2021-06-17T18:14:47.964" v="257" actId="1076"/>
          <ac:spMkLst>
            <pc:docMk/>
            <pc:sldMk cId="3418108531" sldId="359"/>
            <ac:spMk id="6" creationId="{2AF39D34-48A2-8549-9C20-B46695CA17B1}"/>
          </ac:spMkLst>
        </pc:spChg>
        <pc:spChg chg="mod">
          <ac:chgData name="Aalst,Bianca B. van der" userId="S::886399@fontys.nl::d254a686-399c-4101-b97d-ebdd06d74b57" providerId="AD" clId="Web-{D9E59DAD-61B8-4224-9123-F8985040ADCB}" dt="2021-06-17T18:38:45.603" v="947" actId="20577"/>
          <ac:spMkLst>
            <pc:docMk/>
            <pc:sldMk cId="3418108531" sldId="359"/>
            <ac:spMk id="7" creationId="{0D5FCD6C-2F68-CA40-A020-8A65527A204C}"/>
          </ac:spMkLst>
        </pc:spChg>
      </pc:sldChg>
      <pc:sldChg chg="modSp">
        <pc:chgData name="Aalst,Bianca B. van der" userId="S::886399@fontys.nl::d254a686-399c-4101-b97d-ebdd06d74b57" providerId="AD" clId="Web-{D9E59DAD-61B8-4224-9123-F8985040ADCB}" dt="2021-06-17T18:13:45.103" v="243" actId="20577"/>
        <pc:sldMkLst>
          <pc:docMk/>
          <pc:sldMk cId="3382333107" sldId="360"/>
        </pc:sldMkLst>
        <pc:spChg chg="mod">
          <ac:chgData name="Aalst,Bianca B. van der" userId="S::886399@fontys.nl::d254a686-399c-4101-b97d-ebdd06d74b57" providerId="AD" clId="Web-{D9E59DAD-61B8-4224-9123-F8985040ADCB}" dt="2021-06-17T18:13:45.103" v="243" actId="20577"/>
          <ac:spMkLst>
            <pc:docMk/>
            <pc:sldMk cId="3382333107" sldId="360"/>
            <ac:spMk id="11" creationId="{0811A4DA-42BA-874C-95AD-54D7BF896488}"/>
          </ac:spMkLst>
        </pc:spChg>
      </pc:sldChg>
      <pc:sldChg chg="modSp">
        <pc:chgData name="Aalst,Bianca B. van der" userId="S::886399@fontys.nl::d254a686-399c-4101-b97d-ebdd06d74b57" providerId="AD" clId="Web-{D9E59DAD-61B8-4224-9123-F8985040ADCB}" dt="2021-06-17T18:12:55.649" v="234" actId="20577"/>
        <pc:sldMkLst>
          <pc:docMk/>
          <pc:sldMk cId="1256575519" sldId="361"/>
        </pc:sldMkLst>
        <pc:spChg chg="mod">
          <ac:chgData name="Aalst,Bianca B. van der" userId="S::886399@fontys.nl::d254a686-399c-4101-b97d-ebdd06d74b57" providerId="AD" clId="Web-{D9E59DAD-61B8-4224-9123-F8985040ADCB}" dt="2021-06-17T18:12:55.649" v="234" actId="20577"/>
          <ac:spMkLst>
            <pc:docMk/>
            <pc:sldMk cId="1256575519" sldId="361"/>
            <ac:spMk id="6" creationId="{FB95C536-9E90-134B-A495-F27CD16A4038}"/>
          </ac:spMkLst>
        </pc:spChg>
      </pc:sldChg>
      <pc:sldChg chg="modSp">
        <pc:chgData name="Aalst,Bianca B. van der" userId="S::886399@fontys.nl::d254a686-399c-4101-b97d-ebdd06d74b57" providerId="AD" clId="Web-{D9E59DAD-61B8-4224-9123-F8985040ADCB}" dt="2021-06-17T18:14:24.791" v="254" actId="20577"/>
        <pc:sldMkLst>
          <pc:docMk/>
          <pc:sldMk cId="1365493872" sldId="362"/>
        </pc:sldMkLst>
        <pc:spChg chg="mod">
          <ac:chgData name="Aalst,Bianca B. van der" userId="S::886399@fontys.nl::d254a686-399c-4101-b97d-ebdd06d74b57" providerId="AD" clId="Web-{D9E59DAD-61B8-4224-9123-F8985040ADCB}" dt="2021-06-17T18:14:24.791" v="254" actId="20577"/>
          <ac:spMkLst>
            <pc:docMk/>
            <pc:sldMk cId="1365493872" sldId="362"/>
            <ac:spMk id="11" creationId="{3B0B5D92-3E69-1A45-971F-85E6DC927064}"/>
          </ac:spMkLst>
        </pc:spChg>
      </pc:sldChg>
      <pc:sldChg chg="modSp">
        <pc:chgData name="Aalst,Bianca B. van der" userId="S::886399@fontys.nl::d254a686-399c-4101-b97d-ebdd06d74b57" providerId="AD" clId="Web-{D9E59DAD-61B8-4224-9123-F8985040ADCB}" dt="2021-06-17T18:15:18.511" v="264" actId="20577"/>
        <pc:sldMkLst>
          <pc:docMk/>
          <pc:sldMk cId="873082936" sldId="373"/>
        </pc:sldMkLst>
        <pc:spChg chg="mod">
          <ac:chgData name="Aalst,Bianca B. van der" userId="S::886399@fontys.nl::d254a686-399c-4101-b97d-ebdd06d74b57" providerId="AD" clId="Web-{D9E59DAD-61B8-4224-9123-F8985040ADCB}" dt="2021-06-17T18:15:18.511" v="264" actId="20577"/>
          <ac:spMkLst>
            <pc:docMk/>
            <pc:sldMk cId="873082936" sldId="373"/>
            <ac:spMk id="7" creationId="{E12760DB-4D4C-E244-936A-A53BD5B84EAA}"/>
          </ac:spMkLst>
        </pc:spChg>
      </pc:sldChg>
      <pc:sldChg chg="modSp">
        <pc:chgData name="Aalst,Bianca B. van der" userId="S::886399@fontys.nl::d254a686-399c-4101-b97d-ebdd06d74b57" providerId="AD" clId="Web-{D9E59DAD-61B8-4224-9123-F8985040ADCB}" dt="2021-06-17T18:15:24.605" v="265" actId="20577"/>
        <pc:sldMkLst>
          <pc:docMk/>
          <pc:sldMk cId="3711552292" sldId="374"/>
        </pc:sldMkLst>
        <pc:spChg chg="mod">
          <ac:chgData name="Aalst,Bianca B. van der" userId="S::886399@fontys.nl::d254a686-399c-4101-b97d-ebdd06d74b57" providerId="AD" clId="Web-{D9E59DAD-61B8-4224-9123-F8985040ADCB}" dt="2021-06-17T18:15:24.605" v="265" actId="20577"/>
          <ac:spMkLst>
            <pc:docMk/>
            <pc:sldMk cId="3711552292" sldId="374"/>
            <ac:spMk id="7" creationId="{E12760DB-4D4C-E244-936A-A53BD5B84EAA}"/>
          </ac:spMkLst>
        </pc:spChg>
      </pc:sldChg>
      <pc:sldChg chg="delSp modSp">
        <pc:chgData name="Aalst,Bianca B. van der" userId="S::886399@fontys.nl::d254a686-399c-4101-b97d-ebdd06d74b57" providerId="AD" clId="Web-{D9E59DAD-61B8-4224-9123-F8985040ADCB}" dt="2021-06-17T18:15:56.606" v="272" actId="1076"/>
        <pc:sldMkLst>
          <pc:docMk/>
          <pc:sldMk cId="743893598" sldId="376"/>
        </pc:sldMkLst>
        <pc:spChg chg="del mod">
          <ac:chgData name="Aalst,Bianca B. van der" userId="S::886399@fontys.nl::d254a686-399c-4101-b97d-ebdd06d74b57" providerId="AD" clId="Web-{D9E59DAD-61B8-4224-9123-F8985040ADCB}" dt="2021-06-17T18:15:50.652" v="271"/>
          <ac:spMkLst>
            <pc:docMk/>
            <pc:sldMk cId="743893598" sldId="376"/>
            <ac:spMk id="11" creationId="{D2B5D430-0F5F-4746-BB92-FCEA9BB42470}"/>
          </ac:spMkLst>
        </pc:spChg>
        <pc:spChg chg="mod">
          <ac:chgData name="Aalst,Bianca B. van der" userId="S::886399@fontys.nl::d254a686-399c-4101-b97d-ebdd06d74b57" providerId="AD" clId="Web-{D9E59DAD-61B8-4224-9123-F8985040ADCB}" dt="2021-06-17T18:15:56.606" v="272" actId="1076"/>
          <ac:spMkLst>
            <pc:docMk/>
            <pc:sldMk cId="743893598" sldId="376"/>
            <ac:spMk id="12" creationId="{6E97A066-3937-1740-BFAE-4143DD53F5C1}"/>
          </ac:spMkLst>
        </pc:spChg>
        <pc:spChg chg="mod">
          <ac:chgData name="Aalst,Bianca B. van der" userId="S::886399@fontys.nl::d254a686-399c-4101-b97d-ebdd06d74b57" providerId="AD" clId="Web-{D9E59DAD-61B8-4224-9123-F8985040ADCB}" dt="2021-06-17T18:15:44.824" v="269" actId="20577"/>
          <ac:spMkLst>
            <pc:docMk/>
            <pc:sldMk cId="743893598" sldId="376"/>
            <ac:spMk id="13" creationId="{0A59536E-2916-7E44-9A4C-B9FD797B3A98}"/>
          </ac:spMkLst>
        </pc:spChg>
      </pc:sldChg>
      <pc:sldChg chg="modSp">
        <pc:chgData name="Aalst,Bianca B. van der" userId="S::886399@fontys.nl::d254a686-399c-4101-b97d-ebdd06d74b57" providerId="AD" clId="Web-{D9E59DAD-61B8-4224-9123-F8985040ADCB}" dt="2021-06-17T18:18:00.311" v="310" actId="20577"/>
        <pc:sldMkLst>
          <pc:docMk/>
          <pc:sldMk cId="2155465242" sldId="377"/>
        </pc:sldMkLst>
        <pc:spChg chg="mod">
          <ac:chgData name="Aalst,Bianca B. van der" userId="S::886399@fontys.nl::d254a686-399c-4101-b97d-ebdd06d74b57" providerId="AD" clId="Web-{D9E59DAD-61B8-4224-9123-F8985040ADCB}" dt="2021-06-17T18:18:00.311" v="310" actId="20577"/>
          <ac:spMkLst>
            <pc:docMk/>
            <pc:sldMk cId="2155465242" sldId="377"/>
            <ac:spMk id="12" creationId="{6E97A066-3937-1740-BFAE-4143DD53F5C1}"/>
          </ac:spMkLst>
        </pc:spChg>
      </pc:sldChg>
      <pc:sldChg chg="modSp">
        <pc:chgData name="Aalst,Bianca B. van der" userId="S::886399@fontys.nl::d254a686-399c-4101-b97d-ebdd06d74b57" providerId="AD" clId="Web-{D9E59DAD-61B8-4224-9123-F8985040ADCB}" dt="2021-06-17T18:16:41.575" v="289" actId="20577"/>
        <pc:sldMkLst>
          <pc:docMk/>
          <pc:sldMk cId="71353286" sldId="381"/>
        </pc:sldMkLst>
        <pc:spChg chg="mod">
          <ac:chgData name="Aalst,Bianca B. van der" userId="S::886399@fontys.nl::d254a686-399c-4101-b97d-ebdd06d74b57" providerId="AD" clId="Web-{D9E59DAD-61B8-4224-9123-F8985040ADCB}" dt="2021-06-17T18:16:35.591" v="287" actId="20577"/>
          <ac:spMkLst>
            <pc:docMk/>
            <pc:sldMk cId="71353286" sldId="381"/>
            <ac:spMk id="2" creationId="{00000000-0000-0000-0000-000000000000}"/>
          </ac:spMkLst>
        </pc:spChg>
        <pc:spChg chg="mod">
          <ac:chgData name="Aalst,Bianca B. van der" userId="S::886399@fontys.nl::d254a686-399c-4101-b97d-ebdd06d74b57" providerId="AD" clId="Web-{D9E59DAD-61B8-4224-9123-F8985040ADCB}" dt="2021-06-17T18:16:41.575" v="289" actId="20577"/>
          <ac:spMkLst>
            <pc:docMk/>
            <pc:sldMk cId="71353286" sldId="381"/>
            <ac:spMk id="6" creationId="{166E3C3A-B6EC-4A8B-B7C4-05AD1BF5DAAA}"/>
          </ac:spMkLst>
        </pc:spChg>
      </pc:sldChg>
      <pc:sldChg chg="modSp add ord replId">
        <pc:chgData name="Aalst,Bianca B. van der" userId="S::886399@fontys.nl::d254a686-399c-4101-b97d-ebdd06d74b57" providerId="AD" clId="Web-{D9E59DAD-61B8-4224-9123-F8985040ADCB}" dt="2021-06-17T18:25:14.147" v="529" actId="1076"/>
        <pc:sldMkLst>
          <pc:docMk/>
          <pc:sldMk cId="1207151648" sldId="387"/>
        </pc:sldMkLst>
        <pc:spChg chg="mod">
          <ac:chgData name="Aalst,Bianca B. van der" userId="S::886399@fontys.nl::d254a686-399c-4101-b97d-ebdd06d74b57" providerId="AD" clId="Web-{D9E59DAD-61B8-4224-9123-F8985040ADCB}" dt="2021-06-17T18:25:14.147" v="529" actId="1076"/>
          <ac:spMkLst>
            <pc:docMk/>
            <pc:sldMk cId="1207151648" sldId="387"/>
            <ac:spMk id="6" creationId="{00000000-0000-0000-0000-000000000000}"/>
          </ac:spMkLst>
        </pc:spChg>
      </pc:sldChg>
      <pc:sldChg chg="modSp add ord replId">
        <pc:chgData name="Aalst,Bianca B. van der" userId="S::886399@fontys.nl::d254a686-399c-4101-b97d-ebdd06d74b57" providerId="AD" clId="Web-{D9E59DAD-61B8-4224-9123-F8985040ADCB}" dt="2021-06-17T18:34:06.125" v="756" actId="20577"/>
        <pc:sldMkLst>
          <pc:docMk/>
          <pc:sldMk cId="1504791712" sldId="388"/>
        </pc:sldMkLst>
        <pc:spChg chg="mod">
          <ac:chgData name="Aalst,Bianca B. van der" userId="S::886399@fontys.nl::d254a686-399c-4101-b97d-ebdd06d74b57" providerId="AD" clId="Web-{D9E59DAD-61B8-4224-9123-F8985040ADCB}" dt="2021-06-17T18:34:06.125" v="756" actId="20577"/>
          <ac:spMkLst>
            <pc:docMk/>
            <pc:sldMk cId="1504791712" sldId="388"/>
            <ac:spMk id="6" creationId="{00000000-0000-0000-0000-000000000000}"/>
          </ac:spMkLst>
        </pc:spChg>
      </pc:sldChg>
      <pc:sldChg chg="modSp add ord replId">
        <pc:chgData name="Aalst,Bianca B. van der" userId="S::886399@fontys.nl::d254a686-399c-4101-b97d-ebdd06d74b57" providerId="AD" clId="Web-{D9E59DAD-61B8-4224-9123-F8985040ADCB}" dt="2021-06-17T18:38:17.446" v="931" actId="20577"/>
        <pc:sldMkLst>
          <pc:docMk/>
          <pc:sldMk cId="2878200988" sldId="389"/>
        </pc:sldMkLst>
        <pc:spChg chg="mod">
          <ac:chgData name="Aalst,Bianca B. van der" userId="S::886399@fontys.nl::d254a686-399c-4101-b97d-ebdd06d74b57" providerId="AD" clId="Web-{D9E59DAD-61B8-4224-9123-F8985040ADCB}" dt="2021-06-17T18:38:17.446" v="931" actId="20577"/>
          <ac:spMkLst>
            <pc:docMk/>
            <pc:sldMk cId="2878200988" sldId="389"/>
            <ac:spMk id="6" creationId="{00000000-0000-0000-0000-000000000000}"/>
          </ac:spMkLst>
        </pc:spChg>
      </pc:sldChg>
    </pc:docChg>
  </pc:docChgLst>
  <pc:docChgLst>
    <pc:chgData name="Jamin,Jean J.H.A.C." userId="S::875706@fontys.nl::f2903696-3cdb-4ce9-ba50-43d293997050" providerId="AD" clId="Web-{0600044A-DBFD-445E-9C7A-BBD05BCE16FB}"/>
    <pc:docChg chg="delSld modSld">
      <pc:chgData name="Jamin,Jean J.H.A.C." userId="S::875706@fontys.nl::f2903696-3cdb-4ce9-ba50-43d293997050" providerId="AD" clId="Web-{0600044A-DBFD-445E-9C7A-BBD05BCE16FB}" dt="2021-06-18T08:39:55.735" v="236"/>
      <pc:docMkLst>
        <pc:docMk/>
      </pc:docMkLst>
      <pc:sldChg chg="modNotes">
        <pc:chgData name="Jamin,Jean J.H.A.C." userId="S::875706@fontys.nl::f2903696-3cdb-4ce9-ba50-43d293997050" providerId="AD" clId="Web-{0600044A-DBFD-445E-9C7A-BBD05BCE16FB}" dt="2021-06-18T08:39:55.735" v="236"/>
        <pc:sldMkLst>
          <pc:docMk/>
          <pc:sldMk cId="0" sldId="271"/>
        </pc:sldMkLst>
      </pc:sldChg>
      <pc:sldChg chg="modNotes">
        <pc:chgData name="Jamin,Jean J.H.A.C." userId="S::875706@fontys.nl::f2903696-3cdb-4ce9-ba50-43d293997050" providerId="AD" clId="Web-{0600044A-DBFD-445E-9C7A-BBD05BCE16FB}" dt="2021-06-18T08:38:26.171" v="134"/>
        <pc:sldMkLst>
          <pc:docMk/>
          <pc:sldMk cId="0" sldId="275"/>
        </pc:sldMkLst>
      </pc:sldChg>
      <pc:sldChg chg="modSp">
        <pc:chgData name="Jamin,Jean J.H.A.C." userId="S::875706@fontys.nl::f2903696-3cdb-4ce9-ba50-43d293997050" providerId="AD" clId="Web-{0600044A-DBFD-445E-9C7A-BBD05BCE16FB}" dt="2021-06-18T08:24:23.424" v="5" actId="20577"/>
        <pc:sldMkLst>
          <pc:docMk/>
          <pc:sldMk cId="2777973847" sldId="291"/>
        </pc:sldMkLst>
        <pc:spChg chg="mod">
          <ac:chgData name="Jamin,Jean J.H.A.C." userId="S::875706@fontys.nl::f2903696-3cdb-4ce9-ba50-43d293997050" providerId="AD" clId="Web-{0600044A-DBFD-445E-9C7A-BBD05BCE16FB}" dt="2021-06-18T08:24:23.424" v="5" actId="20577"/>
          <ac:spMkLst>
            <pc:docMk/>
            <pc:sldMk cId="2777973847" sldId="291"/>
            <ac:spMk id="3" creationId="{00000000-0000-0000-0000-000000000000}"/>
          </ac:spMkLst>
        </pc:spChg>
      </pc:sldChg>
      <pc:sldChg chg="modSp">
        <pc:chgData name="Jamin,Jean J.H.A.C." userId="S::875706@fontys.nl::f2903696-3cdb-4ce9-ba50-43d293997050" providerId="AD" clId="Web-{0600044A-DBFD-445E-9C7A-BBD05BCE16FB}" dt="2021-06-18T08:25:01.253" v="7" actId="20577"/>
        <pc:sldMkLst>
          <pc:docMk/>
          <pc:sldMk cId="2254887079" sldId="292"/>
        </pc:sldMkLst>
        <pc:spChg chg="mod">
          <ac:chgData name="Jamin,Jean J.H.A.C." userId="S::875706@fontys.nl::f2903696-3cdb-4ce9-ba50-43d293997050" providerId="AD" clId="Web-{0600044A-DBFD-445E-9C7A-BBD05BCE16FB}" dt="2021-06-18T08:25:01.253" v="7" actId="20577"/>
          <ac:spMkLst>
            <pc:docMk/>
            <pc:sldMk cId="2254887079" sldId="292"/>
            <ac:spMk id="3" creationId="{00000000-0000-0000-0000-000000000000}"/>
          </ac:spMkLst>
        </pc:spChg>
      </pc:sldChg>
      <pc:sldChg chg="modSp">
        <pc:chgData name="Jamin,Jean J.H.A.C." userId="S::875706@fontys.nl::f2903696-3cdb-4ce9-ba50-43d293997050" providerId="AD" clId="Web-{0600044A-DBFD-445E-9C7A-BBD05BCE16FB}" dt="2021-06-18T08:26:02.363" v="11" actId="20577"/>
        <pc:sldMkLst>
          <pc:docMk/>
          <pc:sldMk cId="3384130133" sldId="301"/>
        </pc:sldMkLst>
        <pc:spChg chg="mod">
          <ac:chgData name="Jamin,Jean J.H.A.C." userId="S::875706@fontys.nl::f2903696-3cdb-4ce9-ba50-43d293997050" providerId="AD" clId="Web-{0600044A-DBFD-445E-9C7A-BBD05BCE16FB}" dt="2021-06-18T08:26:02.363" v="11" actId="20577"/>
          <ac:spMkLst>
            <pc:docMk/>
            <pc:sldMk cId="3384130133" sldId="301"/>
            <ac:spMk id="3" creationId="{D49C4691-9B59-4434-B800-06463CC703E8}"/>
          </ac:spMkLst>
        </pc:spChg>
      </pc:sldChg>
      <pc:sldChg chg="modSp">
        <pc:chgData name="Jamin,Jean J.H.A.C." userId="S::875706@fontys.nl::f2903696-3cdb-4ce9-ba50-43d293997050" providerId="AD" clId="Web-{0600044A-DBFD-445E-9C7A-BBD05BCE16FB}" dt="2021-06-18T08:25:27.206" v="8" actId="20577"/>
        <pc:sldMkLst>
          <pc:docMk/>
          <pc:sldMk cId="3115493427" sldId="329"/>
        </pc:sldMkLst>
        <pc:spChg chg="mod">
          <ac:chgData name="Jamin,Jean J.H.A.C." userId="S::875706@fontys.nl::f2903696-3cdb-4ce9-ba50-43d293997050" providerId="AD" clId="Web-{0600044A-DBFD-445E-9C7A-BBD05BCE16FB}" dt="2021-06-18T08:25:27.206" v="8" actId="20577"/>
          <ac:spMkLst>
            <pc:docMk/>
            <pc:sldMk cId="3115493427" sldId="329"/>
            <ac:spMk id="2" creationId="{00000000-0000-0000-0000-000000000000}"/>
          </ac:spMkLst>
        </pc:spChg>
      </pc:sldChg>
      <pc:sldChg chg="delSp del">
        <pc:chgData name="Jamin,Jean J.H.A.C." userId="S::875706@fontys.nl::f2903696-3cdb-4ce9-ba50-43d293997050" providerId="AD" clId="Web-{0600044A-DBFD-445E-9C7A-BBD05BCE16FB}" dt="2021-06-18T08:20:18.373" v="1"/>
        <pc:sldMkLst>
          <pc:docMk/>
          <pc:sldMk cId="1843851164" sldId="379"/>
        </pc:sldMkLst>
        <pc:picChg chg="del">
          <ac:chgData name="Jamin,Jean J.H.A.C." userId="S::875706@fontys.nl::f2903696-3cdb-4ce9-ba50-43d293997050" providerId="AD" clId="Web-{0600044A-DBFD-445E-9C7A-BBD05BCE16FB}" dt="2021-06-18T08:19:24.951" v="0"/>
          <ac:picMkLst>
            <pc:docMk/>
            <pc:sldMk cId="1843851164" sldId="379"/>
            <ac:picMk id="5" creationId="{2CFD023A-336A-F24E-8B1B-EF8CDF98E2BB}"/>
          </ac:picMkLst>
        </pc:picChg>
      </pc:sldChg>
    </pc:docChg>
  </pc:docChgLst>
  <pc:docChgLst>
    <pc:chgData name="Aalst,Bianca B. van der" userId="S::886399@fontys.nl::d254a686-399c-4101-b97d-ebdd06d74b57" providerId="AD" clId="Web-{619A3537-34C6-468D-851F-47B5AD64ED38}"/>
    <pc:docChg chg="addSld delSld modSld sldOrd">
      <pc:chgData name="Aalst,Bianca B. van der" userId="S::886399@fontys.nl::d254a686-399c-4101-b97d-ebdd06d74b57" providerId="AD" clId="Web-{619A3537-34C6-468D-851F-47B5AD64ED38}" dt="2021-06-15T18:52:06.187" v="1341"/>
      <pc:docMkLst>
        <pc:docMk/>
      </pc:docMkLst>
      <pc:sldChg chg="del">
        <pc:chgData name="Aalst,Bianca B. van der" userId="S::886399@fontys.nl::d254a686-399c-4101-b97d-ebdd06d74b57" providerId="AD" clId="Web-{619A3537-34C6-468D-851F-47B5AD64ED38}" dt="2021-06-15T18:23:39.190" v="921"/>
        <pc:sldMkLst>
          <pc:docMk/>
          <pc:sldMk cId="0" sldId="256"/>
        </pc:sldMkLst>
      </pc:sldChg>
      <pc:sldChg chg="addSp modSp">
        <pc:chgData name="Aalst,Bianca B. van der" userId="S::886399@fontys.nl::d254a686-399c-4101-b97d-ebdd06d74b57" providerId="AD" clId="Web-{619A3537-34C6-468D-851F-47B5AD64ED38}" dt="2021-06-15T18:49:17.432" v="1310" actId="14100"/>
        <pc:sldMkLst>
          <pc:docMk/>
          <pc:sldMk cId="0" sldId="271"/>
        </pc:sldMkLst>
        <pc:spChg chg="mod">
          <ac:chgData name="Aalst,Bianca B. van der" userId="S::886399@fontys.nl::d254a686-399c-4101-b97d-ebdd06d74b57" providerId="AD" clId="Web-{619A3537-34C6-468D-851F-47B5AD64ED38}" dt="2021-06-15T18:49:13.057" v="1308" actId="1076"/>
          <ac:spMkLst>
            <pc:docMk/>
            <pc:sldMk cId="0" sldId="271"/>
            <ac:spMk id="213" creationId="{00000000-0000-0000-0000-000000000000}"/>
          </ac:spMkLst>
        </pc:spChg>
        <pc:spChg chg="mod">
          <ac:chgData name="Aalst,Bianca B. van der" userId="S::886399@fontys.nl::d254a686-399c-4101-b97d-ebdd06d74b57" providerId="AD" clId="Web-{619A3537-34C6-468D-851F-47B5AD64ED38}" dt="2021-06-15T18:49:13.073" v="1309" actId="1076"/>
          <ac:spMkLst>
            <pc:docMk/>
            <pc:sldMk cId="0" sldId="271"/>
            <ac:spMk id="215" creationId="{00000000-0000-0000-0000-000000000000}"/>
          </ac:spMkLst>
        </pc:spChg>
        <pc:picChg chg="add">
          <ac:chgData name="Aalst,Bianca B. van der" userId="S::886399@fontys.nl::d254a686-399c-4101-b97d-ebdd06d74b57" providerId="AD" clId="Web-{619A3537-34C6-468D-851F-47B5AD64ED38}" dt="2021-06-15T18:49:03.823" v="1307"/>
          <ac:picMkLst>
            <pc:docMk/>
            <pc:sldMk cId="0" sldId="271"/>
            <ac:picMk id="2" creationId="{61F0CC17-3080-4DA4-A11F-C8B8AE755D94}"/>
          </ac:picMkLst>
        </pc:picChg>
        <pc:picChg chg="mod">
          <ac:chgData name="Aalst,Bianca B. van der" userId="S::886399@fontys.nl::d254a686-399c-4101-b97d-ebdd06d74b57" providerId="AD" clId="Web-{619A3537-34C6-468D-851F-47B5AD64ED38}" dt="2021-06-15T18:49:17.432" v="1310" actId="14100"/>
          <ac:picMkLst>
            <pc:docMk/>
            <pc:sldMk cId="0" sldId="271"/>
            <ac:picMk id="4" creationId="{7E31F092-28E5-5840-924D-90DA6E16E25D}"/>
          </ac:picMkLst>
        </pc:picChg>
      </pc:sldChg>
      <pc:sldChg chg="addSp modSp">
        <pc:chgData name="Aalst,Bianca B. van der" userId="S::886399@fontys.nl::d254a686-399c-4101-b97d-ebdd06d74b57" providerId="AD" clId="Web-{619A3537-34C6-468D-851F-47B5AD64ED38}" dt="2021-06-15T18:50:22.450" v="1319" actId="1076"/>
        <pc:sldMkLst>
          <pc:docMk/>
          <pc:sldMk cId="0" sldId="272"/>
        </pc:sldMkLst>
        <pc:spChg chg="mod">
          <ac:chgData name="Aalst,Bianca B. van der" userId="S::886399@fontys.nl::d254a686-399c-4101-b97d-ebdd06d74b57" providerId="AD" clId="Web-{619A3537-34C6-468D-851F-47B5AD64ED38}" dt="2021-06-15T18:50:22.450" v="1319" actId="1076"/>
          <ac:spMkLst>
            <pc:docMk/>
            <pc:sldMk cId="0" sldId="272"/>
            <ac:spMk id="8" creationId="{B41640C8-60E0-9D4D-AAC4-E303D4570AEA}"/>
          </ac:spMkLst>
        </pc:spChg>
        <pc:spChg chg="mod">
          <ac:chgData name="Aalst,Bianca B. van der" userId="S::886399@fontys.nl::d254a686-399c-4101-b97d-ebdd06d74b57" providerId="AD" clId="Web-{619A3537-34C6-468D-851F-47B5AD64ED38}" dt="2021-06-15T18:50:22.450" v="1318" actId="1076"/>
          <ac:spMkLst>
            <pc:docMk/>
            <pc:sldMk cId="0" sldId="272"/>
            <ac:spMk id="218" creationId="{00000000-0000-0000-0000-000000000000}"/>
          </ac:spMkLst>
        </pc:spChg>
        <pc:picChg chg="add">
          <ac:chgData name="Aalst,Bianca B. van der" userId="S::886399@fontys.nl::d254a686-399c-4101-b97d-ebdd06d74b57" providerId="AD" clId="Web-{619A3537-34C6-468D-851F-47B5AD64ED38}" dt="2021-06-15T18:49:30.464" v="1313"/>
          <ac:picMkLst>
            <pc:docMk/>
            <pc:sldMk cId="0" sldId="272"/>
            <ac:picMk id="2" creationId="{C5556F43-27DD-459B-86FC-49A01978D31E}"/>
          </ac:picMkLst>
        </pc:picChg>
      </pc:sldChg>
      <pc:sldChg chg="addSp modSp">
        <pc:chgData name="Aalst,Bianca B. van der" userId="S::886399@fontys.nl::d254a686-399c-4101-b97d-ebdd06d74b57" providerId="AD" clId="Web-{619A3537-34C6-468D-851F-47B5AD64ED38}" dt="2021-06-15T18:50:47.935" v="1322" actId="1076"/>
        <pc:sldMkLst>
          <pc:docMk/>
          <pc:sldMk cId="0" sldId="273"/>
        </pc:sldMkLst>
        <pc:spChg chg="mod">
          <ac:chgData name="Aalst,Bianca B. van der" userId="S::886399@fontys.nl::d254a686-399c-4101-b97d-ebdd06d74b57" providerId="AD" clId="Web-{619A3537-34C6-468D-851F-47B5AD64ED38}" dt="2021-06-15T18:50:47.935" v="1322" actId="1076"/>
          <ac:spMkLst>
            <pc:docMk/>
            <pc:sldMk cId="0" sldId="273"/>
            <ac:spMk id="8" creationId="{A2C0182F-E837-8B44-9570-85DEB39B602B}"/>
          </ac:spMkLst>
        </pc:spChg>
        <pc:spChg chg="mod">
          <ac:chgData name="Aalst,Bianca B. van der" userId="S::886399@fontys.nl::d254a686-399c-4101-b97d-ebdd06d74b57" providerId="AD" clId="Web-{619A3537-34C6-468D-851F-47B5AD64ED38}" dt="2021-06-15T18:50:47.919" v="1321" actId="1076"/>
          <ac:spMkLst>
            <pc:docMk/>
            <pc:sldMk cId="0" sldId="273"/>
            <ac:spMk id="223" creationId="{00000000-0000-0000-0000-000000000000}"/>
          </ac:spMkLst>
        </pc:spChg>
        <pc:picChg chg="add">
          <ac:chgData name="Aalst,Bianca B. van der" userId="S::886399@fontys.nl::d254a686-399c-4101-b97d-ebdd06d74b57" providerId="AD" clId="Web-{619A3537-34C6-468D-851F-47B5AD64ED38}" dt="2021-06-15T18:50:32.575" v="1320"/>
          <ac:picMkLst>
            <pc:docMk/>
            <pc:sldMk cId="0" sldId="273"/>
            <ac:picMk id="2" creationId="{D14D728C-A608-4736-9F78-7626D630E1A4}"/>
          </ac:picMkLst>
        </pc:picChg>
      </pc:sldChg>
      <pc:sldChg chg="addSp delSp modSp">
        <pc:chgData name="Aalst,Bianca B. van der" userId="S::886399@fontys.nl::d254a686-399c-4101-b97d-ebdd06d74b57" providerId="AD" clId="Web-{619A3537-34C6-468D-851F-47B5AD64ED38}" dt="2021-06-15T18:51:27.295" v="1333" actId="14100"/>
        <pc:sldMkLst>
          <pc:docMk/>
          <pc:sldMk cId="0" sldId="275"/>
        </pc:sldMkLst>
        <pc:spChg chg="add">
          <ac:chgData name="Aalst,Bianca B. van der" userId="S::886399@fontys.nl::d254a686-399c-4101-b97d-ebdd06d74b57" providerId="AD" clId="Web-{619A3537-34C6-468D-851F-47B5AD64ED38}" dt="2021-06-15T18:51:19.092" v="1331"/>
          <ac:spMkLst>
            <pc:docMk/>
            <pc:sldMk cId="0" sldId="275"/>
            <ac:spMk id="3" creationId="{B4B36E38-4E49-47A1-9FA2-F86D83610E04}"/>
          </ac:spMkLst>
        </pc:spChg>
        <pc:spChg chg="mod">
          <ac:chgData name="Aalst,Bianca B. van der" userId="S::886399@fontys.nl::d254a686-399c-4101-b97d-ebdd06d74b57" providerId="AD" clId="Web-{619A3537-34C6-468D-851F-47B5AD64ED38}" dt="2021-06-15T18:51:27.295" v="1333" actId="14100"/>
          <ac:spMkLst>
            <pc:docMk/>
            <pc:sldMk cId="0" sldId="275"/>
            <ac:spMk id="230" creationId="{00000000-0000-0000-0000-000000000000}"/>
          </ac:spMkLst>
        </pc:spChg>
        <pc:picChg chg="add del mod">
          <ac:chgData name="Aalst,Bianca B. van der" userId="S::886399@fontys.nl::d254a686-399c-4101-b97d-ebdd06d74b57" providerId="AD" clId="Web-{619A3537-34C6-468D-851F-47B5AD64ED38}" dt="2021-06-15T18:51:14.639" v="1330"/>
          <ac:picMkLst>
            <pc:docMk/>
            <pc:sldMk cId="0" sldId="275"/>
            <ac:picMk id="2" creationId="{357E339D-ED1A-4EBB-BEBB-C14391EE37BB}"/>
          </ac:picMkLst>
        </pc:picChg>
        <pc:picChg chg="add">
          <ac:chgData name="Aalst,Bianca B. van der" userId="S::886399@fontys.nl::d254a686-399c-4101-b97d-ebdd06d74b57" providerId="AD" clId="Web-{619A3537-34C6-468D-851F-47B5AD64ED38}" dt="2021-06-15T18:51:19.936" v="1332"/>
          <ac:picMkLst>
            <pc:docMk/>
            <pc:sldMk cId="0" sldId="275"/>
            <ac:picMk id="6" creationId="{24CBC32D-7124-47FB-A1AF-FE97FE4F784B}"/>
          </ac:picMkLst>
        </pc:picChg>
      </pc:sldChg>
      <pc:sldChg chg="addSp modSp">
        <pc:chgData name="Aalst,Bianca B. van der" userId="S::886399@fontys.nl::d254a686-399c-4101-b97d-ebdd06d74b57" providerId="AD" clId="Web-{619A3537-34C6-468D-851F-47B5AD64ED38}" dt="2021-06-15T18:51:03.795" v="1324" actId="1076"/>
        <pc:sldMkLst>
          <pc:docMk/>
          <pc:sldMk cId="0" sldId="276"/>
        </pc:sldMkLst>
        <pc:spChg chg="mod">
          <ac:chgData name="Aalst,Bianca B. van der" userId="S::886399@fontys.nl::d254a686-399c-4101-b97d-ebdd06d74b57" providerId="AD" clId="Web-{619A3537-34C6-468D-851F-47B5AD64ED38}" dt="2021-06-15T18:51:03.795" v="1324" actId="1076"/>
          <ac:spMkLst>
            <pc:docMk/>
            <pc:sldMk cId="0" sldId="276"/>
            <ac:spMk id="234" creationId="{00000000-0000-0000-0000-000000000000}"/>
          </ac:spMkLst>
        </pc:spChg>
        <pc:picChg chg="add ord">
          <ac:chgData name="Aalst,Bianca B. van der" userId="S::886399@fontys.nl::d254a686-399c-4101-b97d-ebdd06d74b57" providerId="AD" clId="Web-{619A3537-34C6-468D-851F-47B5AD64ED38}" dt="2021-06-15T18:48:27.869" v="1303"/>
          <ac:picMkLst>
            <pc:docMk/>
            <pc:sldMk cId="0" sldId="276"/>
            <ac:picMk id="2" creationId="{BDAFE1E6-AB21-49BB-9A71-6A76485DE050}"/>
          </ac:picMkLst>
        </pc:picChg>
        <pc:picChg chg="add">
          <ac:chgData name="Aalst,Bianca B. van der" userId="S::886399@fontys.nl::d254a686-399c-4101-b97d-ebdd06d74b57" providerId="AD" clId="Web-{619A3537-34C6-468D-851F-47B5AD64ED38}" dt="2021-06-15T18:50:59.341" v="1323"/>
          <ac:picMkLst>
            <pc:docMk/>
            <pc:sldMk cId="0" sldId="276"/>
            <ac:picMk id="3" creationId="{2A2B616A-5AA5-491C-9C72-86156D2B9623}"/>
          </ac:picMkLst>
        </pc:picChg>
        <pc:picChg chg="mod">
          <ac:chgData name="Aalst,Bianca B. van der" userId="S::886399@fontys.nl::d254a686-399c-4101-b97d-ebdd06d74b57" providerId="AD" clId="Web-{619A3537-34C6-468D-851F-47B5AD64ED38}" dt="2021-06-15T18:48:40.885" v="1305" actId="1076"/>
          <ac:picMkLst>
            <pc:docMk/>
            <pc:sldMk cId="0" sldId="276"/>
            <ac:picMk id="233" creationId="{00000000-0000-0000-0000-000000000000}"/>
          </ac:picMkLst>
        </pc:picChg>
      </pc:sldChg>
      <pc:sldChg chg="modSp">
        <pc:chgData name="Aalst,Bianca B. van der" userId="S::886399@fontys.nl::d254a686-399c-4101-b97d-ebdd06d74b57" providerId="AD" clId="Web-{619A3537-34C6-468D-851F-47B5AD64ED38}" dt="2021-06-15T15:31:07.776" v="3" actId="20577"/>
        <pc:sldMkLst>
          <pc:docMk/>
          <pc:sldMk cId="2777973847" sldId="291"/>
        </pc:sldMkLst>
        <pc:spChg chg="mod">
          <ac:chgData name="Aalst,Bianca B. van der" userId="S::886399@fontys.nl::d254a686-399c-4101-b97d-ebdd06d74b57" providerId="AD" clId="Web-{619A3537-34C6-468D-851F-47B5AD64ED38}" dt="2021-06-15T15:31:07.776" v="3" actId="20577"/>
          <ac:spMkLst>
            <pc:docMk/>
            <pc:sldMk cId="2777973847" sldId="291"/>
            <ac:spMk id="2" creationId="{00000000-0000-0000-0000-000000000000}"/>
          </ac:spMkLst>
        </pc:spChg>
        <pc:spChg chg="mod">
          <ac:chgData name="Aalst,Bianca B. van der" userId="S::886399@fontys.nl::d254a686-399c-4101-b97d-ebdd06d74b57" providerId="AD" clId="Web-{619A3537-34C6-468D-851F-47B5AD64ED38}" dt="2021-06-15T15:30:36.993" v="1" actId="20577"/>
          <ac:spMkLst>
            <pc:docMk/>
            <pc:sldMk cId="2777973847" sldId="291"/>
            <ac:spMk id="3" creationId="{00000000-0000-0000-0000-000000000000}"/>
          </ac:spMkLst>
        </pc:spChg>
      </pc:sldChg>
      <pc:sldChg chg="modSp">
        <pc:chgData name="Aalst,Bianca B. van der" userId="S::886399@fontys.nl::d254a686-399c-4101-b97d-ebdd06d74b57" providerId="AD" clId="Web-{619A3537-34C6-468D-851F-47B5AD64ED38}" dt="2021-06-15T15:34:10.687" v="29" actId="20577"/>
        <pc:sldMkLst>
          <pc:docMk/>
          <pc:sldMk cId="2254887079" sldId="292"/>
        </pc:sldMkLst>
        <pc:spChg chg="mod">
          <ac:chgData name="Aalst,Bianca B. van der" userId="S::886399@fontys.nl::d254a686-399c-4101-b97d-ebdd06d74b57" providerId="AD" clId="Web-{619A3537-34C6-468D-851F-47B5AD64ED38}" dt="2021-06-15T15:34:10.687" v="29" actId="20577"/>
          <ac:spMkLst>
            <pc:docMk/>
            <pc:sldMk cId="2254887079" sldId="292"/>
            <ac:spMk id="3" creationId="{00000000-0000-0000-0000-000000000000}"/>
          </ac:spMkLst>
        </pc:spChg>
      </pc:sldChg>
      <pc:sldChg chg="addSp modSp">
        <pc:chgData name="Aalst,Bianca B. van der" userId="S::886399@fontys.nl::d254a686-399c-4101-b97d-ebdd06d74b57" providerId="AD" clId="Web-{619A3537-34C6-468D-851F-47B5AD64ED38}" dt="2021-06-15T18:32:48.235" v="938"/>
        <pc:sldMkLst>
          <pc:docMk/>
          <pc:sldMk cId="2286001276" sldId="293"/>
        </pc:sldMkLst>
        <pc:spChg chg="mod">
          <ac:chgData name="Aalst,Bianca B. van der" userId="S::886399@fontys.nl::d254a686-399c-4101-b97d-ebdd06d74b57" providerId="AD" clId="Web-{619A3537-34C6-468D-851F-47B5AD64ED38}" dt="2021-06-15T15:32:53.731" v="6" actId="20577"/>
          <ac:spMkLst>
            <pc:docMk/>
            <pc:sldMk cId="2286001276" sldId="293"/>
            <ac:spMk id="2" creationId="{00000000-0000-0000-0000-000000000000}"/>
          </ac:spMkLst>
        </pc:spChg>
        <pc:spChg chg="add">
          <ac:chgData name="Aalst,Bianca B. van der" userId="S::886399@fontys.nl::d254a686-399c-4101-b97d-ebdd06d74b57" providerId="AD" clId="Web-{619A3537-34C6-468D-851F-47B5AD64ED38}" dt="2021-06-15T18:32:48.219" v="937"/>
          <ac:spMkLst>
            <pc:docMk/>
            <pc:sldMk cId="2286001276" sldId="293"/>
            <ac:spMk id="3" creationId="{D0A339FE-11F4-41E3-B482-68072B8720D8}"/>
          </ac:spMkLst>
        </pc:spChg>
        <pc:picChg chg="add">
          <ac:chgData name="Aalst,Bianca B. van der" userId="S::886399@fontys.nl::d254a686-399c-4101-b97d-ebdd06d74b57" providerId="AD" clId="Web-{619A3537-34C6-468D-851F-47B5AD64ED38}" dt="2021-06-15T18:32:48.235" v="938"/>
          <ac:picMkLst>
            <pc:docMk/>
            <pc:sldMk cId="2286001276" sldId="293"/>
            <ac:picMk id="4" creationId="{A5598C59-FD1F-41B0-83CF-F1807EBFF2FF}"/>
          </ac:picMkLst>
        </pc:picChg>
      </pc:sldChg>
      <pc:sldChg chg="modSp modNotes">
        <pc:chgData name="Aalst,Bianca B. van der" userId="S::886399@fontys.nl::d254a686-399c-4101-b97d-ebdd06d74b57" providerId="AD" clId="Web-{619A3537-34C6-468D-851F-47B5AD64ED38}" dt="2021-06-15T15:45:47.971" v="465" actId="20577"/>
        <pc:sldMkLst>
          <pc:docMk/>
          <pc:sldMk cId="2372390132" sldId="302"/>
        </pc:sldMkLst>
        <pc:spChg chg="mod">
          <ac:chgData name="Aalst,Bianca B. van der" userId="S::886399@fontys.nl::d254a686-399c-4101-b97d-ebdd06d74b57" providerId="AD" clId="Web-{619A3537-34C6-468D-851F-47B5AD64ED38}" dt="2021-06-15T15:45:47.971" v="465" actId="20577"/>
          <ac:spMkLst>
            <pc:docMk/>
            <pc:sldMk cId="2372390132" sldId="302"/>
            <ac:spMk id="3" creationId="{D49C4691-9B59-4434-B800-06463CC703E8}"/>
          </ac:spMkLst>
        </pc:spChg>
      </pc:sldChg>
      <pc:sldChg chg="modSp modNotes">
        <pc:chgData name="Aalst,Bianca B. van der" userId="S::886399@fontys.nl::d254a686-399c-4101-b97d-ebdd06d74b57" providerId="AD" clId="Web-{619A3537-34C6-468D-851F-47B5AD64ED38}" dt="2021-06-15T18:10:20.231" v="780"/>
        <pc:sldMkLst>
          <pc:docMk/>
          <pc:sldMk cId="1320468788" sldId="303"/>
        </pc:sldMkLst>
        <pc:spChg chg="mod">
          <ac:chgData name="Aalst,Bianca B. van der" userId="S::886399@fontys.nl::d254a686-399c-4101-b97d-ebdd06d74b57" providerId="AD" clId="Web-{619A3537-34C6-468D-851F-47B5AD64ED38}" dt="2021-06-15T15:46:15.644" v="467" actId="20577"/>
          <ac:spMkLst>
            <pc:docMk/>
            <pc:sldMk cId="1320468788" sldId="303"/>
            <ac:spMk id="2" creationId="{00000000-0000-0000-0000-000000000000}"/>
          </ac:spMkLst>
        </pc:spChg>
        <pc:spChg chg="mod">
          <ac:chgData name="Aalst,Bianca B. van der" userId="S::886399@fontys.nl::d254a686-399c-4101-b97d-ebdd06d74b57" providerId="AD" clId="Web-{619A3537-34C6-468D-851F-47B5AD64ED38}" dt="2021-06-15T18:07:25.805" v="633" actId="20577"/>
          <ac:spMkLst>
            <pc:docMk/>
            <pc:sldMk cId="1320468788" sldId="303"/>
            <ac:spMk id="3" creationId="{D49C4691-9B59-4434-B800-06463CC703E8}"/>
          </ac:spMkLst>
        </pc:spChg>
      </pc:sldChg>
      <pc:sldChg chg="addSp">
        <pc:chgData name="Aalst,Bianca B. van der" userId="S::886399@fontys.nl::d254a686-399c-4101-b97d-ebdd06d74b57" providerId="AD" clId="Web-{619A3537-34C6-468D-851F-47B5AD64ED38}" dt="2021-06-15T18:32:55.079" v="940"/>
        <pc:sldMkLst>
          <pc:docMk/>
          <pc:sldMk cId="2528476255" sldId="304"/>
        </pc:sldMkLst>
        <pc:spChg chg="add">
          <ac:chgData name="Aalst,Bianca B. van der" userId="S::886399@fontys.nl::d254a686-399c-4101-b97d-ebdd06d74b57" providerId="AD" clId="Web-{619A3537-34C6-468D-851F-47B5AD64ED38}" dt="2021-06-15T18:32:55.079" v="939"/>
          <ac:spMkLst>
            <pc:docMk/>
            <pc:sldMk cId="2528476255" sldId="304"/>
            <ac:spMk id="3" creationId="{CF6E3A11-18E9-439A-969F-5C5AF0B815E5}"/>
          </ac:spMkLst>
        </pc:spChg>
        <pc:picChg chg="add">
          <ac:chgData name="Aalst,Bianca B. van der" userId="S::886399@fontys.nl::d254a686-399c-4101-b97d-ebdd06d74b57" providerId="AD" clId="Web-{619A3537-34C6-468D-851F-47B5AD64ED38}" dt="2021-06-15T18:32:55.079" v="940"/>
          <ac:picMkLst>
            <pc:docMk/>
            <pc:sldMk cId="2528476255" sldId="304"/>
            <ac:picMk id="4" creationId="{A0670C3A-5185-4823-B649-B4D98669E37E}"/>
          </ac:picMkLst>
        </pc:picChg>
      </pc:sldChg>
      <pc:sldChg chg="addSp">
        <pc:chgData name="Aalst,Bianca B. van der" userId="S::886399@fontys.nl::d254a686-399c-4101-b97d-ebdd06d74b57" providerId="AD" clId="Web-{619A3537-34C6-468D-851F-47B5AD64ED38}" dt="2021-06-15T18:33:24.580" v="947"/>
        <pc:sldMkLst>
          <pc:docMk/>
          <pc:sldMk cId="3628788010" sldId="305"/>
        </pc:sldMkLst>
        <pc:spChg chg="add">
          <ac:chgData name="Aalst,Bianca B. van der" userId="S::886399@fontys.nl::d254a686-399c-4101-b97d-ebdd06d74b57" providerId="AD" clId="Web-{619A3537-34C6-468D-851F-47B5AD64ED38}" dt="2021-06-15T18:33:24.580" v="946"/>
          <ac:spMkLst>
            <pc:docMk/>
            <pc:sldMk cId="3628788010" sldId="305"/>
            <ac:spMk id="4" creationId="{67534E4E-1BDD-44CA-B899-7143D4BCF54D}"/>
          </ac:spMkLst>
        </pc:spChg>
        <pc:picChg chg="add">
          <ac:chgData name="Aalst,Bianca B. van der" userId="S::886399@fontys.nl::d254a686-399c-4101-b97d-ebdd06d74b57" providerId="AD" clId="Web-{619A3537-34C6-468D-851F-47B5AD64ED38}" dt="2021-06-15T18:33:24.580" v="947"/>
          <ac:picMkLst>
            <pc:docMk/>
            <pc:sldMk cId="3628788010" sldId="305"/>
            <ac:picMk id="6" creationId="{A3BC3415-484F-4680-84FB-F0E9A7EFD79E}"/>
          </ac:picMkLst>
        </pc:picChg>
      </pc:sldChg>
      <pc:sldChg chg="addSp">
        <pc:chgData name="Aalst,Bianca B. van der" userId="S::886399@fontys.nl::d254a686-399c-4101-b97d-ebdd06d74b57" providerId="AD" clId="Web-{619A3537-34C6-468D-851F-47B5AD64ED38}" dt="2021-06-15T18:33:46.783" v="954"/>
        <pc:sldMkLst>
          <pc:docMk/>
          <pc:sldMk cId="2970161820" sldId="306"/>
        </pc:sldMkLst>
        <pc:spChg chg="add">
          <ac:chgData name="Aalst,Bianca B. van der" userId="S::886399@fontys.nl::d254a686-399c-4101-b97d-ebdd06d74b57" providerId="AD" clId="Web-{619A3537-34C6-468D-851F-47B5AD64ED38}" dt="2021-06-15T18:33:46.768" v="953"/>
          <ac:spMkLst>
            <pc:docMk/>
            <pc:sldMk cId="2970161820" sldId="306"/>
            <ac:spMk id="3" creationId="{ED985641-C0DD-4691-B41E-3951D364521B}"/>
          </ac:spMkLst>
        </pc:spChg>
        <pc:picChg chg="add">
          <ac:chgData name="Aalst,Bianca B. van der" userId="S::886399@fontys.nl::d254a686-399c-4101-b97d-ebdd06d74b57" providerId="AD" clId="Web-{619A3537-34C6-468D-851F-47B5AD64ED38}" dt="2021-06-15T18:33:46.783" v="954"/>
          <ac:picMkLst>
            <pc:docMk/>
            <pc:sldMk cId="2970161820" sldId="306"/>
            <ac:picMk id="4" creationId="{2B1994AB-AA38-4411-A4BB-541C247C8BF6}"/>
          </ac:picMkLst>
        </pc:picChg>
      </pc:sldChg>
      <pc:sldChg chg="addSp">
        <pc:chgData name="Aalst,Bianca B. van der" userId="S::886399@fontys.nl::d254a686-399c-4101-b97d-ebdd06d74b57" providerId="AD" clId="Web-{619A3537-34C6-468D-851F-47B5AD64ED38}" dt="2021-06-15T18:34:06.049" v="956"/>
        <pc:sldMkLst>
          <pc:docMk/>
          <pc:sldMk cId="2550177843" sldId="307"/>
        </pc:sldMkLst>
        <pc:spChg chg="add">
          <ac:chgData name="Aalst,Bianca B. van der" userId="S::886399@fontys.nl::d254a686-399c-4101-b97d-ebdd06d74b57" providerId="AD" clId="Web-{619A3537-34C6-468D-851F-47B5AD64ED38}" dt="2021-06-15T18:34:06.034" v="955"/>
          <ac:spMkLst>
            <pc:docMk/>
            <pc:sldMk cId="2550177843" sldId="307"/>
            <ac:spMk id="3" creationId="{79060CE0-E7E3-4C10-9F0A-1D3CE0283C48}"/>
          </ac:spMkLst>
        </pc:spChg>
        <pc:picChg chg="add">
          <ac:chgData name="Aalst,Bianca B. van der" userId="S::886399@fontys.nl::d254a686-399c-4101-b97d-ebdd06d74b57" providerId="AD" clId="Web-{619A3537-34C6-468D-851F-47B5AD64ED38}" dt="2021-06-15T18:34:06.049" v="956"/>
          <ac:picMkLst>
            <pc:docMk/>
            <pc:sldMk cId="2550177843" sldId="307"/>
            <ac:picMk id="4" creationId="{C6A7C220-F377-49E9-8C8D-D0D4142A20C5}"/>
          </ac:picMkLst>
        </pc:picChg>
      </pc:sldChg>
      <pc:sldChg chg="addSp delSp">
        <pc:chgData name="Aalst,Bianca B. van der" userId="S::886399@fontys.nl::d254a686-399c-4101-b97d-ebdd06d74b57" providerId="AD" clId="Web-{619A3537-34C6-468D-851F-47B5AD64ED38}" dt="2021-06-15T18:36:18.272" v="969"/>
        <pc:sldMkLst>
          <pc:docMk/>
          <pc:sldMk cId="4111257738" sldId="308"/>
        </pc:sldMkLst>
        <pc:spChg chg="add">
          <ac:chgData name="Aalst,Bianca B. van der" userId="S::886399@fontys.nl::d254a686-399c-4101-b97d-ebdd06d74b57" providerId="AD" clId="Web-{619A3537-34C6-468D-851F-47B5AD64ED38}" dt="2021-06-15T18:34:13.440" v="957"/>
          <ac:spMkLst>
            <pc:docMk/>
            <pc:sldMk cId="4111257738" sldId="308"/>
            <ac:spMk id="3" creationId="{40488FCD-48FA-4D64-953F-A82965FA2582}"/>
          </ac:spMkLst>
        </pc:spChg>
        <pc:spChg chg="add del">
          <ac:chgData name="Aalst,Bianca B. van der" userId="S::886399@fontys.nl::d254a686-399c-4101-b97d-ebdd06d74b57" providerId="AD" clId="Web-{619A3537-34C6-468D-851F-47B5AD64ED38}" dt="2021-06-15T18:36:18.272" v="969"/>
          <ac:spMkLst>
            <pc:docMk/>
            <pc:sldMk cId="4111257738" sldId="308"/>
            <ac:spMk id="12" creationId="{FE68345E-F0E1-4B7B-BBF0-DDFE2AF3C40F}"/>
          </ac:spMkLst>
        </pc:spChg>
        <pc:picChg chg="add">
          <ac:chgData name="Aalst,Bianca B. van der" userId="S::886399@fontys.nl::d254a686-399c-4101-b97d-ebdd06d74b57" providerId="AD" clId="Web-{619A3537-34C6-468D-851F-47B5AD64ED38}" dt="2021-06-15T18:34:13.456" v="958"/>
          <ac:picMkLst>
            <pc:docMk/>
            <pc:sldMk cId="4111257738" sldId="308"/>
            <ac:picMk id="4" creationId="{2BA6473F-5F1E-44C4-A85B-9F8E8C3F0EB6}"/>
          </ac:picMkLst>
        </pc:picChg>
        <pc:picChg chg="add del">
          <ac:chgData name="Aalst,Bianca B. van der" userId="S::886399@fontys.nl::d254a686-399c-4101-b97d-ebdd06d74b57" providerId="AD" clId="Web-{619A3537-34C6-468D-851F-47B5AD64ED38}" dt="2021-06-15T18:36:18.272" v="968"/>
          <ac:picMkLst>
            <pc:docMk/>
            <pc:sldMk cId="4111257738" sldId="308"/>
            <ac:picMk id="14" creationId="{983C9C9A-8618-4418-B9CC-8AB65D2F3A12}"/>
          </ac:picMkLst>
        </pc:picChg>
      </pc:sldChg>
      <pc:sldChg chg="addSp modSp">
        <pc:chgData name="Aalst,Bianca B. van der" userId="S::886399@fontys.nl::d254a686-399c-4101-b97d-ebdd06d74b57" providerId="AD" clId="Web-{619A3537-34C6-468D-851F-47B5AD64ED38}" dt="2021-06-15T18:33:13.001" v="945" actId="14100"/>
        <pc:sldMkLst>
          <pc:docMk/>
          <pc:sldMk cId="1950529932" sldId="312"/>
        </pc:sldMkLst>
        <pc:spChg chg="mod">
          <ac:chgData name="Aalst,Bianca B. van der" userId="S::886399@fontys.nl::d254a686-399c-4101-b97d-ebdd06d74b57" providerId="AD" clId="Web-{619A3537-34C6-468D-851F-47B5AD64ED38}" dt="2021-06-15T18:33:13.001" v="945" actId="14100"/>
          <ac:spMkLst>
            <pc:docMk/>
            <pc:sldMk cId="1950529932" sldId="312"/>
            <ac:spMk id="2" creationId="{00000000-0000-0000-0000-000000000000}"/>
          </ac:spMkLst>
        </pc:spChg>
        <pc:spChg chg="add">
          <ac:chgData name="Aalst,Bianca B. van der" userId="S::886399@fontys.nl::d254a686-399c-4101-b97d-ebdd06d74b57" providerId="AD" clId="Web-{619A3537-34C6-468D-851F-47B5AD64ED38}" dt="2021-06-15T18:32:58.329" v="941"/>
          <ac:spMkLst>
            <pc:docMk/>
            <pc:sldMk cId="1950529932" sldId="312"/>
            <ac:spMk id="3" creationId="{5F74F26E-EAA1-4C49-B052-4D784EEBF835}"/>
          </ac:spMkLst>
        </pc:spChg>
        <pc:spChg chg="mod">
          <ac:chgData name="Aalst,Bianca B. van der" userId="S::886399@fontys.nl::d254a686-399c-4101-b97d-ebdd06d74b57" providerId="AD" clId="Web-{619A3537-34C6-468D-851F-47B5AD64ED38}" dt="2021-06-15T18:33:05.845" v="943" actId="14100"/>
          <ac:spMkLst>
            <pc:docMk/>
            <pc:sldMk cId="1950529932" sldId="312"/>
            <ac:spMk id="6" creationId="{00000000-0000-0000-0000-000000000000}"/>
          </ac:spMkLst>
        </pc:spChg>
        <pc:picChg chg="add">
          <ac:chgData name="Aalst,Bianca B. van der" userId="S::886399@fontys.nl::d254a686-399c-4101-b97d-ebdd06d74b57" providerId="AD" clId="Web-{619A3537-34C6-468D-851F-47B5AD64ED38}" dt="2021-06-15T18:32:58.345" v="942"/>
          <ac:picMkLst>
            <pc:docMk/>
            <pc:sldMk cId="1950529932" sldId="312"/>
            <ac:picMk id="4" creationId="{47230309-785B-401A-A8F3-6A1223287897}"/>
          </ac:picMkLst>
        </pc:picChg>
      </pc:sldChg>
      <pc:sldChg chg="addSp modSp">
        <pc:chgData name="Aalst,Bianca B. van der" userId="S::886399@fontys.nl::d254a686-399c-4101-b97d-ebdd06d74b57" providerId="AD" clId="Web-{619A3537-34C6-468D-851F-47B5AD64ED38}" dt="2021-06-15T18:33:38.268" v="952" actId="14100"/>
        <pc:sldMkLst>
          <pc:docMk/>
          <pc:sldMk cId="3820304907" sldId="314"/>
        </pc:sldMkLst>
        <pc:spChg chg="mod">
          <ac:chgData name="Aalst,Bianca B. van der" userId="S::886399@fontys.nl::d254a686-399c-4101-b97d-ebdd06d74b57" providerId="AD" clId="Web-{619A3537-34C6-468D-851F-47B5AD64ED38}" dt="2021-06-15T18:33:38.268" v="952" actId="14100"/>
          <ac:spMkLst>
            <pc:docMk/>
            <pc:sldMk cId="3820304907" sldId="314"/>
            <ac:spMk id="2" creationId="{00000000-0000-0000-0000-000000000000}"/>
          </ac:spMkLst>
        </pc:spChg>
        <pc:spChg chg="add">
          <ac:chgData name="Aalst,Bianca B. van der" userId="S::886399@fontys.nl::d254a686-399c-4101-b97d-ebdd06d74b57" providerId="AD" clId="Web-{619A3537-34C6-468D-851F-47B5AD64ED38}" dt="2021-06-15T18:33:26.861" v="948"/>
          <ac:spMkLst>
            <pc:docMk/>
            <pc:sldMk cId="3820304907" sldId="314"/>
            <ac:spMk id="3" creationId="{27D058EF-FAAF-405E-952B-7F88C9CD3EB0}"/>
          </ac:spMkLst>
        </pc:spChg>
        <pc:spChg chg="mod">
          <ac:chgData name="Aalst,Bianca B. van der" userId="S::886399@fontys.nl::d254a686-399c-4101-b97d-ebdd06d74b57" providerId="AD" clId="Web-{619A3537-34C6-468D-851F-47B5AD64ED38}" dt="2021-06-15T18:33:31.002" v="950" actId="14100"/>
          <ac:spMkLst>
            <pc:docMk/>
            <pc:sldMk cId="3820304907" sldId="314"/>
            <ac:spMk id="6" creationId="{00000000-0000-0000-0000-000000000000}"/>
          </ac:spMkLst>
        </pc:spChg>
        <pc:picChg chg="add">
          <ac:chgData name="Aalst,Bianca B. van der" userId="S::886399@fontys.nl::d254a686-399c-4101-b97d-ebdd06d74b57" providerId="AD" clId="Web-{619A3537-34C6-468D-851F-47B5AD64ED38}" dt="2021-06-15T18:33:26.877" v="949"/>
          <ac:picMkLst>
            <pc:docMk/>
            <pc:sldMk cId="3820304907" sldId="314"/>
            <ac:picMk id="4" creationId="{1F339984-159C-4855-894A-8033684C5BFA}"/>
          </ac:picMkLst>
        </pc:picChg>
      </pc:sldChg>
      <pc:sldChg chg="modSp">
        <pc:chgData name="Aalst,Bianca B. van der" userId="S::886399@fontys.nl::d254a686-399c-4101-b97d-ebdd06d74b57" providerId="AD" clId="Web-{619A3537-34C6-468D-851F-47B5AD64ED38}" dt="2021-06-15T18:35:36.458" v="964" actId="14100"/>
        <pc:sldMkLst>
          <pc:docMk/>
          <pc:sldMk cId="0" sldId="328"/>
        </pc:sldMkLst>
        <pc:spChg chg="mod">
          <ac:chgData name="Aalst,Bianca B. van der" userId="S::886399@fontys.nl::d254a686-399c-4101-b97d-ebdd06d74b57" providerId="AD" clId="Web-{619A3537-34C6-468D-851F-47B5AD64ED38}" dt="2021-06-15T18:35:36.458" v="964" actId="14100"/>
          <ac:spMkLst>
            <pc:docMk/>
            <pc:sldMk cId="0" sldId="328"/>
            <ac:spMk id="180" creationId="{00000000-0000-0000-0000-000000000000}"/>
          </ac:spMkLst>
        </pc:spChg>
        <pc:picChg chg="mod ord">
          <ac:chgData name="Aalst,Bianca B. van der" userId="S::886399@fontys.nl::d254a686-399c-4101-b97d-ebdd06d74b57" providerId="AD" clId="Web-{619A3537-34C6-468D-851F-47B5AD64ED38}" dt="2021-06-15T18:35:24.848" v="961"/>
          <ac:picMkLst>
            <pc:docMk/>
            <pc:sldMk cId="0" sldId="328"/>
            <ac:picMk id="4" creationId="{3CFA3D33-470F-4B4C-ADCA-51522BDA60B8}"/>
          </ac:picMkLst>
        </pc:picChg>
      </pc:sldChg>
      <pc:sldChg chg="addSp delSp modSp del modNotes">
        <pc:chgData name="Aalst,Bianca B. van der" userId="S::886399@fontys.nl::d254a686-399c-4101-b97d-ebdd06d74b57" providerId="AD" clId="Web-{619A3537-34C6-468D-851F-47B5AD64ED38}" dt="2021-06-15T18:22:24.610" v="912"/>
        <pc:sldMkLst>
          <pc:docMk/>
          <pc:sldMk cId="45984453" sldId="332"/>
        </pc:sldMkLst>
        <pc:spChg chg="mod">
          <ac:chgData name="Aalst,Bianca B. van der" userId="S::886399@fontys.nl::d254a686-399c-4101-b97d-ebdd06d74b57" providerId="AD" clId="Web-{619A3537-34C6-468D-851F-47B5AD64ED38}" dt="2021-06-15T18:19:50.434" v="878" actId="1076"/>
          <ac:spMkLst>
            <pc:docMk/>
            <pc:sldMk cId="45984453" sldId="332"/>
            <ac:spMk id="3" creationId="{00000000-0000-0000-0000-000000000000}"/>
          </ac:spMkLst>
        </pc:spChg>
        <pc:spChg chg="add del mod">
          <ac:chgData name="Aalst,Bianca B. van der" userId="S::886399@fontys.nl::d254a686-399c-4101-b97d-ebdd06d74b57" providerId="AD" clId="Web-{619A3537-34C6-468D-851F-47B5AD64ED38}" dt="2021-06-15T18:17:35.790" v="840"/>
          <ac:spMkLst>
            <pc:docMk/>
            <pc:sldMk cId="45984453" sldId="332"/>
            <ac:spMk id="5" creationId="{F26818ED-E12C-4F3A-AD62-B1641D962499}"/>
          </ac:spMkLst>
        </pc:spChg>
      </pc:sldChg>
      <pc:sldChg chg="modNotes">
        <pc:chgData name="Aalst,Bianca B. van der" userId="S::886399@fontys.nl::d254a686-399c-4101-b97d-ebdd06d74b57" providerId="AD" clId="Web-{619A3537-34C6-468D-851F-47B5AD64ED38}" dt="2021-06-15T18:41:51.765" v="1249"/>
        <pc:sldMkLst>
          <pc:docMk/>
          <pc:sldMk cId="3998333872" sldId="340"/>
        </pc:sldMkLst>
      </pc:sldChg>
      <pc:sldChg chg="addSp delSp modSp">
        <pc:chgData name="Aalst,Bianca B. van der" userId="S::886399@fontys.nl::d254a686-399c-4101-b97d-ebdd06d74b57" providerId="AD" clId="Web-{619A3537-34C6-468D-851F-47B5AD64ED38}" dt="2021-06-15T18:52:06.187" v="1341"/>
        <pc:sldMkLst>
          <pc:docMk/>
          <pc:sldMk cId="2669860796" sldId="345"/>
        </pc:sldMkLst>
        <pc:spChg chg="mod">
          <ac:chgData name="Aalst,Bianca B. van der" userId="S::886399@fontys.nl::d254a686-399c-4101-b97d-ebdd06d74b57" providerId="AD" clId="Web-{619A3537-34C6-468D-851F-47B5AD64ED38}" dt="2021-06-15T18:52:05.343" v="1340" actId="1076"/>
          <ac:spMkLst>
            <pc:docMk/>
            <pc:sldMk cId="2669860796" sldId="345"/>
            <ac:spMk id="9" creationId="{99658977-F81B-894C-89DD-483E7AC35894}"/>
          </ac:spMkLst>
        </pc:spChg>
        <pc:picChg chg="add del">
          <ac:chgData name="Aalst,Bianca B. van der" userId="S::886399@fontys.nl::d254a686-399c-4101-b97d-ebdd06d74b57" providerId="AD" clId="Web-{619A3537-34C6-468D-851F-47B5AD64ED38}" dt="2021-06-15T18:51:53.718" v="1337"/>
          <ac:picMkLst>
            <pc:docMk/>
            <pc:sldMk cId="2669860796" sldId="345"/>
            <ac:picMk id="2" creationId="{C21C47E9-A41F-45A2-8A38-642AA8A8A68A}"/>
          </ac:picMkLst>
        </pc:picChg>
        <pc:picChg chg="mod">
          <ac:chgData name="Aalst,Bianca B. van der" userId="S::886399@fontys.nl::d254a686-399c-4101-b97d-ebdd06d74b57" providerId="AD" clId="Web-{619A3537-34C6-468D-851F-47B5AD64ED38}" dt="2021-06-15T18:52:00.780" v="1339" actId="1076"/>
          <ac:picMkLst>
            <pc:docMk/>
            <pc:sldMk cId="2669860796" sldId="345"/>
            <ac:picMk id="3" creationId="{F5E1E9B2-8574-414D-BC11-F88E358D8A5F}"/>
          </ac:picMkLst>
        </pc:picChg>
        <pc:picChg chg="add">
          <ac:chgData name="Aalst,Bianca B. van der" userId="S::886399@fontys.nl::d254a686-399c-4101-b97d-ebdd06d74b57" providerId="AD" clId="Web-{619A3537-34C6-468D-851F-47B5AD64ED38}" dt="2021-06-15T18:52:06.187" v="1341"/>
          <ac:picMkLst>
            <pc:docMk/>
            <pc:sldMk cId="2669860796" sldId="345"/>
            <ac:picMk id="5" creationId="{0103989B-9DA1-493A-958F-16D51DCB468B}"/>
          </ac:picMkLst>
        </pc:picChg>
      </pc:sldChg>
      <pc:sldChg chg="ord">
        <pc:chgData name="Aalst,Bianca B. van der" userId="S::886399@fontys.nl::d254a686-399c-4101-b97d-ebdd06d74b57" providerId="AD" clId="Web-{619A3537-34C6-468D-851F-47B5AD64ED38}" dt="2021-06-15T18:36:00.224" v="965"/>
        <pc:sldMkLst>
          <pc:docMk/>
          <pc:sldMk cId="3551446218" sldId="355"/>
        </pc:sldMkLst>
      </pc:sldChg>
      <pc:sldChg chg="del">
        <pc:chgData name="Aalst,Bianca B. van der" userId="S::886399@fontys.nl::d254a686-399c-4101-b97d-ebdd06d74b57" providerId="AD" clId="Web-{619A3537-34C6-468D-851F-47B5AD64ED38}" dt="2021-06-15T18:34:16.706" v="959"/>
        <pc:sldMkLst>
          <pc:docMk/>
          <pc:sldMk cId="2868651272" sldId="356"/>
        </pc:sldMkLst>
      </pc:sldChg>
      <pc:sldChg chg="modSp add replId modNotes">
        <pc:chgData name="Aalst,Bianca B. van der" userId="S::886399@fontys.nl::d254a686-399c-4101-b97d-ebdd06d74b57" providerId="AD" clId="Web-{619A3537-34C6-468D-851F-47B5AD64ED38}" dt="2021-06-15T15:45:20.095" v="454"/>
        <pc:sldMkLst>
          <pc:docMk/>
          <pc:sldMk cId="3069508372" sldId="378"/>
        </pc:sldMkLst>
        <pc:spChg chg="mod">
          <ac:chgData name="Aalst,Bianca B. van der" userId="S::886399@fontys.nl::d254a686-399c-4101-b97d-ebdd06d74b57" providerId="AD" clId="Web-{619A3537-34C6-468D-851F-47B5AD64ED38}" dt="2021-06-15T15:37:56.161" v="124" actId="20577"/>
          <ac:spMkLst>
            <pc:docMk/>
            <pc:sldMk cId="3069508372" sldId="378"/>
            <ac:spMk id="2" creationId="{00000000-0000-0000-0000-000000000000}"/>
          </ac:spMkLst>
        </pc:spChg>
        <pc:spChg chg="mod">
          <ac:chgData name="Aalst,Bianca B. van der" userId="S::886399@fontys.nl::d254a686-399c-4101-b97d-ebdd06d74b57" providerId="AD" clId="Web-{619A3537-34C6-468D-851F-47B5AD64ED38}" dt="2021-06-15T15:42:49.872" v="332" actId="20577"/>
          <ac:spMkLst>
            <pc:docMk/>
            <pc:sldMk cId="3069508372" sldId="378"/>
            <ac:spMk id="3" creationId="{D49C4691-9B59-4434-B800-06463CC703E8}"/>
          </ac:spMkLst>
        </pc:spChg>
      </pc:sldChg>
      <pc:sldChg chg="modSp add ord replId modNotes">
        <pc:chgData name="Aalst,Bianca B. van der" userId="S::886399@fontys.nl::d254a686-399c-4101-b97d-ebdd06d74b57" providerId="AD" clId="Web-{619A3537-34C6-468D-851F-47B5AD64ED38}" dt="2021-06-15T18:21:41.515" v="911" actId="20577"/>
        <pc:sldMkLst>
          <pc:docMk/>
          <pc:sldMk cId="1843851164" sldId="379"/>
        </pc:sldMkLst>
        <pc:spChg chg="mod">
          <ac:chgData name="Aalst,Bianca B. van der" userId="S::886399@fontys.nl::d254a686-399c-4101-b97d-ebdd06d74b57" providerId="AD" clId="Web-{619A3537-34C6-468D-851F-47B5AD64ED38}" dt="2021-06-15T18:20:51.279" v="900" actId="20577"/>
          <ac:spMkLst>
            <pc:docMk/>
            <pc:sldMk cId="1843851164" sldId="379"/>
            <ac:spMk id="2" creationId="{00000000-0000-0000-0000-000000000000}"/>
          </ac:spMkLst>
        </pc:spChg>
        <pc:spChg chg="mod">
          <ac:chgData name="Aalst,Bianca B. van der" userId="S::886399@fontys.nl::d254a686-399c-4101-b97d-ebdd06d74b57" providerId="AD" clId="Web-{619A3537-34C6-468D-851F-47B5AD64ED38}" dt="2021-06-15T18:21:41.515" v="911" actId="20577"/>
          <ac:spMkLst>
            <pc:docMk/>
            <pc:sldMk cId="1843851164" sldId="379"/>
            <ac:spMk id="6" creationId="{00000000-0000-0000-0000-000000000000}"/>
          </ac:spMkLst>
        </pc:spChg>
      </pc:sldChg>
      <pc:sldChg chg="modSp add replId">
        <pc:chgData name="Aalst,Bianca B. van der" userId="S::886399@fontys.nl::d254a686-399c-4101-b97d-ebdd06d74b57" providerId="AD" clId="Web-{619A3537-34C6-468D-851F-47B5AD64ED38}" dt="2021-06-15T18:23:37.096" v="920" actId="14100"/>
        <pc:sldMkLst>
          <pc:docMk/>
          <pc:sldMk cId="3405223093" sldId="380"/>
        </pc:sldMkLst>
        <pc:spChg chg="mod">
          <ac:chgData name="Aalst,Bianca B. van der" userId="S::886399@fontys.nl::d254a686-399c-4101-b97d-ebdd06d74b57" providerId="AD" clId="Web-{619A3537-34C6-468D-851F-47B5AD64ED38}" dt="2021-06-15T18:23:37.096" v="920" actId="14100"/>
          <ac:spMkLst>
            <pc:docMk/>
            <pc:sldMk cId="3405223093" sldId="380"/>
            <ac:spMk id="11" creationId="{C8E20BCF-11C0-F54D-BA3C-997A6414C287}"/>
          </ac:spMkLst>
        </pc:spChg>
        <pc:spChg chg="mod">
          <ac:chgData name="Aalst,Bianca B. van der" userId="S::886399@fontys.nl::d254a686-399c-4101-b97d-ebdd06d74b57" providerId="AD" clId="Web-{619A3537-34C6-468D-851F-47B5AD64ED38}" dt="2021-06-15T18:23:16.986" v="918" actId="20577"/>
          <ac:spMkLst>
            <pc:docMk/>
            <pc:sldMk cId="3405223093" sldId="380"/>
            <ac:spMk id="12" creationId="{8B8F9086-FDA5-9E49-BDE0-BA7B47F76892}"/>
          </ac:spMkLst>
        </pc:spChg>
      </pc:sldChg>
      <pc:sldChg chg="modSp add ord replId">
        <pc:chgData name="Aalst,Bianca B. van der" userId="S::886399@fontys.nl::d254a686-399c-4101-b97d-ebdd06d74b57" providerId="AD" clId="Web-{619A3537-34C6-468D-851F-47B5AD64ED38}" dt="2021-06-15T18:39:32.120" v="1150" actId="20577"/>
        <pc:sldMkLst>
          <pc:docMk/>
          <pc:sldMk cId="71353286" sldId="381"/>
        </pc:sldMkLst>
        <pc:spChg chg="mod">
          <ac:chgData name="Aalst,Bianca B. van der" userId="S::886399@fontys.nl::d254a686-399c-4101-b97d-ebdd06d74b57" providerId="AD" clId="Web-{619A3537-34C6-468D-851F-47B5AD64ED38}" dt="2021-06-15T18:37:08.585" v="984" actId="20577"/>
          <ac:spMkLst>
            <pc:docMk/>
            <pc:sldMk cId="71353286" sldId="381"/>
            <ac:spMk id="2" creationId="{00000000-0000-0000-0000-000000000000}"/>
          </ac:spMkLst>
        </pc:spChg>
        <pc:spChg chg="mod">
          <ac:chgData name="Aalst,Bianca B. van der" userId="S::886399@fontys.nl::d254a686-399c-4101-b97d-ebdd06d74b57" providerId="AD" clId="Web-{619A3537-34C6-468D-851F-47B5AD64ED38}" dt="2021-06-15T18:39:32.120" v="1150" actId="20577"/>
          <ac:spMkLst>
            <pc:docMk/>
            <pc:sldMk cId="71353286" sldId="381"/>
            <ac:spMk id="6" creationId="{166E3C3A-B6EC-4A8B-B7C4-05AD1BF5DAAA}"/>
          </ac:spMkLst>
        </pc:spChg>
      </pc:sldChg>
      <pc:sldChg chg="addSp delSp modSp add del replId">
        <pc:chgData name="Aalst,Bianca B. van der" userId="S::886399@fontys.nl::d254a686-399c-4101-b97d-ebdd06d74b57" providerId="AD" clId="Web-{619A3537-34C6-468D-851F-47B5AD64ED38}" dt="2021-06-15T18:26:16.959" v="936"/>
        <pc:sldMkLst>
          <pc:docMk/>
          <pc:sldMk cId="3666330181" sldId="381"/>
        </pc:sldMkLst>
        <pc:spChg chg="add del mod">
          <ac:chgData name="Aalst,Bianca B. van der" userId="S::886399@fontys.nl::d254a686-399c-4101-b97d-ebdd06d74b57" providerId="AD" clId="Web-{619A3537-34C6-468D-851F-47B5AD64ED38}" dt="2021-06-15T18:25:46.646" v="932"/>
          <ac:spMkLst>
            <pc:docMk/>
            <pc:sldMk cId="3666330181" sldId="381"/>
            <ac:spMk id="3" creationId="{38405753-956C-4368-BBC9-7CDE4EA6EE95}"/>
          </ac:spMkLst>
        </pc:spChg>
        <pc:spChg chg="add mod">
          <ac:chgData name="Aalst,Bianca B. van der" userId="S::886399@fontys.nl::d254a686-399c-4101-b97d-ebdd06d74b57" providerId="AD" clId="Web-{619A3537-34C6-468D-851F-47B5AD64ED38}" dt="2021-06-15T18:25:33.349" v="930"/>
          <ac:spMkLst>
            <pc:docMk/>
            <pc:sldMk cId="3666330181" sldId="381"/>
            <ac:spMk id="10" creationId="{2B49F13F-7F5E-4DBC-9855-766B8E74251C}"/>
          </ac:spMkLst>
        </pc:spChg>
        <pc:spChg chg="del">
          <ac:chgData name="Aalst,Bianca B. van der" userId="S::886399@fontys.nl::d254a686-399c-4101-b97d-ebdd06d74b57" providerId="AD" clId="Web-{619A3537-34C6-468D-851F-47B5AD64ED38}" dt="2021-06-15T18:24:54.426" v="923"/>
          <ac:spMkLst>
            <pc:docMk/>
            <pc:sldMk cId="3666330181" sldId="381"/>
            <ac:spMk id="230" creationId="{00000000-0000-0000-0000-000000000000}"/>
          </ac:spMkLst>
        </pc:spChg>
        <pc:picChg chg="add del">
          <ac:chgData name="Aalst,Bianca B. van der" userId="S::886399@fontys.nl::d254a686-399c-4101-b97d-ebdd06d74b57" providerId="AD" clId="Web-{619A3537-34C6-468D-851F-47B5AD64ED38}" dt="2021-06-15T18:24:58.254" v="925"/>
          <ac:picMkLst>
            <pc:docMk/>
            <pc:sldMk cId="3666330181" sldId="381"/>
            <ac:picMk id="5" creationId="{D6B600BE-9448-4783-99CA-9963A2949AA4}"/>
          </ac:picMkLst>
        </pc:picChg>
        <pc:picChg chg="add del">
          <ac:chgData name="Aalst,Bianca B. van der" userId="S::886399@fontys.nl::d254a686-399c-4101-b97d-ebdd06d74b57" providerId="AD" clId="Web-{619A3537-34C6-468D-851F-47B5AD64ED38}" dt="2021-06-15T18:25:10.786" v="927"/>
          <ac:picMkLst>
            <pc:docMk/>
            <pc:sldMk cId="3666330181" sldId="381"/>
            <ac:picMk id="6" creationId="{77EE351F-54E7-4BD7-AA05-508045FD7F6F}"/>
          </ac:picMkLst>
        </pc:picChg>
        <pc:picChg chg="add mod">
          <ac:chgData name="Aalst,Bianca B. van der" userId="S::886399@fontys.nl::d254a686-399c-4101-b97d-ebdd06d74b57" providerId="AD" clId="Web-{619A3537-34C6-468D-851F-47B5AD64ED38}" dt="2021-06-15T18:26:02.271" v="935" actId="1076"/>
          <ac:picMkLst>
            <pc:docMk/>
            <pc:sldMk cId="3666330181" sldId="381"/>
            <ac:picMk id="8" creationId="{7ABE93CF-3B89-40D3-ADA9-6092E31805DA}"/>
          </ac:picMkLst>
        </pc:picChg>
      </pc:sldChg>
      <pc:sldChg chg="modSp new ord modNotes">
        <pc:chgData name="Aalst,Bianca B. van der" userId="S::886399@fontys.nl::d254a686-399c-4101-b97d-ebdd06d74b57" providerId="AD" clId="Web-{619A3537-34C6-468D-851F-47B5AD64ED38}" dt="2021-06-15T18:46:49.632" v="1300"/>
        <pc:sldMkLst>
          <pc:docMk/>
          <pc:sldMk cId="1444410889" sldId="382"/>
        </pc:sldMkLst>
        <pc:spChg chg="mod">
          <ac:chgData name="Aalst,Bianca B. van der" userId="S::886399@fontys.nl::d254a686-399c-4101-b97d-ebdd06d74b57" providerId="AD" clId="Web-{619A3537-34C6-468D-851F-47B5AD64ED38}" dt="2021-06-15T18:46:08.365" v="1263" actId="20577"/>
          <ac:spMkLst>
            <pc:docMk/>
            <pc:sldMk cId="1444410889" sldId="382"/>
            <ac:spMk id="3" creationId="{934CD4AD-1E5F-4BAA-A2E0-9BFC449E5A66}"/>
          </ac:spMkLst>
        </pc:spChg>
      </pc:sldChg>
      <pc:sldChg chg="add del replId">
        <pc:chgData name="Aalst,Bianca B. van der" userId="S::886399@fontys.nl::d254a686-399c-4101-b97d-ebdd06d74b57" providerId="AD" clId="Web-{619A3537-34C6-468D-851F-47B5AD64ED38}" dt="2021-06-15T18:48:44.635" v="1306"/>
        <pc:sldMkLst>
          <pc:docMk/>
          <pc:sldMk cId="2941960150" sldId="383"/>
        </pc:sldMkLst>
      </pc:sldChg>
      <pc:sldChg chg="add del replId">
        <pc:chgData name="Aalst,Bianca B. van der" userId="S::886399@fontys.nl::d254a686-399c-4101-b97d-ebdd06d74b57" providerId="AD" clId="Web-{619A3537-34C6-468D-851F-47B5AD64ED38}" dt="2021-06-15T18:49:24.886" v="1312"/>
        <pc:sldMkLst>
          <pc:docMk/>
          <pc:sldMk cId="3397427746" sldId="383"/>
        </pc:sldMkLst>
      </pc:sldChg>
    </pc:docChg>
  </pc:docChgLst>
  <pc:docChgLst>
    <pc:chgData name="Aalst,Bianca B. van der" userId="S::886399@fontys.nl::d254a686-399c-4101-b97d-ebdd06d74b57" providerId="AD" clId="Web-{657960A5-AC1D-479F-81A0-684C79AFE0A1}"/>
    <pc:docChg chg="modSld">
      <pc:chgData name="Aalst,Bianca B. van der" userId="S::886399@fontys.nl::d254a686-399c-4101-b97d-ebdd06d74b57" providerId="AD" clId="Web-{657960A5-AC1D-479F-81A0-684C79AFE0A1}" dt="2021-06-15T19:06:01.547" v="24" actId="20577"/>
      <pc:docMkLst>
        <pc:docMk/>
      </pc:docMkLst>
      <pc:sldChg chg="modSp">
        <pc:chgData name="Aalst,Bianca B. van der" userId="S::886399@fontys.nl::d254a686-399c-4101-b97d-ebdd06d74b57" providerId="AD" clId="Web-{657960A5-AC1D-479F-81A0-684C79AFE0A1}" dt="2021-06-15T19:00:09.873" v="12" actId="20577"/>
        <pc:sldMkLst>
          <pc:docMk/>
          <pc:sldMk cId="2286001276" sldId="293"/>
        </pc:sldMkLst>
        <pc:spChg chg="mod">
          <ac:chgData name="Aalst,Bianca B. van der" userId="S::886399@fontys.nl::d254a686-399c-4101-b97d-ebdd06d74b57" providerId="AD" clId="Web-{657960A5-AC1D-479F-81A0-684C79AFE0A1}" dt="2021-06-15T19:00:01.638" v="3" actId="20577"/>
          <ac:spMkLst>
            <pc:docMk/>
            <pc:sldMk cId="2286001276" sldId="293"/>
            <ac:spMk id="2" creationId="{00000000-0000-0000-0000-000000000000}"/>
          </ac:spMkLst>
        </pc:spChg>
        <pc:spChg chg="mod">
          <ac:chgData name="Aalst,Bianca B. van der" userId="S::886399@fontys.nl::d254a686-399c-4101-b97d-ebdd06d74b57" providerId="AD" clId="Web-{657960A5-AC1D-479F-81A0-684C79AFE0A1}" dt="2021-06-15T19:00:09.873" v="12" actId="20577"/>
          <ac:spMkLst>
            <pc:docMk/>
            <pc:sldMk cId="2286001276" sldId="293"/>
            <ac:spMk id="6" creationId="{166E3C3A-B6EC-4A8B-B7C4-05AD1BF5DAAA}"/>
          </ac:spMkLst>
        </pc:spChg>
      </pc:sldChg>
      <pc:sldChg chg="modSp">
        <pc:chgData name="Aalst,Bianca B. van der" userId="S::886399@fontys.nl::d254a686-399c-4101-b97d-ebdd06d74b57" providerId="AD" clId="Web-{657960A5-AC1D-479F-81A0-684C79AFE0A1}" dt="2021-06-15T19:06:01.547" v="24" actId="20577"/>
        <pc:sldMkLst>
          <pc:docMk/>
          <pc:sldMk cId="71353286" sldId="381"/>
        </pc:sldMkLst>
        <pc:spChg chg="mod">
          <ac:chgData name="Aalst,Bianca B. van der" userId="S::886399@fontys.nl::d254a686-399c-4101-b97d-ebdd06d74b57" providerId="AD" clId="Web-{657960A5-AC1D-479F-81A0-684C79AFE0A1}" dt="2021-06-15T19:06:01.547" v="24" actId="20577"/>
          <ac:spMkLst>
            <pc:docMk/>
            <pc:sldMk cId="71353286" sldId="381"/>
            <ac:spMk id="6" creationId="{166E3C3A-B6EC-4A8B-B7C4-05AD1BF5DAAA}"/>
          </ac:spMkLst>
        </pc:spChg>
      </pc:sldChg>
    </pc:docChg>
  </pc:docChgLst>
  <pc:docChgLst>
    <pc:chgData clId="Web-{657960A5-AC1D-479F-81A0-684C79AFE0A1}"/>
    <pc:docChg chg="modSld">
      <pc:chgData name="" userId="" providerId="" clId="Web-{657960A5-AC1D-479F-81A0-684C79AFE0A1}" dt="2021-06-15T18:57:33.537" v="1" actId="1076"/>
      <pc:docMkLst>
        <pc:docMk/>
      </pc:docMkLst>
      <pc:sldChg chg="modSp">
        <pc:chgData name="" userId="" providerId="" clId="Web-{657960A5-AC1D-479F-81A0-684C79AFE0A1}" dt="2021-06-15T18:57:33.537" v="1" actId="1076"/>
        <pc:sldMkLst>
          <pc:docMk/>
          <pc:sldMk cId="2777973847" sldId="291"/>
        </pc:sldMkLst>
        <pc:spChg chg="mod">
          <ac:chgData name="" userId="" providerId="" clId="Web-{657960A5-AC1D-479F-81A0-684C79AFE0A1}" dt="2021-06-15T18:57:33.537" v="1" actId="1076"/>
          <ac:spMkLst>
            <pc:docMk/>
            <pc:sldMk cId="2777973847" sldId="291"/>
            <ac:spMk id="4" creationId="{BBBD4BE9-BB1B-DC46-82AE-566906545FAC}"/>
          </ac:spMkLst>
        </pc:spChg>
      </pc:sldChg>
    </pc:docChg>
  </pc:docChgLst>
  <pc:docChgLst>
    <pc:chgData name="Aalst,Bianca B. van der" userId="S::886399@fontys.nl::d254a686-399c-4101-b97d-ebdd06d74b57" providerId="AD" clId="Web-{C3DD4464-DA6C-4911-BCAE-C6480E655828}"/>
    <pc:docChg chg="modSld">
      <pc:chgData name="Aalst,Bianca B. van der" userId="S::886399@fontys.nl::d254a686-399c-4101-b97d-ebdd06d74b57" providerId="AD" clId="Web-{C3DD4464-DA6C-4911-BCAE-C6480E655828}" dt="2021-06-17T14:30:48.252" v="60" actId="20577"/>
      <pc:docMkLst>
        <pc:docMk/>
      </pc:docMkLst>
      <pc:sldChg chg="modSp">
        <pc:chgData name="Aalst,Bianca B. van der" userId="S::886399@fontys.nl::d254a686-399c-4101-b97d-ebdd06d74b57" providerId="AD" clId="Web-{C3DD4464-DA6C-4911-BCAE-C6480E655828}" dt="2021-06-17T14:30:06.673" v="47" actId="14100"/>
        <pc:sldMkLst>
          <pc:docMk/>
          <pc:sldMk cId="0" sldId="271"/>
        </pc:sldMkLst>
        <pc:spChg chg="mod">
          <ac:chgData name="Aalst,Bianca B. van der" userId="S::886399@fontys.nl::d254a686-399c-4101-b97d-ebdd06d74b57" providerId="AD" clId="Web-{C3DD4464-DA6C-4911-BCAE-C6480E655828}" dt="2021-06-17T14:30:06.673" v="47" actId="14100"/>
          <ac:spMkLst>
            <pc:docMk/>
            <pc:sldMk cId="0" sldId="271"/>
            <ac:spMk id="215" creationId="{00000000-0000-0000-0000-000000000000}"/>
          </ac:spMkLst>
        </pc:spChg>
      </pc:sldChg>
      <pc:sldChg chg="addSp delSp modSp">
        <pc:chgData name="Aalst,Bianca B. van der" userId="S::886399@fontys.nl::d254a686-399c-4101-b97d-ebdd06d74b57" providerId="AD" clId="Web-{C3DD4464-DA6C-4911-BCAE-C6480E655828}" dt="2021-06-17T14:30:48.252" v="60" actId="20577"/>
        <pc:sldMkLst>
          <pc:docMk/>
          <pc:sldMk cId="0" sldId="272"/>
        </pc:sldMkLst>
        <pc:spChg chg="mod">
          <ac:chgData name="Aalst,Bianca B. van der" userId="S::886399@fontys.nl::d254a686-399c-4101-b97d-ebdd06d74b57" providerId="AD" clId="Web-{C3DD4464-DA6C-4911-BCAE-C6480E655828}" dt="2021-06-17T14:30:48.252" v="60" actId="20577"/>
          <ac:spMkLst>
            <pc:docMk/>
            <pc:sldMk cId="0" sldId="272"/>
            <ac:spMk id="8" creationId="{B41640C8-60E0-9D4D-AAC4-E303D4570AEA}"/>
          </ac:spMkLst>
        </pc:spChg>
        <pc:spChg chg="add del">
          <ac:chgData name="Aalst,Bianca B. van der" userId="S::886399@fontys.nl::d254a686-399c-4101-b97d-ebdd06d74b57" providerId="AD" clId="Web-{C3DD4464-DA6C-4911-BCAE-C6480E655828}" dt="2021-06-17T14:30:19.080" v="50"/>
          <ac:spMkLst>
            <pc:docMk/>
            <pc:sldMk cId="0" sldId="272"/>
            <ac:spMk id="9" creationId="{ACADAE4E-119C-4F91-BA12-DE6A2D9E99CF}"/>
          </ac:spMkLst>
        </pc:spChg>
        <pc:spChg chg="mod">
          <ac:chgData name="Aalst,Bianca B. van der" userId="S::886399@fontys.nl::d254a686-399c-4101-b97d-ebdd06d74b57" providerId="AD" clId="Web-{C3DD4464-DA6C-4911-BCAE-C6480E655828}" dt="2021-06-17T14:30:44.018" v="57" actId="1076"/>
          <ac:spMkLst>
            <pc:docMk/>
            <pc:sldMk cId="0" sldId="272"/>
            <ac:spMk id="221" creationId="{00000000-0000-0000-0000-000000000000}"/>
          </ac:spMkLst>
        </pc:spChg>
        <pc:picChg chg="mod">
          <ac:chgData name="Aalst,Bianca B. van der" userId="S::886399@fontys.nl::d254a686-399c-4101-b97d-ebdd06d74b57" providerId="AD" clId="Web-{C3DD4464-DA6C-4911-BCAE-C6480E655828}" dt="2021-06-17T14:30:44.049" v="58" actId="1076"/>
          <ac:picMkLst>
            <pc:docMk/>
            <pc:sldMk cId="0" sldId="272"/>
            <ac:picMk id="4" creationId="{B34B3960-B6AD-C04E-A091-B8D5B19533D6}"/>
          </ac:picMkLst>
        </pc:picChg>
        <pc:picChg chg="mod">
          <ac:chgData name="Aalst,Bianca B. van der" userId="S::886399@fontys.nl::d254a686-399c-4101-b97d-ebdd06d74b57" providerId="AD" clId="Web-{C3DD4464-DA6C-4911-BCAE-C6480E655828}" dt="2021-06-17T14:30:34.861" v="55" actId="1076"/>
          <ac:picMkLst>
            <pc:docMk/>
            <pc:sldMk cId="0" sldId="272"/>
            <ac:picMk id="6" creationId="{6A2308C5-6E1F-BE40-8E62-91870FB48B8B}"/>
          </ac:picMkLst>
        </pc:picChg>
      </pc:sldChg>
      <pc:sldChg chg="modSp">
        <pc:chgData name="Aalst,Bianca B. van der" userId="S::886399@fontys.nl::d254a686-399c-4101-b97d-ebdd06d74b57" providerId="AD" clId="Web-{C3DD4464-DA6C-4911-BCAE-C6480E655828}" dt="2021-06-17T14:26:03.464" v="3" actId="20577"/>
        <pc:sldMkLst>
          <pc:docMk/>
          <pc:sldMk cId="2254887079" sldId="292"/>
        </pc:sldMkLst>
        <pc:spChg chg="mod">
          <ac:chgData name="Aalst,Bianca B. van der" userId="S::886399@fontys.nl::d254a686-399c-4101-b97d-ebdd06d74b57" providerId="AD" clId="Web-{C3DD4464-DA6C-4911-BCAE-C6480E655828}" dt="2021-06-17T14:26:03.464" v="3" actId="20577"/>
          <ac:spMkLst>
            <pc:docMk/>
            <pc:sldMk cId="2254887079" sldId="292"/>
            <ac:spMk id="2" creationId="{00000000-0000-0000-0000-000000000000}"/>
          </ac:spMkLst>
        </pc:spChg>
      </pc:sldChg>
      <pc:sldChg chg="modSp">
        <pc:chgData name="Aalst,Bianca B. van der" userId="S::886399@fontys.nl::d254a686-399c-4101-b97d-ebdd06d74b57" providerId="AD" clId="Web-{C3DD4464-DA6C-4911-BCAE-C6480E655828}" dt="2021-06-17T14:27:26.810" v="10" actId="20577"/>
        <pc:sldMkLst>
          <pc:docMk/>
          <pc:sldMk cId="3840637645" sldId="294"/>
        </pc:sldMkLst>
        <pc:spChg chg="mod">
          <ac:chgData name="Aalst,Bianca B. van der" userId="S::886399@fontys.nl::d254a686-399c-4101-b97d-ebdd06d74b57" providerId="AD" clId="Web-{C3DD4464-DA6C-4911-BCAE-C6480E655828}" dt="2021-06-17T14:27:26.810" v="10" actId="20577"/>
          <ac:spMkLst>
            <pc:docMk/>
            <pc:sldMk cId="3840637645" sldId="294"/>
            <ac:spMk id="2" creationId="{00000000-0000-0000-0000-000000000000}"/>
          </ac:spMkLst>
        </pc:spChg>
      </pc:sldChg>
      <pc:sldChg chg="modSp">
        <pc:chgData name="Aalst,Bianca B. van der" userId="S::886399@fontys.nl::d254a686-399c-4101-b97d-ebdd06d74b57" providerId="AD" clId="Web-{C3DD4464-DA6C-4911-BCAE-C6480E655828}" dt="2021-06-17T14:27:35.045" v="12" actId="20577"/>
        <pc:sldMkLst>
          <pc:docMk/>
          <pc:sldMk cId="1704966886" sldId="295"/>
        </pc:sldMkLst>
        <pc:spChg chg="mod">
          <ac:chgData name="Aalst,Bianca B. van der" userId="S::886399@fontys.nl::d254a686-399c-4101-b97d-ebdd06d74b57" providerId="AD" clId="Web-{C3DD4464-DA6C-4911-BCAE-C6480E655828}" dt="2021-06-17T14:27:35.045" v="12" actId="20577"/>
          <ac:spMkLst>
            <pc:docMk/>
            <pc:sldMk cId="1704966886" sldId="295"/>
            <ac:spMk id="2" creationId="{00000000-0000-0000-0000-000000000000}"/>
          </ac:spMkLst>
        </pc:spChg>
      </pc:sldChg>
      <pc:sldChg chg="modSp">
        <pc:chgData name="Aalst,Bianca B. van der" userId="S::886399@fontys.nl::d254a686-399c-4101-b97d-ebdd06d74b57" providerId="AD" clId="Web-{C3DD4464-DA6C-4911-BCAE-C6480E655828}" dt="2021-06-17T14:27:43.998" v="14" actId="20577"/>
        <pc:sldMkLst>
          <pc:docMk/>
          <pc:sldMk cId="232688048" sldId="296"/>
        </pc:sldMkLst>
        <pc:spChg chg="mod">
          <ac:chgData name="Aalst,Bianca B. van der" userId="S::886399@fontys.nl::d254a686-399c-4101-b97d-ebdd06d74b57" providerId="AD" clId="Web-{C3DD4464-DA6C-4911-BCAE-C6480E655828}" dt="2021-06-17T14:27:43.998" v="14" actId="20577"/>
          <ac:spMkLst>
            <pc:docMk/>
            <pc:sldMk cId="232688048" sldId="296"/>
            <ac:spMk id="2" creationId="{00000000-0000-0000-0000-000000000000}"/>
          </ac:spMkLst>
        </pc:spChg>
      </pc:sldChg>
      <pc:sldChg chg="modSp">
        <pc:chgData name="Aalst,Bianca B. van der" userId="S::886399@fontys.nl::d254a686-399c-4101-b97d-ebdd06d74b57" providerId="AD" clId="Web-{C3DD4464-DA6C-4911-BCAE-C6480E655828}" dt="2021-06-17T14:27:30.873" v="11" actId="20577"/>
        <pc:sldMkLst>
          <pc:docMk/>
          <pc:sldMk cId="2728623609" sldId="299"/>
        </pc:sldMkLst>
        <pc:spChg chg="mod">
          <ac:chgData name="Aalst,Bianca B. van der" userId="S::886399@fontys.nl::d254a686-399c-4101-b97d-ebdd06d74b57" providerId="AD" clId="Web-{C3DD4464-DA6C-4911-BCAE-C6480E655828}" dt="2021-06-17T14:27:30.873" v="11" actId="20577"/>
          <ac:spMkLst>
            <pc:docMk/>
            <pc:sldMk cId="2728623609" sldId="299"/>
            <ac:spMk id="2" creationId="{00000000-0000-0000-0000-000000000000}"/>
          </ac:spMkLst>
        </pc:spChg>
      </pc:sldChg>
      <pc:sldChg chg="modSp">
        <pc:chgData name="Aalst,Bianca B. van der" userId="S::886399@fontys.nl::d254a686-399c-4101-b97d-ebdd06d74b57" providerId="AD" clId="Web-{C3DD4464-DA6C-4911-BCAE-C6480E655828}" dt="2021-06-17T14:27:39.935" v="13" actId="20577"/>
        <pc:sldMkLst>
          <pc:docMk/>
          <pc:sldMk cId="1261793917" sldId="300"/>
        </pc:sldMkLst>
        <pc:spChg chg="mod">
          <ac:chgData name="Aalst,Bianca B. van der" userId="S::886399@fontys.nl::d254a686-399c-4101-b97d-ebdd06d74b57" providerId="AD" clId="Web-{C3DD4464-DA6C-4911-BCAE-C6480E655828}" dt="2021-06-17T14:27:39.935" v="13" actId="20577"/>
          <ac:spMkLst>
            <pc:docMk/>
            <pc:sldMk cId="1261793917" sldId="300"/>
            <ac:spMk id="2" creationId="{00000000-0000-0000-0000-000000000000}"/>
          </ac:spMkLst>
        </pc:spChg>
      </pc:sldChg>
      <pc:sldChg chg="modSp">
        <pc:chgData name="Aalst,Bianca B. van der" userId="S::886399@fontys.nl::d254a686-399c-4101-b97d-ebdd06d74b57" providerId="AD" clId="Web-{C3DD4464-DA6C-4911-BCAE-C6480E655828}" dt="2021-06-17T14:26:55.137" v="5"/>
        <pc:sldMkLst>
          <pc:docMk/>
          <pc:sldMk cId="3384130133" sldId="301"/>
        </pc:sldMkLst>
        <pc:spChg chg="mod">
          <ac:chgData name="Aalst,Bianca B. van der" userId="S::886399@fontys.nl::d254a686-399c-4101-b97d-ebdd06d74b57" providerId="AD" clId="Web-{C3DD4464-DA6C-4911-BCAE-C6480E655828}" dt="2021-06-17T14:26:55.137" v="5"/>
          <ac:spMkLst>
            <pc:docMk/>
            <pc:sldMk cId="3384130133" sldId="301"/>
            <ac:spMk id="2" creationId="{00000000-0000-0000-0000-000000000000}"/>
          </ac:spMkLst>
        </pc:spChg>
      </pc:sldChg>
      <pc:sldChg chg="modSp">
        <pc:chgData name="Aalst,Bianca B. van der" userId="S::886399@fontys.nl::d254a686-399c-4101-b97d-ebdd06d74b57" providerId="AD" clId="Web-{C3DD4464-DA6C-4911-BCAE-C6480E655828}" dt="2021-06-17T14:27:01.059" v="6" actId="20577"/>
        <pc:sldMkLst>
          <pc:docMk/>
          <pc:sldMk cId="2372390132" sldId="302"/>
        </pc:sldMkLst>
        <pc:spChg chg="mod">
          <ac:chgData name="Aalst,Bianca B. van der" userId="S::886399@fontys.nl::d254a686-399c-4101-b97d-ebdd06d74b57" providerId="AD" clId="Web-{C3DD4464-DA6C-4911-BCAE-C6480E655828}" dt="2021-06-17T14:27:01.059" v="6" actId="20577"/>
          <ac:spMkLst>
            <pc:docMk/>
            <pc:sldMk cId="2372390132" sldId="302"/>
            <ac:spMk id="2" creationId="{00000000-0000-0000-0000-000000000000}"/>
          </ac:spMkLst>
        </pc:spChg>
      </pc:sldChg>
      <pc:sldChg chg="modSp">
        <pc:chgData name="Aalst,Bianca B. van der" userId="S::886399@fontys.nl::d254a686-399c-4101-b97d-ebdd06d74b57" providerId="AD" clId="Web-{C3DD4464-DA6C-4911-BCAE-C6480E655828}" dt="2021-06-17T14:27:09.857" v="7" actId="20577"/>
        <pc:sldMkLst>
          <pc:docMk/>
          <pc:sldMk cId="1320468788" sldId="303"/>
        </pc:sldMkLst>
        <pc:spChg chg="mod">
          <ac:chgData name="Aalst,Bianca B. van der" userId="S::886399@fontys.nl::d254a686-399c-4101-b97d-ebdd06d74b57" providerId="AD" clId="Web-{C3DD4464-DA6C-4911-BCAE-C6480E655828}" dt="2021-06-17T14:27:09.857" v="7" actId="20577"/>
          <ac:spMkLst>
            <pc:docMk/>
            <pc:sldMk cId="1320468788" sldId="303"/>
            <ac:spMk id="2" creationId="{00000000-0000-0000-0000-000000000000}"/>
          </ac:spMkLst>
        </pc:spChg>
      </pc:sldChg>
      <pc:sldChg chg="modSp">
        <pc:chgData name="Aalst,Bianca B. van der" userId="S::886399@fontys.nl::d254a686-399c-4101-b97d-ebdd06d74b57" providerId="AD" clId="Web-{C3DD4464-DA6C-4911-BCAE-C6480E655828}" dt="2021-06-17T14:27:21.466" v="9" actId="20577"/>
        <pc:sldMkLst>
          <pc:docMk/>
          <pc:sldMk cId="1950529932" sldId="312"/>
        </pc:sldMkLst>
        <pc:spChg chg="mod">
          <ac:chgData name="Aalst,Bianca B. van der" userId="S::886399@fontys.nl::d254a686-399c-4101-b97d-ebdd06d74b57" providerId="AD" clId="Web-{C3DD4464-DA6C-4911-BCAE-C6480E655828}" dt="2021-06-17T14:27:21.466" v="9" actId="20577"/>
          <ac:spMkLst>
            <pc:docMk/>
            <pc:sldMk cId="1950529932" sldId="312"/>
            <ac:spMk id="2" creationId="{00000000-0000-0000-0000-000000000000}"/>
          </ac:spMkLst>
        </pc:spChg>
      </pc:sldChg>
      <pc:sldChg chg="modSp">
        <pc:chgData name="Aalst,Bianca B. van der" userId="S::886399@fontys.nl::d254a686-399c-4101-b97d-ebdd06d74b57" providerId="AD" clId="Web-{C3DD4464-DA6C-4911-BCAE-C6480E655828}" dt="2021-06-17T14:27:47.857" v="15" actId="20577"/>
        <pc:sldMkLst>
          <pc:docMk/>
          <pc:sldMk cId="573246338" sldId="313"/>
        </pc:sldMkLst>
        <pc:spChg chg="mod">
          <ac:chgData name="Aalst,Bianca B. van der" userId="S::886399@fontys.nl::d254a686-399c-4101-b97d-ebdd06d74b57" providerId="AD" clId="Web-{C3DD4464-DA6C-4911-BCAE-C6480E655828}" dt="2021-06-17T14:27:47.857" v="15" actId="20577"/>
          <ac:spMkLst>
            <pc:docMk/>
            <pc:sldMk cId="573246338" sldId="313"/>
            <ac:spMk id="2" creationId="{00000000-0000-0000-0000-000000000000}"/>
          </ac:spMkLst>
        </pc:spChg>
      </pc:sldChg>
      <pc:sldChg chg="modSp">
        <pc:chgData name="Aalst,Bianca B. van der" userId="S::886399@fontys.nl::d254a686-399c-4101-b97d-ebdd06d74b57" providerId="AD" clId="Web-{C3DD4464-DA6C-4911-BCAE-C6480E655828}" dt="2021-06-17T14:28:23.030" v="16" actId="20577"/>
        <pc:sldMkLst>
          <pc:docMk/>
          <pc:sldMk cId="3820304907" sldId="314"/>
        </pc:sldMkLst>
        <pc:spChg chg="mod">
          <ac:chgData name="Aalst,Bianca B. van der" userId="S::886399@fontys.nl::d254a686-399c-4101-b97d-ebdd06d74b57" providerId="AD" clId="Web-{C3DD4464-DA6C-4911-BCAE-C6480E655828}" dt="2021-06-17T14:28:23.030" v="16" actId="20577"/>
          <ac:spMkLst>
            <pc:docMk/>
            <pc:sldMk cId="3820304907" sldId="314"/>
            <ac:spMk id="2" creationId="{00000000-0000-0000-0000-000000000000}"/>
          </ac:spMkLst>
        </pc:spChg>
      </pc:sldChg>
      <pc:sldChg chg="modSp">
        <pc:chgData name="Aalst,Bianca B. van der" userId="S::886399@fontys.nl::d254a686-399c-4101-b97d-ebdd06d74b57" providerId="AD" clId="Web-{C3DD4464-DA6C-4911-BCAE-C6480E655828}" dt="2021-06-17T14:28:27.014" v="17" actId="20577"/>
        <pc:sldMkLst>
          <pc:docMk/>
          <pc:sldMk cId="171866925" sldId="315"/>
        </pc:sldMkLst>
        <pc:spChg chg="mod">
          <ac:chgData name="Aalst,Bianca B. van der" userId="S::886399@fontys.nl::d254a686-399c-4101-b97d-ebdd06d74b57" providerId="AD" clId="Web-{C3DD4464-DA6C-4911-BCAE-C6480E655828}" dt="2021-06-17T14:28:27.014" v="17" actId="20577"/>
          <ac:spMkLst>
            <pc:docMk/>
            <pc:sldMk cId="171866925" sldId="315"/>
            <ac:spMk id="2" creationId="{00000000-0000-0000-0000-000000000000}"/>
          </ac:spMkLst>
        </pc:spChg>
      </pc:sldChg>
      <pc:sldChg chg="modSp">
        <pc:chgData name="Aalst,Bianca B. van der" userId="S::886399@fontys.nl::d254a686-399c-4101-b97d-ebdd06d74b57" providerId="AD" clId="Web-{C3DD4464-DA6C-4911-BCAE-C6480E655828}" dt="2021-06-17T14:28:30.655" v="18" actId="20577"/>
        <pc:sldMkLst>
          <pc:docMk/>
          <pc:sldMk cId="3305886431" sldId="316"/>
        </pc:sldMkLst>
        <pc:spChg chg="mod">
          <ac:chgData name="Aalst,Bianca B. van der" userId="S::886399@fontys.nl::d254a686-399c-4101-b97d-ebdd06d74b57" providerId="AD" clId="Web-{C3DD4464-DA6C-4911-BCAE-C6480E655828}" dt="2021-06-17T14:28:30.655" v="18" actId="20577"/>
          <ac:spMkLst>
            <pc:docMk/>
            <pc:sldMk cId="3305886431" sldId="316"/>
            <ac:spMk id="2" creationId="{00000000-0000-0000-0000-000000000000}"/>
          </ac:spMkLst>
        </pc:spChg>
      </pc:sldChg>
      <pc:sldChg chg="modSp">
        <pc:chgData name="Aalst,Bianca B. van der" userId="S::886399@fontys.nl::d254a686-399c-4101-b97d-ebdd06d74b57" providerId="AD" clId="Web-{C3DD4464-DA6C-4911-BCAE-C6480E655828}" dt="2021-06-17T14:28:33.843" v="19" actId="20577"/>
        <pc:sldMkLst>
          <pc:docMk/>
          <pc:sldMk cId="3013566641" sldId="317"/>
        </pc:sldMkLst>
        <pc:spChg chg="mod">
          <ac:chgData name="Aalst,Bianca B. van der" userId="S::886399@fontys.nl::d254a686-399c-4101-b97d-ebdd06d74b57" providerId="AD" clId="Web-{C3DD4464-DA6C-4911-BCAE-C6480E655828}" dt="2021-06-17T14:28:33.843" v="19" actId="20577"/>
          <ac:spMkLst>
            <pc:docMk/>
            <pc:sldMk cId="3013566641" sldId="317"/>
            <ac:spMk id="2" creationId="{00000000-0000-0000-0000-000000000000}"/>
          </ac:spMkLst>
        </pc:spChg>
      </pc:sldChg>
      <pc:sldChg chg="modSp">
        <pc:chgData name="Aalst,Bianca B. van der" userId="S::886399@fontys.nl::d254a686-399c-4101-b97d-ebdd06d74b57" providerId="AD" clId="Web-{C3DD4464-DA6C-4911-BCAE-C6480E655828}" dt="2021-06-17T14:28:38.499" v="20" actId="20577"/>
        <pc:sldMkLst>
          <pc:docMk/>
          <pc:sldMk cId="3693076071" sldId="318"/>
        </pc:sldMkLst>
        <pc:spChg chg="mod">
          <ac:chgData name="Aalst,Bianca B. van der" userId="S::886399@fontys.nl::d254a686-399c-4101-b97d-ebdd06d74b57" providerId="AD" clId="Web-{C3DD4464-DA6C-4911-BCAE-C6480E655828}" dt="2021-06-17T14:28:38.499" v="20" actId="20577"/>
          <ac:spMkLst>
            <pc:docMk/>
            <pc:sldMk cId="3693076071" sldId="318"/>
            <ac:spMk id="2" creationId="{00000000-0000-0000-0000-000000000000}"/>
          </ac:spMkLst>
        </pc:spChg>
      </pc:sldChg>
      <pc:sldChg chg="modSp">
        <pc:chgData name="Aalst,Bianca B. van der" userId="S::886399@fontys.nl::d254a686-399c-4101-b97d-ebdd06d74b57" providerId="AD" clId="Web-{C3DD4464-DA6C-4911-BCAE-C6480E655828}" dt="2021-06-17T14:28:42.280" v="21" actId="20577"/>
        <pc:sldMkLst>
          <pc:docMk/>
          <pc:sldMk cId="1698104280" sldId="319"/>
        </pc:sldMkLst>
        <pc:spChg chg="mod">
          <ac:chgData name="Aalst,Bianca B. van der" userId="S::886399@fontys.nl::d254a686-399c-4101-b97d-ebdd06d74b57" providerId="AD" clId="Web-{C3DD4464-DA6C-4911-BCAE-C6480E655828}" dt="2021-06-17T14:28:42.280" v="21" actId="20577"/>
          <ac:spMkLst>
            <pc:docMk/>
            <pc:sldMk cId="1698104280" sldId="319"/>
            <ac:spMk id="2" creationId="{00000000-0000-0000-0000-000000000000}"/>
          </ac:spMkLst>
        </pc:spChg>
      </pc:sldChg>
      <pc:sldChg chg="modSp">
        <pc:chgData name="Aalst,Bianca B. van der" userId="S::886399@fontys.nl::d254a686-399c-4101-b97d-ebdd06d74b57" providerId="AD" clId="Web-{C3DD4464-DA6C-4911-BCAE-C6480E655828}" dt="2021-06-17T14:28:46.202" v="22" actId="20577"/>
        <pc:sldMkLst>
          <pc:docMk/>
          <pc:sldMk cId="1829345837" sldId="320"/>
        </pc:sldMkLst>
        <pc:spChg chg="mod">
          <ac:chgData name="Aalst,Bianca B. van der" userId="S::886399@fontys.nl::d254a686-399c-4101-b97d-ebdd06d74b57" providerId="AD" clId="Web-{C3DD4464-DA6C-4911-BCAE-C6480E655828}" dt="2021-06-17T14:28:46.202" v="22" actId="20577"/>
          <ac:spMkLst>
            <pc:docMk/>
            <pc:sldMk cId="1829345837" sldId="320"/>
            <ac:spMk id="2" creationId="{00000000-0000-0000-0000-000000000000}"/>
          </ac:spMkLst>
        </pc:spChg>
      </pc:sldChg>
      <pc:sldChg chg="modSp">
        <pc:chgData name="Aalst,Bianca B. van der" userId="S::886399@fontys.nl::d254a686-399c-4101-b97d-ebdd06d74b57" providerId="AD" clId="Web-{C3DD4464-DA6C-4911-BCAE-C6480E655828}" dt="2021-06-17T14:28:49.859" v="23" actId="20577"/>
        <pc:sldMkLst>
          <pc:docMk/>
          <pc:sldMk cId="1653057477" sldId="321"/>
        </pc:sldMkLst>
        <pc:spChg chg="mod">
          <ac:chgData name="Aalst,Bianca B. van der" userId="S::886399@fontys.nl::d254a686-399c-4101-b97d-ebdd06d74b57" providerId="AD" clId="Web-{C3DD4464-DA6C-4911-BCAE-C6480E655828}" dt="2021-06-17T14:28:49.859" v="23" actId="20577"/>
          <ac:spMkLst>
            <pc:docMk/>
            <pc:sldMk cId="1653057477" sldId="321"/>
            <ac:spMk id="2" creationId="{00000000-0000-0000-0000-000000000000}"/>
          </ac:spMkLst>
        </pc:spChg>
      </pc:sldChg>
      <pc:sldChg chg="modSp">
        <pc:chgData name="Aalst,Bianca B. van der" userId="S::886399@fontys.nl::d254a686-399c-4101-b97d-ebdd06d74b57" providerId="AD" clId="Web-{C3DD4464-DA6C-4911-BCAE-C6480E655828}" dt="2021-06-17T14:25:58.933" v="1" actId="20577"/>
        <pc:sldMkLst>
          <pc:docMk/>
          <pc:sldMk cId="3998333872" sldId="340"/>
        </pc:sldMkLst>
        <pc:spChg chg="mod">
          <ac:chgData name="Aalst,Bianca B. van der" userId="S::886399@fontys.nl::d254a686-399c-4101-b97d-ebdd06d74b57" providerId="AD" clId="Web-{C3DD4464-DA6C-4911-BCAE-C6480E655828}" dt="2021-06-17T14:25:58.933" v="1" actId="20577"/>
          <ac:spMkLst>
            <pc:docMk/>
            <pc:sldMk cId="3998333872" sldId="340"/>
            <ac:spMk id="2" creationId="{00000000-0000-0000-0000-000000000000}"/>
          </ac:spMkLst>
        </pc:spChg>
      </pc:sldChg>
      <pc:sldChg chg="modSp">
        <pc:chgData name="Aalst,Bianca B. van der" userId="S::886399@fontys.nl::d254a686-399c-4101-b97d-ebdd06d74b57" providerId="AD" clId="Web-{C3DD4464-DA6C-4911-BCAE-C6480E655828}" dt="2021-06-17T14:29:42.657" v="33" actId="20577"/>
        <pc:sldMkLst>
          <pc:docMk/>
          <pc:sldMk cId="4224749559" sldId="341"/>
        </pc:sldMkLst>
        <pc:spChg chg="mod">
          <ac:chgData name="Aalst,Bianca B. van der" userId="S::886399@fontys.nl::d254a686-399c-4101-b97d-ebdd06d74b57" providerId="AD" clId="Web-{C3DD4464-DA6C-4911-BCAE-C6480E655828}" dt="2021-06-17T14:29:42.657" v="33" actId="20577"/>
          <ac:spMkLst>
            <pc:docMk/>
            <pc:sldMk cId="4224749559" sldId="341"/>
            <ac:spMk id="4" creationId="{97609653-DFC9-4122-8494-92999AE6B1D9}"/>
          </ac:spMkLst>
        </pc:spChg>
      </pc:sldChg>
      <pc:sldChg chg="modSp">
        <pc:chgData name="Aalst,Bianca B. van der" userId="S::886399@fontys.nl::d254a686-399c-4101-b97d-ebdd06d74b57" providerId="AD" clId="Web-{C3DD4464-DA6C-4911-BCAE-C6480E655828}" dt="2021-06-17T14:27:14.169" v="8" actId="20577"/>
        <pc:sldMkLst>
          <pc:docMk/>
          <pc:sldMk cId="3069508372" sldId="378"/>
        </pc:sldMkLst>
        <pc:spChg chg="mod">
          <ac:chgData name="Aalst,Bianca B. van der" userId="S::886399@fontys.nl::d254a686-399c-4101-b97d-ebdd06d74b57" providerId="AD" clId="Web-{C3DD4464-DA6C-4911-BCAE-C6480E655828}" dt="2021-06-17T14:27:14.169" v="8" actId="20577"/>
          <ac:spMkLst>
            <pc:docMk/>
            <pc:sldMk cId="3069508372" sldId="378"/>
            <ac:spMk id="2" creationId="{00000000-0000-0000-0000-000000000000}"/>
          </ac:spMkLst>
        </pc:spChg>
      </pc:sldChg>
      <pc:sldChg chg="modSp modNotes">
        <pc:chgData name="Aalst,Bianca B. van der" userId="S::886399@fontys.nl::d254a686-399c-4101-b97d-ebdd06d74b57" providerId="AD" clId="Web-{C3DD4464-DA6C-4911-BCAE-C6480E655828}" dt="2021-06-17T14:29:22.688" v="28" actId="20577"/>
        <pc:sldMkLst>
          <pc:docMk/>
          <pc:sldMk cId="1843851164" sldId="379"/>
        </pc:sldMkLst>
        <pc:spChg chg="mod">
          <ac:chgData name="Aalst,Bianca B. van der" userId="S::886399@fontys.nl::d254a686-399c-4101-b97d-ebdd06d74b57" providerId="AD" clId="Web-{C3DD4464-DA6C-4911-BCAE-C6480E655828}" dt="2021-06-17T14:29:22.688" v="28" actId="20577"/>
          <ac:spMkLst>
            <pc:docMk/>
            <pc:sldMk cId="1843851164" sldId="379"/>
            <ac:spMk id="2" creationId="{00000000-0000-0000-0000-000000000000}"/>
          </ac:spMkLst>
        </pc:spChg>
      </pc:sldChg>
    </pc:docChg>
  </pc:docChgLst>
  <pc:docChgLst>
    <pc:chgData name="Velde,Robert R. van der" userId="de46b5d1-404d-4e15-a300-cab1b4a4a652" providerId="ADAL" clId="{A5B7C858-0D89-4669-8995-0D23D742FC41}"/>
    <pc:docChg chg="custSel addSld delSld modSld sldOrd">
      <pc:chgData name="Velde,Robert R. van der" userId="de46b5d1-404d-4e15-a300-cab1b4a4a652" providerId="ADAL" clId="{A5B7C858-0D89-4669-8995-0D23D742FC41}" dt="2021-06-17T08:38:36.388" v="116" actId="12"/>
      <pc:docMkLst>
        <pc:docMk/>
      </pc:docMkLst>
      <pc:sldChg chg="modSp mod">
        <pc:chgData name="Velde,Robert R. van der" userId="de46b5d1-404d-4e15-a300-cab1b4a4a652" providerId="ADAL" clId="{A5B7C858-0D89-4669-8995-0D23D742FC41}" dt="2021-06-16T07:53:28.926" v="12" actId="20577"/>
        <pc:sldMkLst>
          <pc:docMk/>
          <pc:sldMk cId="2254887079" sldId="292"/>
        </pc:sldMkLst>
        <pc:spChg chg="mod">
          <ac:chgData name="Velde,Robert R. van der" userId="de46b5d1-404d-4e15-a300-cab1b4a4a652" providerId="ADAL" clId="{A5B7C858-0D89-4669-8995-0D23D742FC41}" dt="2021-06-16T07:53:28.926" v="12" actId="20577"/>
          <ac:spMkLst>
            <pc:docMk/>
            <pc:sldMk cId="2254887079" sldId="292"/>
            <ac:spMk id="3" creationId="{00000000-0000-0000-0000-000000000000}"/>
          </ac:spMkLst>
        </pc:spChg>
      </pc:sldChg>
      <pc:sldChg chg="modSp mod">
        <pc:chgData name="Velde,Robert R. van der" userId="de46b5d1-404d-4e15-a300-cab1b4a4a652" providerId="ADAL" clId="{A5B7C858-0D89-4669-8995-0D23D742FC41}" dt="2021-06-17T08:33:55.033" v="73" actId="3626"/>
        <pc:sldMkLst>
          <pc:docMk/>
          <pc:sldMk cId="2286001276" sldId="293"/>
        </pc:sldMkLst>
        <pc:spChg chg="mod">
          <ac:chgData name="Velde,Robert R. van der" userId="de46b5d1-404d-4e15-a300-cab1b4a4a652" providerId="ADAL" clId="{A5B7C858-0D89-4669-8995-0D23D742FC41}" dt="2021-06-17T08:33:55.033" v="73" actId="3626"/>
          <ac:spMkLst>
            <pc:docMk/>
            <pc:sldMk cId="2286001276" sldId="293"/>
            <ac:spMk id="6" creationId="{166E3C3A-B6EC-4A8B-B7C4-05AD1BF5DAAA}"/>
          </ac:spMkLst>
        </pc:spChg>
      </pc:sldChg>
      <pc:sldChg chg="addSp modSp mod setBg">
        <pc:chgData name="Velde,Robert R. van der" userId="de46b5d1-404d-4e15-a300-cab1b4a4a652" providerId="ADAL" clId="{A5B7C858-0D89-4669-8995-0D23D742FC41}" dt="2021-06-17T08:38:36.388" v="116" actId="12"/>
        <pc:sldMkLst>
          <pc:docMk/>
          <pc:sldMk cId="3115493427" sldId="329"/>
        </pc:sldMkLst>
        <pc:spChg chg="mod">
          <ac:chgData name="Velde,Robert R. van der" userId="de46b5d1-404d-4e15-a300-cab1b4a4a652" providerId="ADAL" clId="{A5B7C858-0D89-4669-8995-0D23D742FC41}" dt="2021-06-17T08:33:39.337" v="72" actId="113"/>
          <ac:spMkLst>
            <pc:docMk/>
            <pc:sldMk cId="3115493427" sldId="329"/>
            <ac:spMk id="2" creationId="{00000000-0000-0000-0000-000000000000}"/>
          </ac:spMkLst>
        </pc:spChg>
        <pc:spChg chg="add mod">
          <ac:chgData name="Velde,Robert R. van der" userId="de46b5d1-404d-4e15-a300-cab1b4a4a652" providerId="ADAL" clId="{A5B7C858-0D89-4669-8995-0D23D742FC41}" dt="2021-06-17T08:33:21.942" v="65" actId="207"/>
          <ac:spMkLst>
            <pc:docMk/>
            <pc:sldMk cId="3115493427" sldId="329"/>
            <ac:spMk id="4" creationId="{A2EDF3DC-FF94-4996-B3E9-C38BC521DF3A}"/>
          </ac:spMkLst>
        </pc:spChg>
        <pc:spChg chg="add mod">
          <ac:chgData name="Velde,Robert R. van der" userId="de46b5d1-404d-4e15-a300-cab1b4a4a652" providerId="ADAL" clId="{A5B7C858-0D89-4669-8995-0D23D742FC41}" dt="2021-06-17T08:38:36.388" v="116" actId="12"/>
          <ac:spMkLst>
            <pc:docMk/>
            <pc:sldMk cId="3115493427" sldId="329"/>
            <ac:spMk id="5" creationId="{42408926-3786-4D37-B216-512C35801D31}"/>
          </ac:spMkLst>
        </pc:spChg>
      </pc:sldChg>
      <pc:sldChg chg="del">
        <pc:chgData name="Velde,Robert R. van der" userId="de46b5d1-404d-4e15-a300-cab1b4a4a652" providerId="ADAL" clId="{A5B7C858-0D89-4669-8995-0D23D742FC41}" dt="2021-06-16T07:55:14.177" v="19" actId="47"/>
        <pc:sldMkLst>
          <pc:docMk/>
          <pc:sldMk cId="1444410889" sldId="382"/>
        </pc:sldMkLst>
      </pc:sldChg>
      <pc:sldChg chg="modSp add del mod ord">
        <pc:chgData name="Velde,Robert R. van der" userId="de46b5d1-404d-4e15-a300-cab1b4a4a652" providerId="ADAL" clId="{A5B7C858-0D89-4669-8995-0D23D742FC41}" dt="2021-06-16T07:55:48.727" v="24" actId="47"/>
        <pc:sldMkLst>
          <pc:docMk/>
          <pc:sldMk cId="57143136" sldId="383"/>
        </pc:sldMkLst>
        <pc:spChg chg="mod">
          <ac:chgData name="Velde,Robert R. van der" userId="de46b5d1-404d-4e15-a300-cab1b4a4a652" providerId="ADAL" clId="{A5B7C858-0D89-4669-8995-0D23D742FC41}" dt="2021-06-16T07:55:38.411" v="23"/>
          <ac:spMkLst>
            <pc:docMk/>
            <pc:sldMk cId="57143136" sldId="383"/>
            <ac:spMk id="2" creationId="{00000000-0000-0000-0000-000000000000}"/>
          </ac:spMkLst>
        </pc:spChg>
      </pc:sldChg>
    </pc:docChg>
  </pc:docChgLst>
  <pc:docChgLst>
    <pc:chgData name="Aalst,Bianca B. van der" userId="S::886399@fontys.nl::d254a686-399c-4101-b97d-ebdd06d74b57" providerId="AD" clId="Web-{B5BE5DCB-D7F3-4A52-BE78-BF1A50FA8685}"/>
    <pc:docChg chg="modSld">
      <pc:chgData name="Aalst,Bianca B. van der" userId="S::886399@fontys.nl::d254a686-399c-4101-b97d-ebdd06d74b57" providerId="AD" clId="Web-{B5BE5DCB-D7F3-4A52-BE78-BF1A50FA8685}" dt="2021-06-17T13:56:07.859" v="203" actId="1076"/>
      <pc:docMkLst>
        <pc:docMk/>
      </pc:docMkLst>
      <pc:sldChg chg="modSp">
        <pc:chgData name="Aalst,Bianca B. van der" userId="S::886399@fontys.nl::d254a686-399c-4101-b97d-ebdd06d74b57" providerId="AD" clId="Web-{B5BE5DCB-D7F3-4A52-BE78-BF1A50FA8685}" dt="2021-06-17T13:47:21.313" v="4" actId="20577"/>
        <pc:sldMkLst>
          <pc:docMk/>
          <pc:sldMk cId="2777973847" sldId="291"/>
        </pc:sldMkLst>
        <pc:spChg chg="mod">
          <ac:chgData name="Aalst,Bianca B. van der" userId="S::886399@fontys.nl::d254a686-399c-4101-b97d-ebdd06d74b57" providerId="AD" clId="Web-{B5BE5DCB-D7F3-4A52-BE78-BF1A50FA8685}" dt="2021-06-17T13:47:21.313" v="4" actId="20577"/>
          <ac:spMkLst>
            <pc:docMk/>
            <pc:sldMk cId="2777973847" sldId="291"/>
            <ac:spMk id="3" creationId="{00000000-0000-0000-0000-000000000000}"/>
          </ac:spMkLst>
        </pc:spChg>
      </pc:sldChg>
      <pc:sldChg chg="modSp">
        <pc:chgData name="Aalst,Bianca B. van der" userId="S::886399@fontys.nl::d254a686-399c-4101-b97d-ebdd06d74b57" providerId="AD" clId="Web-{B5BE5DCB-D7F3-4A52-BE78-BF1A50FA8685}" dt="2021-06-17T13:48:06.924" v="6" actId="20577"/>
        <pc:sldMkLst>
          <pc:docMk/>
          <pc:sldMk cId="2254887079" sldId="292"/>
        </pc:sldMkLst>
        <pc:spChg chg="mod">
          <ac:chgData name="Aalst,Bianca B. van der" userId="S::886399@fontys.nl::d254a686-399c-4101-b97d-ebdd06d74b57" providerId="AD" clId="Web-{B5BE5DCB-D7F3-4A52-BE78-BF1A50FA8685}" dt="2021-06-17T13:48:06.924" v="6" actId="20577"/>
          <ac:spMkLst>
            <pc:docMk/>
            <pc:sldMk cId="2254887079" sldId="292"/>
            <ac:spMk id="3" creationId="{00000000-0000-0000-0000-000000000000}"/>
          </ac:spMkLst>
        </pc:spChg>
      </pc:sldChg>
      <pc:sldChg chg="modSp">
        <pc:chgData name="Aalst,Bianca B. van der" userId="S::886399@fontys.nl::d254a686-399c-4101-b97d-ebdd06d74b57" providerId="AD" clId="Web-{B5BE5DCB-D7F3-4A52-BE78-BF1A50FA8685}" dt="2021-06-17T13:56:07.859" v="203" actId="1076"/>
        <pc:sldMkLst>
          <pc:docMk/>
          <pc:sldMk cId="2286001276" sldId="293"/>
        </pc:sldMkLst>
        <pc:spChg chg="mod">
          <ac:chgData name="Aalst,Bianca B. van der" userId="S::886399@fontys.nl::d254a686-399c-4101-b97d-ebdd06d74b57" providerId="AD" clId="Web-{B5BE5DCB-D7F3-4A52-BE78-BF1A50FA8685}" dt="2021-06-17T13:56:07.859" v="203" actId="1076"/>
          <ac:spMkLst>
            <pc:docMk/>
            <pc:sldMk cId="2286001276" sldId="293"/>
            <ac:spMk id="6" creationId="{166E3C3A-B6EC-4A8B-B7C4-05AD1BF5DAAA}"/>
          </ac:spMkLst>
        </pc:spChg>
      </pc:sldChg>
      <pc:sldChg chg="modSp">
        <pc:chgData name="Aalst,Bianca B. van der" userId="S::886399@fontys.nl::d254a686-399c-4101-b97d-ebdd06d74b57" providerId="AD" clId="Web-{B5BE5DCB-D7F3-4A52-BE78-BF1A50FA8685}" dt="2021-06-17T13:54:28.950" v="201" actId="20577"/>
        <pc:sldMkLst>
          <pc:docMk/>
          <pc:sldMk cId="3384130133" sldId="301"/>
        </pc:sldMkLst>
        <pc:spChg chg="mod">
          <ac:chgData name="Aalst,Bianca B. van der" userId="S::886399@fontys.nl::d254a686-399c-4101-b97d-ebdd06d74b57" providerId="AD" clId="Web-{B5BE5DCB-D7F3-4A52-BE78-BF1A50FA8685}" dt="2021-06-17T13:54:28.950" v="201" actId="20577"/>
          <ac:spMkLst>
            <pc:docMk/>
            <pc:sldMk cId="3384130133" sldId="301"/>
            <ac:spMk id="3" creationId="{D49C4691-9B59-4434-B800-06463CC703E8}"/>
          </ac:spMkLst>
        </pc:spChg>
      </pc:sldChg>
      <pc:sldChg chg="addSp modSp">
        <pc:chgData name="Aalst,Bianca B. van der" userId="S::886399@fontys.nl::d254a686-399c-4101-b97d-ebdd06d74b57" providerId="AD" clId="Web-{B5BE5DCB-D7F3-4A52-BE78-BF1A50FA8685}" dt="2021-06-17T13:49:44.239" v="29"/>
        <pc:sldMkLst>
          <pc:docMk/>
          <pc:sldMk cId="3115493427" sldId="329"/>
        </pc:sldMkLst>
        <pc:spChg chg="mod">
          <ac:chgData name="Aalst,Bianca B. van der" userId="S::886399@fontys.nl::d254a686-399c-4101-b97d-ebdd06d74b57" providerId="AD" clId="Web-{B5BE5DCB-D7F3-4A52-BE78-BF1A50FA8685}" dt="2021-06-17T13:48:52.862" v="26" actId="20577"/>
          <ac:spMkLst>
            <pc:docMk/>
            <pc:sldMk cId="3115493427" sldId="329"/>
            <ac:spMk id="2" creationId="{00000000-0000-0000-0000-000000000000}"/>
          </ac:spMkLst>
        </pc:spChg>
        <pc:spChg chg="mod">
          <ac:chgData name="Aalst,Bianca B. van der" userId="S::886399@fontys.nl::d254a686-399c-4101-b97d-ebdd06d74b57" providerId="AD" clId="Web-{B5BE5DCB-D7F3-4A52-BE78-BF1A50FA8685}" dt="2021-06-17T13:49:23.410" v="28" actId="20577"/>
          <ac:spMkLst>
            <pc:docMk/>
            <pc:sldMk cId="3115493427" sldId="329"/>
            <ac:spMk id="3" creationId="{00000000-0000-0000-0000-000000000000}"/>
          </ac:spMkLst>
        </pc:spChg>
        <pc:picChg chg="add">
          <ac:chgData name="Aalst,Bianca B. van der" userId="S::886399@fontys.nl::d254a686-399c-4101-b97d-ebdd06d74b57" providerId="AD" clId="Web-{B5BE5DCB-D7F3-4A52-BE78-BF1A50FA8685}" dt="2021-06-17T13:49:44.239" v="29"/>
          <ac:picMkLst>
            <pc:docMk/>
            <pc:sldMk cId="3115493427" sldId="329"/>
            <ac:picMk id="7" creationId="{F57645BB-FF7F-46F6-894A-E515B7FA8100}"/>
          </ac:picMkLst>
        </pc:picChg>
      </pc:sldChg>
    </pc:docChg>
  </pc:docChgLst>
  <pc:docChgLst>
    <pc:chgData name="Jamin,Jean J.H.A.C." userId="S::875706@fontys.nl::f2903696-3cdb-4ce9-ba50-43d293997050" providerId="AD" clId="Web-{7E8CDC14-1EA4-4CD5-9E4C-ACD0469BB932}"/>
    <pc:docChg chg="addSld modSld sldOrd">
      <pc:chgData name="Jamin,Jean J.H.A.C." userId="S::875706@fontys.nl::f2903696-3cdb-4ce9-ba50-43d293997050" providerId="AD" clId="Web-{7E8CDC14-1EA4-4CD5-9E4C-ACD0469BB932}" dt="2021-06-18T11:08:39.375" v="6" actId="1076"/>
      <pc:docMkLst>
        <pc:docMk/>
      </pc:docMkLst>
      <pc:sldChg chg="ord">
        <pc:chgData name="Jamin,Jean J.H.A.C." userId="S::875706@fontys.nl::f2903696-3cdb-4ce9-ba50-43d293997050" providerId="AD" clId="Web-{7E8CDC14-1EA4-4CD5-9E4C-ACD0469BB932}" dt="2021-06-18T11:07:43.655" v="1"/>
        <pc:sldMkLst>
          <pc:docMk/>
          <pc:sldMk cId="2155465242" sldId="377"/>
        </pc:sldMkLst>
      </pc:sldChg>
      <pc:sldChg chg="addSp delSp modSp add replId">
        <pc:chgData name="Jamin,Jean J.H.A.C." userId="S::875706@fontys.nl::f2903696-3cdb-4ce9-ba50-43d293997050" providerId="AD" clId="Web-{7E8CDC14-1EA4-4CD5-9E4C-ACD0469BB932}" dt="2021-06-18T11:08:39.375" v="6" actId="1076"/>
        <pc:sldMkLst>
          <pc:docMk/>
          <pc:sldMk cId="3653404708" sldId="390"/>
        </pc:sldMkLst>
        <pc:spChg chg="del">
          <ac:chgData name="Jamin,Jean J.H.A.C." userId="S::875706@fontys.nl::f2903696-3cdb-4ce9-ba50-43d293997050" providerId="AD" clId="Web-{7E8CDC14-1EA4-4CD5-9E4C-ACD0469BB932}" dt="2021-06-18T11:07:57.405" v="3"/>
          <ac:spMkLst>
            <pc:docMk/>
            <pc:sldMk cId="3653404708" sldId="390"/>
            <ac:spMk id="6" creationId="{3A012FC8-CB44-5E4B-A4B6-8DC8D53767FF}"/>
          </ac:spMkLst>
        </pc:spChg>
        <pc:spChg chg="del">
          <ac:chgData name="Jamin,Jean J.H.A.C." userId="S::875706@fontys.nl::f2903696-3cdb-4ce9-ba50-43d293997050" providerId="AD" clId="Web-{7E8CDC14-1EA4-4CD5-9E4C-ACD0469BB932}" dt="2021-06-18T11:07:51.874" v="2"/>
          <ac:spMkLst>
            <pc:docMk/>
            <pc:sldMk cId="3653404708" sldId="390"/>
            <ac:spMk id="7" creationId="{94FE0533-EFE4-3547-809D-DF455AC323CC}"/>
          </ac:spMkLst>
        </pc:spChg>
        <pc:picChg chg="add mod">
          <ac:chgData name="Jamin,Jean J.H.A.C." userId="S::875706@fontys.nl::f2903696-3cdb-4ce9-ba50-43d293997050" providerId="AD" clId="Web-{7E8CDC14-1EA4-4CD5-9E4C-ACD0469BB932}" dt="2021-06-18T11:08:39.375" v="6" actId="1076"/>
          <ac:picMkLst>
            <pc:docMk/>
            <pc:sldMk cId="3653404708" sldId="390"/>
            <ac:picMk id="2" creationId="{F0A928C8-FE52-4732-B080-CF9C8E208FB2}"/>
          </ac:picMkLst>
        </pc:picChg>
      </pc:sldChg>
    </pc:docChg>
  </pc:docChgLst>
  <pc:docChgLst>
    <pc:chgData name="Jamin,Jean J.H.A.C." userId="S::875706@fontys.nl::f2903696-3cdb-4ce9-ba50-43d293997050" providerId="AD" clId="Web-{6B8D96ED-281E-4127-B79A-E1101A9CB2D7}"/>
    <pc:docChg chg="modSld">
      <pc:chgData name="Jamin,Jean J.H.A.C." userId="S::875706@fontys.nl::f2903696-3cdb-4ce9-ba50-43d293997050" providerId="AD" clId="Web-{6B8D96ED-281E-4127-B79A-E1101A9CB2D7}" dt="2021-06-15T13:30:09.255" v="56" actId="20577"/>
      <pc:docMkLst>
        <pc:docMk/>
      </pc:docMkLst>
      <pc:sldChg chg="modSp">
        <pc:chgData name="Jamin,Jean J.H.A.C." userId="S::875706@fontys.nl::f2903696-3cdb-4ce9-ba50-43d293997050" providerId="AD" clId="Web-{6B8D96ED-281E-4127-B79A-E1101A9CB2D7}" dt="2021-06-15T13:27:48.028" v="14" actId="20577"/>
        <pc:sldMkLst>
          <pc:docMk/>
          <pc:sldMk cId="2372390132" sldId="302"/>
        </pc:sldMkLst>
        <pc:spChg chg="mod">
          <ac:chgData name="Jamin,Jean J.H.A.C." userId="S::875706@fontys.nl::f2903696-3cdb-4ce9-ba50-43d293997050" providerId="AD" clId="Web-{6B8D96ED-281E-4127-B79A-E1101A9CB2D7}" dt="2021-06-15T13:27:48.028" v="14" actId="20577"/>
          <ac:spMkLst>
            <pc:docMk/>
            <pc:sldMk cId="2372390132" sldId="302"/>
            <ac:spMk id="3" creationId="{D49C4691-9B59-4434-B800-06463CC703E8}"/>
          </ac:spMkLst>
        </pc:spChg>
      </pc:sldChg>
      <pc:sldChg chg="modNotes">
        <pc:chgData name="Jamin,Jean J.H.A.C." userId="S::875706@fontys.nl::f2903696-3cdb-4ce9-ba50-43d293997050" providerId="AD" clId="Web-{6B8D96ED-281E-4127-B79A-E1101A9CB2D7}" dt="2021-06-15T13:28:08.967" v="17"/>
        <pc:sldMkLst>
          <pc:docMk/>
          <pc:sldMk cId="0" sldId="328"/>
        </pc:sldMkLst>
      </pc:sldChg>
      <pc:sldChg chg="modSp">
        <pc:chgData name="Jamin,Jean J.H.A.C." userId="S::875706@fontys.nl::f2903696-3cdb-4ce9-ba50-43d293997050" providerId="AD" clId="Web-{6B8D96ED-281E-4127-B79A-E1101A9CB2D7}" dt="2021-06-15T13:29:37.753" v="51" actId="20577"/>
        <pc:sldMkLst>
          <pc:docMk/>
          <pc:sldMk cId="3673623375" sldId="357"/>
        </pc:sldMkLst>
        <pc:spChg chg="mod">
          <ac:chgData name="Jamin,Jean J.H.A.C." userId="S::875706@fontys.nl::f2903696-3cdb-4ce9-ba50-43d293997050" providerId="AD" clId="Web-{6B8D96ED-281E-4127-B79A-E1101A9CB2D7}" dt="2021-06-15T13:29:37.753" v="51" actId="20577"/>
          <ac:spMkLst>
            <pc:docMk/>
            <pc:sldMk cId="3673623375" sldId="357"/>
            <ac:spMk id="7" creationId="{3C47A7B7-909F-0C40-9DF7-E873ED9D677F}"/>
          </ac:spMkLst>
        </pc:spChg>
      </pc:sldChg>
      <pc:sldChg chg="modSp">
        <pc:chgData name="Jamin,Jean J.H.A.C." userId="S::875706@fontys.nl::f2903696-3cdb-4ce9-ba50-43d293997050" providerId="AD" clId="Web-{6B8D96ED-281E-4127-B79A-E1101A9CB2D7}" dt="2021-06-15T13:29:09.752" v="47" actId="20577"/>
        <pc:sldMkLst>
          <pc:docMk/>
          <pc:sldMk cId="3382333107" sldId="360"/>
        </pc:sldMkLst>
        <pc:spChg chg="mod">
          <ac:chgData name="Jamin,Jean J.H.A.C." userId="S::875706@fontys.nl::f2903696-3cdb-4ce9-ba50-43d293997050" providerId="AD" clId="Web-{6B8D96ED-281E-4127-B79A-E1101A9CB2D7}" dt="2021-06-15T13:29:09.752" v="47" actId="20577"/>
          <ac:spMkLst>
            <pc:docMk/>
            <pc:sldMk cId="3382333107" sldId="360"/>
            <ac:spMk id="11" creationId="{0811A4DA-42BA-874C-95AD-54D7BF896488}"/>
          </ac:spMkLst>
        </pc:spChg>
      </pc:sldChg>
      <pc:sldChg chg="modSp">
        <pc:chgData name="Jamin,Jean J.H.A.C." userId="S::875706@fontys.nl::f2903696-3cdb-4ce9-ba50-43d293997050" providerId="AD" clId="Web-{6B8D96ED-281E-4127-B79A-E1101A9CB2D7}" dt="2021-06-15T13:28:42.563" v="32" actId="20577"/>
        <pc:sldMkLst>
          <pc:docMk/>
          <pc:sldMk cId="1256575519" sldId="361"/>
        </pc:sldMkLst>
        <pc:spChg chg="mod">
          <ac:chgData name="Jamin,Jean J.H.A.C." userId="S::875706@fontys.nl::f2903696-3cdb-4ce9-ba50-43d293997050" providerId="AD" clId="Web-{6B8D96ED-281E-4127-B79A-E1101A9CB2D7}" dt="2021-06-15T13:28:24.562" v="25" actId="20577"/>
          <ac:spMkLst>
            <pc:docMk/>
            <pc:sldMk cId="1256575519" sldId="361"/>
            <ac:spMk id="6" creationId="{FB95C536-9E90-134B-A495-F27CD16A4038}"/>
          </ac:spMkLst>
        </pc:spChg>
        <pc:spChg chg="mod">
          <ac:chgData name="Jamin,Jean J.H.A.C." userId="S::875706@fontys.nl::f2903696-3cdb-4ce9-ba50-43d293997050" providerId="AD" clId="Web-{6B8D96ED-281E-4127-B79A-E1101A9CB2D7}" dt="2021-06-15T13:28:42.563" v="32" actId="20577"/>
          <ac:spMkLst>
            <pc:docMk/>
            <pc:sldMk cId="1256575519" sldId="361"/>
            <ac:spMk id="7" creationId="{7AA34B45-5691-C949-9D40-CBA179CD562B}"/>
          </ac:spMkLst>
        </pc:spChg>
      </pc:sldChg>
      <pc:sldChg chg="modSp">
        <pc:chgData name="Jamin,Jean J.H.A.C." userId="S::875706@fontys.nl::f2903696-3cdb-4ce9-ba50-43d293997050" providerId="AD" clId="Web-{6B8D96ED-281E-4127-B79A-E1101A9CB2D7}" dt="2021-06-15T13:28:57.142" v="41" actId="20577"/>
        <pc:sldMkLst>
          <pc:docMk/>
          <pc:sldMk cId="1365493872" sldId="362"/>
        </pc:sldMkLst>
        <pc:spChg chg="mod">
          <ac:chgData name="Jamin,Jean J.H.A.C." userId="S::875706@fontys.nl::f2903696-3cdb-4ce9-ba50-43d293997050" providerId="AD" clId="Web-{6B8D96ED-281E-4127-B79A-E1101A9CB2D7}" dt="2021-06-15T13:28:57.142" v="41" actId="20577"/>
          <ac:spMkLst>
            <pc:docMk/>
            <pc:sldMk cId="1365493872" sldId="362"/>
            <ac:spMk id="11" creationId="{3B0B5D92-3E69-1A45-971F-85E6DC927064}"/>
          </ac:spMkLst>
        </pc:spChg>
      </pc:sldChg>
      <pc:sldChg chg="modSp">
        <pc:chgData name="Jamin,Jean J.H.A.C." userId="S::875706@fontys.nl::f2903696-3cdb-4ce9-ba50-43d293997050" providerId="AD" clId="Web-{6B8D96ED-281E-4127-B79A-E1101A9CB2D7}" dt="2021-06-15T13:30:09.255" v="56" actId="20577"/>
        <pc:sldMkLst>
          <pc:docMk/>
          <pc:sldMk cId="743893598" sldId="376"/>
        </pc:sldMkLst>
        <pc:spChg chg="mod">
          <ac:chgData name="Jamin,Jean J.H.A.C." userId="S::875706@fontys.nl::f2903696-3cdb-4ce9-ba50-43d293997050" providerId="AD" clId="Web-{6B8D96ED-281E-4127-B79A-E1101A9CB2D7}" dt="2021-06-15T13:30:09.255" v="56" actId="20577"/>
          <ac:spMkLst>
            <pc:docMk/>
            <pc:sldMk cId="743893598" sldId="376"/>
            <ac:spMk id="11" creationId="{D2B5D430-0F5F-4746-BB92-FCEA9BB4247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A11B5-2F4F-43EC-BD73-8863660F2722}" type="datetimeFigureOut">
              <a:rPr lang="nl-NL" smtClean="0"/>
              <a:t>18-06-2021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064466-988A-4379-8704-64141FC1DB3C}" type="slidenum">
              <a:rPr lang="nl-NL" smtClean="0"/>
              <a:t>‹nr.›</a:t>
            </a:fld>
            <a:endParaRPr lang="nl-NL"/>
          </a:p>
        </p:txBody>
      </p:sp>
    </p:spTree>
    <p:extLst>
      <p:ext uri="{BB962C8B-B14F-4D97-AF65-F5344CB8AC3E}">
        <p14:creationId xmlns:p14="http://schemas.microsoft.com/office/powerpoint/2010/main" val="2224134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Slide ter markering startpunt nieuwe bouwsteen. Verwijderen voor gebruik. </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a:t>
            </a:fld>
            <a:endParaRPr lang="nl-NL"/>
          </a:p>
        </p:txBody>
      </p:sp>
    </p:spTree>
    <p:extLst>
      <p:ext uri="{BB962C8B-B14F-4D97-AF65-F5344CB8AC3E}">
        <p14:creationId xmlns:p14="http://schemas.microsoft.com/office/powerpoint/2010/main" val="35875465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10</a:t>
            </a:fld>
            <a:endParaRPr lang="nl-NL"/>
          </a:p>
        </p:txBody>
      </p:sp>
    </p:spTree>
    <p:extLst>
      <p:ext uri="{BB962C8B-B14F-4D97-AF65-F5344CB8AC3E}">
        <p14:creationId xmlns:p14="http://schemas.microsoft.com/office/powerpoint/2010/main" val="1569367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11</a:t>
            </a:fld>
            <a:endParaRPr lang="nl-NL"/>
          </a:p>
        </p:txBody>
      </p:sp>
    </p:spTree>
    <p:extLst>
      <p:ext uri="{BB962C8B-B14F-4D97-AF65-F5344CB8AC3E}">
        <p14:creationId xmlns:p14="http://schemas.microsoft.com/office/powerpoint/2010/main" val="2973356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12</a:t>
            </a:fld>
            <a:endParaRPr lang="nl-NL"/>
          </a:p>
        </p:txBody>
      </p:sp>
    </p:spTree>
    <p:extLst>
      <p:ext uri="{BB962C8B-B14F-4D97-AF65-F5344CB8AC3E}">
        <p14:creationId xmlns:p14="http://schemas.microsoft.com/office/powerpoint/2010/main" val="2243166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13</a:t>
            </a:fld>
            <a:endParaRPr lang="nl-NL"/>
          </a:p>
        </p:txBody>
      </p:sp>
    </p:spTree>
    <p:extLst>
      <p:ext uri="{BB962C8B-B14F-4D97-AF65-F5344CB8AC3E}">
        <p14:creationId xmlns:p14="http://schemas.microsoft.com/office/powerpoint/2010/main" val="13344179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14</a:t>
            </a:fld>
            <a:endParaRPr lang="nl-NL"/>
          </a:p>
        </p:txBody>
      </p:sp>
    </p:spTree>
    <p:extLst>
      <p:ext uri="{BB962C8B-B14F-4D97-AF65-F5344CB8AC3E}">
        <p14:creationId xmlns:p14="http://schemas.microsoft.com/office/powerpoint/2010/main" val="40815345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15</a:t>
            </a:fld>
            <a:endParaRPr lang="nl-NL"/>
          </a:p>
        </p:txBody>
      </p:sp>
    </p:spTree>
    <p:extLst>
      <p:ext uri="{BB962C8B-B14F-4D97-AF65-F5344CB8AC3E}">
        <p14:creationId xmlns:p14="http://schemas.microsoft.com/office/powerpoint/2010/main" val="4078486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a:t>
            </a:fld>
            <a:endParaRPr lang="nl-NL"/>
          </a:p>
        </p:txBody>
      </p:sp>
    </p:spTree>
    <p:extLst>
      <p:ext uri="{BB962C8B-B14F-4D97-AF65-F5344CB8AC3E}">
        <p14:creationId xmlns:p14="http://schemas.microsoft.com/office/powerpoint/2010/main" val="2913221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De video zit </a:t>
            </a:r>
            <a:r>
              <a:rPr lang="nl-NL" err="1">
                <a:cs typeface="Calibri"/>
              </a:rPr>
              <a:t>inb</a:t>
            </a:r>
            <a:r>
              <a:rPr lang="nl-NL">
                <a:cs typeface="Calibri"/>
              </a:rPr>
              <a:t> de </a:t>
            </a:r>
            <a:r>
              <a:rPr lang="nl-NL" err="1">
                <a:cs typeface="Calibri"/>
              </a:rPr>
              <a:t>toolkit</a:t>
            </a:r>
            <a:endParaRPr lang="nl-NL" err="1"/>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3</a:t>
            </a:fld>
            <a:endParaRPr lang="nl-NL"/>
          </a:p>
        </p:txBody>
      </p:sp>
    </p:spTree>
    <p:extLst>
      <p:ext uri="{BB962C8B-B14F-4D97-AF65-F5344CB8AC3E}">
        <p14:creationId xmlns:p14="http://schemas.microsoft.com/office/powerpoint/2010/main" val="2315318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Neem dit door en bespreek</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4</a:t>
            </a:fld>
            <a:endParaRPr lang="nl-NL"/>
          </a:p>
        </p:txBody>
      </p:sp>
    </p:spTree>
    <p:extLst>
      <p:ext uri="{BB962C8B-B14F-4D97-AF65-F5344CB8AC3E}">
        <p14:creationId xmlns:p14="http://schemas.microsoft.com/office/powerpoint/2010/main" val="4081927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Kies zelf de omvang van het ontwerp (deel van het curriculum, gedurende x tijd). Begin eventueel klein als vingeroefening. Als je meteen uitgaat van onderwijsontwikkeling die toch moet gebeuren sla je twee vliegen.</a:t>
            </a:r>
          </a:p>
          <a:p>
            <a:r>
              <a:rPr lang="nl-NL"/>
              <a:t>Werk zo mogelijk in subgroepen die na een sessie iets aan elkaar kunnen presenteren (dit kan ook </a:t>
            </a:r>
            <a:r>
              <a:rPr lang="nl-NL" err="1"/>
              <a:t>a-synchroon</a:t>
            </a:r>
            <a:r>
              <a:rPr lang="nl-NL"/>
              <a:t>). Probeer niet meteen het perfecte ontwerp te maken, maar werk van grof naar fijn. Kies verder het sjabloon dat geschikt is voor jouw situatie: lineair (2 varianten) of circulair.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5</a:t>
            </a:fld>
            <a:endParaRPr lang="nl-NL"/>
          </a:p>
        </p:txBody>
      </p:sp>
    </p:spTree>
    <p:extLst>
      <p:ext uri="{BB962C8B-B14F-4D97-AF65-F5344CB8AC3E}">
        <p14:creationId xmlns:p14="http://schemas.microsoft.com/office/powerpoint/2010/main" val="1674207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6</a:t>
            </a:fld>
            <a:endParaRPr lang="nl-NL"/>
          </a:p>
        </p:txBody>
      </p:sp>
    </p:spTree>
    <p:extLst>
      <p:ext uri="{BB962C8B-B14F-4D97-AF65-F5344CB8AC3E}">
        <p14:creationId xmlns:p14="http://schemas.microsoft.com/office/powerpoint/2010/main" val="3699372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7</a:t>
            </a:fld>
            <a:endParaRPr lang="nl-NL"/>
          </a:p>
        </p:txBody>
      </p:sp>
    </p:spTree>
    <p:extLst>
      <p:ext uri="{BB962C8B-B14F-4D97-AF65-F5344CB8AC3E}">
        <p14:creationId xmlns:p14="http://schemas.microsoft.com/office/powerpoint/2010/main" val="198628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8</a:t>
            </a:fld>
            <a:endParaRPr lang="nl-NL"/>
          </a:p>
        </p:txBody>
      </p:sp>
    </p:spTree>
    <p:extLst>
      <p:ext uri="{BB962C8B-B14F-4D97-AF65-F5344CB8AC3E}">
        <p14:creationId xmlns:p14="http://schemas.microsoft.com/office/powerpoint/2010/main" val="1966920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9</a:t>
            </a:fld>
            <a:endParaRPr lang="nl-NL"/>
          </a:p>
        </p:txBody>
      </p:sp>
    </p:spTree>
    <p:extLst>
      <p:ext uri="{BB962C8B-B14F-4D97-AF65-F5344CB8AC3E}">
        <p14:creationId xmlns:p14="http://schemas.microsoft.com/office/powerpoint/2010/main" val="3983715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A5CCAD-B4F7-BA4B-BF4C-4410D48934BE}"/>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215F3822-2B56-AB4F-9723-89E3B3F755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B2CB83CD-C6D2-2143-A2A7-9E8F566D7D56}"/>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BC2EECDA-D6B9-BB41-8CC0-DC527E8B2A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6F5696C-03C9-AA4B-9800-D142D287C579}"/>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287383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55771B-CCD8-9F41-B2BE-DD7E2196156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98128D0-4B11-0642-9E3D-70F46C0E9E9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0C2ECBA-E315-254B-921A-03AFB7077747}"/>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D8AEB838-717B-5D4E-A398-86748FF4B63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F45C10B-B74A-614D-81AD-3772A1A56CC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82806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FECD0499-1C80-364B-8859-3A7D47CCFC55}"/>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AF2A55E6-6A2C-A146-B61F-3A96707C0C13}"/>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7A458EA-4BAD-2440-991D-288D1330BAD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46BB1872-5AF1-9A42-851F-36A55F96BAA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E542916-9319-8348-BCF9-91DB0769A32C}"/>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2862033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DA6626-9103-FA4B-BE7E-77F10BF1B0D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7A7BD22-F21F-CE4E-9E94-635F06B2E643}"/>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A9D345C-BA3F-6D4A-822A-5612DE011EA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FC27A44B-D39B-124E-8906-203EC3428C4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D7C50FB-1711-064F-858B-F9BB23288459}"/>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558290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C33340-7AA0-6C4E-90E1-7F533EFEF9D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9A2217E-C2AE-7843-A1AA-0318D9932F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4960A00-BAD6-464A-9B30-2F77A0BE9C12}"/>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77454BEE-EEB6-4E42-8899-187465DADC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E5DA29B-77DE-8A48-B144-DF80918746DB}"/>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837501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97B6AE-4ACC-884B-808F-85A020C44D2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6A0D59A9-71C5-C747-AC74-B5AAA8ECA1A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67607288-B804-0047-861F-391705D65E41}"/>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43F478DB-9B16-7347-83CA-8900D24520B9}"/>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6FBB0BF8-AF82-AE42-9873-50725089D9D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35E915E-ADBB-6641-8BBD-9E63CAB034D1}"/>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893878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F5E404-2A5C-D64C-AAC3-8C33361E1D86}"/>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BD20CC77-4BBC-074D-B8C5-2AF172CB34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A30B5D3B-F7D5-BF42-AF9A-739657DF748D}"/>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3A7E43AF-544A-6447-B108-BC7B0AA708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E7C115AC-C44F-2B49-BE23-F2E4EDF595B1}"/>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3487AA1-B6A9-4C4A-B949-9AD4CD9A110F}"/>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8" name="Tijdelijke aanduiding voor voettekst 7">
            <a:extLst>
              <a:ext uri="{FF2B5EF4-FFF2-40B4-BE49-F238E27FC236}">
                <a16:creationId xmlns:a16="http://schemas.microsoft.com/office/drawing/2014/main" id="{0E7F7688-820D-EE4D-B413-97135B4E568B}"/>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1A033F60-B9B6-574C-975F-2C7882414077}"/>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798102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A439AB-895B-7D4A-A9AF-55A4B14EA195}"/>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1D7F39E-6801-6D42-A13B-B23AF29DCC3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4" name="Tijdelijke aanduiding voor voettekst 3">
            <a:extLst>
              <a:ext uri="{FF2B5EF4-FFF2-40B4-BE49-F238E27FC236}">
                <a16:creationId xmlns:a16="http://schemas.microsoft.com/office/drawing/2014/main" id="{A070EEB4-401C-8543-BBB1-14B5BFD4E5EF}"/>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643C6BA-DC5C-BB4F-A994-6EEA980CE04E}"/>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194947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0DD9671-F876-764B-BA03-A4D19FBD565E}"/>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3" name="Tijdelijke aanduiding voor voettekst 2">
            <a:extLst>
              <a:ext uri="{FF2B5EF4-FFF2-40B4-BE49-F238E27FC236}">
                <a16:creationId xmlns:a16="http://schemas.microsoft.com/office/drawing/2014/main" id="{74F145A8-4ABB-D04E-AE62-CE025886D6B6}"/>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D42B10A-34CB-F14E-A60E-694E0E8A795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302268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849D2E-6F58-974D-8940-887DB36F936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E033C317-CDB3-1546-8419-3EA84D8A9F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0501D0AB-9683-BA4B-911E-22A2638B4C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77AB7F3-9039-2F4D-8622-88BB5D2B651F}"/>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4D38409B-8C1A-CF4F-B105-026C36D41D92}"/>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5D6329A-77AA-C443-B1C9-598D776239E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450725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A316E1-4465-3E43-8DB6-920D185343E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2EE6502-4408-9E46-8BEB-2D957E2538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D60F5D74-75BA-3F49-BC34-EA5F4E5D39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1BD584D-8805-964A-819A-48B2CA5747D9}"/>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CDD11550-5756-2E45-9B32-6EEECFEDD86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C9A3298-FFD1-4B46-9DD8-A33148562412}"/>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92075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528605AC-5921-C644-9829-36F2567BB0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33216DE-65CC-F545-8447-AA2CA11D04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E8B20C9-5376-6B45-AF8E-AF573D31A4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995FB415-5DDC-6441-BB4E-57603B176C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CB198FF2-FD04-7640-8AFC-4FA8205C55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8300E9-335E-4B47-B89C-24EE9E263254}" type="slidenum">
              <a:rPr lang="nl-NL" smtClean="0"/>
              <a:t>‹nr.›</a:t>
            </a:fld>
            <a:endParaRPr lang="nl-NL"/>
          </a:p>
        </p:txBody>
      </p:sp>
    </p:spTree>
    <p:extLst>
      <p:ext uri="{BB962C8B-B14F-4D97-AF65-F5344CB8AC3E}">
        <p14:creationId xmlns:p14="http://schemas.microsoft.com/office/powerpoint/2010/main" val="35028739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hyperlink" Target="http://wijzijnfontys.nl/wp-content/uploads/2018/12/Fontys-uitgangspunten-voor-leren.pdf" TargetMode="External"/><Relationship Id="rId13" Type="http://schemas.openxmlformats.org/officeDocument/2006/relationships/hyperlink" Target="https://cdn.pixabay.com/photo/2013/07/12/15/39/post-it-150262_960_720.png" TargetMode="External"/><Relationship Id="rId3" Type="http://schemas.openxmlformats.org/officeDocument/2006/relationships/image" Target="../media/image2.png"/><Relationship Id="rId7" Type="http://schemas.openxmlformats.org/officeDocument/2006/relationships/hyperlink" Target="https://www.mural.co/templates/idea-prioritization" TargetMode="External"/><Relationship Id="rId12" Type="http://schemas.openxmlformats.org/officeDocument/2006/relationships/hyperlink" Target="https://commons.wikimedia.org/wiki/File:Simpleicons_Business_clock-time-control-tool.svg" TargetMode="External"/><Relationship Id="rId2" Type="http://schemas.openxmlformats.org/officeDocument/2006/relationships/notesSlide" Target="../notesSlides/notesSlide14.xml"/><Relationship Id="rId16" Type="http://schemas.openxmlformats.org/officeDocument/2006/relationships/hyperlink" Target="https://pixabay.com/photos/back-to-school-pencils-rainbow-art-1576790/" TargetMode="External"/><Relationship Id="rId1" Type="http://schemas.openxmlformats.org/officeDocument/2006/relationships/slideLayout" Target="../slideLayouts/slideLayout2.xml"/><Relationship Id="rId6" Type="http://schemas.openxmlformats.org/officeDocument/2006/relationships/hyperlink" Target="https://www.optischefenomenen.nl/blog/filatelistische-aandacht-voor-maurits-cornelis-escher-7" TargetMode="External"/><Relationship Id="rId11" Type="http://schemas.openxmlformats.org/officeDocument/2006/relationships/hyperlink" Target="https://upload.wikimedia.org/wikipedia/commons/1/17/Design_thinking.png" TargetMode="External"/><Relationship Id="rId5" Type="http://schemas.openxmlformats.org/officeDocument/2006/relationships/image" Target="../media/image3.png"/><Relationship Id="rId15" Type="http://schemas.openxmlformats.org/officeDocument/2006/relationships/hyperlink" Target="https://www.pexels.com/photo/three-persons-sitting-on-the-stairs-talking-with-each-other-1438072/" TargetMode="External"/><Relationship Id="rId10" Type="http://schemas.openxmlformats.org/officeDocument/2006/relationships/hyperlink" Target="https://www.turner.nl/onderwijs/de-toekomst-van-blended-onderwijs-is-gestart/" TargetMode="External"/><Relationship Id="rId4" Type="http://schemas.openxmlformats.org/officeDocument/2006/relationships/slide" Target="slide3.xml"/><Relationship Id="rId9" Type="http://schemas.openxmlformats.org/officeDocument/2006/relationships/hyperlink" Target="https://onlinelearningconsortium.org/online-learning-journal-releases-ebook/online-blended-learning-selections-from-the-field-3/" TargetMode="External"/><Relationship Id="rId14" Type="http://schemas.openxmlformats.org/officeDocument/2006/relationships/hyperlink" Target="https://www.pexels.com/photo/photo-of-woman-looking-at-the-mirror-774866/"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548490" y="2622370"/>
            <a:ext cx="8675914" cy="1325563"/>
          </a:xfrm>
        </p:spPr>
        <p:txBody>
          <a:bodyPr/>
          <a:lstStyle/>
          <a:p>
            <a:r>
              <a:rPr lang="nl-NL" b="1"/>
              <a:t>Bouwsteen 4: Maak een </a:t>
            </a:r>
            <a:r>
              <a:rPr lang="nl-NL" b="1" err="1"/>
              <a:t>blended</a:t>
            </a:r>
            <a:r>
              <a:rPr lang="nl-NL" b="1"/>
              <a:t> ontwerp</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3" name="Rechthoek 2">
            <a:extLst>
              <a:ext uri="{FF2B5EF4-FFF2-40B4-BE49-F238E27FC236}">
                <a16:creationId xmlns:a16="http://schemas.microsoft.com/office/drawing/2014/main" id="{D0A339FE-11F4-41E3-B482-68072B8720D8}"/>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A5598C59-FD1F-41B0-83CF-F1807EBFF2FF}"/>
              </a:ext>
            </a:extLst>
          </p:cNvPr>
          <p:cNvPicPr>
            <a:picLocks noChangeAspect="1"/>
          </p:cNvPicPr>
          <p:nvPr/>
        </p:nvPicPr>
        <p:blipFill>
          <a:blip r:embed="rId7"/>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26397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7" name="Titel 1">
            <a:extLst>
              <a:ext uri="{FF2B5EF4-FFF2-40B4-BE49-F238E27FC236}">
                <a16:creationId xmlns:a16="http://schemas.microsoft.com/office/drawing/2014/main" id="{E12760DB-4D4C-E244-936A-A53BD5B84EAA}"/>
              </a:ext>
            </a:extLst>
          </p:cNvPr>
          <p:cNvSpPr>
            <a:spLocks noGrp="1"/>
          </p:cNvSpPr>
          <p:nvPr>
            <p:ph type="title"/>
          </p:nvPr>
        </p:nvSpPr>
        <p:spPr>
          <a:xfrm>
            <a:off x="1707945" y="536085"/>
            <a:ext cx="9844691" cy="1143000"/>
          </a:xfrm>
        </p:spPr>
        <p:txBody>
          <a:bodyPr>
            <a:normAutofit/>
          </a:bodyPr>
          <a:lstStyle/>
          <a:p>
            <a:r>
              <a:rPr lang="nl-NL" b="1" dirty="0"/>
              <a:t>Groepsopdracht in </a:t>
            </a:r>
            <a:r>
              <a:rPr lang="nl-NL" b="1" dirty="0" err="1"/>
              <a:t>Mural</a:t>
            </a:r>
            <a:endParaRPr lang="nl-NL" b="1" dirty="0" err="1">
              <a:cs typeface="Calibri Light"/>
            </a:endParaRPr>
          </a:p>
        </p:txBody>
      </p:sp>
      <p:pic>
        <p:nvPicPr>
          <p:cNvPr id="11" name="Picture 4">
            <a:extLst>
              <a:ext uri="{FF2B5EF4-FFF2-40B4-BE49-F238E27FC236}">
                <a16:creationId xmlns:a16="http://schemas.microsoft.com/office/drawing/2014/main" id="{DC5A5D64-2C72-9A44-AE9A-041F62472F97}"/>
              </a:ext>
            </a:extLst>
          </p:cNvPr>
          <p:cNvPicPr>
            <a:picLocks noChangeAspect="1"/>
          </p:cNvPicPr>
          <p:nvPr/>
        </p:nvPicPr>
        <p:blipFill>
          <a:blip r:embed="rId7"/>
          <a:stretch>
            <a:fillRect/>
          </a:stretch>
        </p:blipFill>
        <p:spPr>
          <a:xfrm>
            <a:off x="1707945" y="1780926"/>
            <a:ext cx="7883196" cy="4053892"/>
          </a:xfrm>
          <a:prstGeom prst="rect">
            <a:avLst/>
          </a:prstGeom>
        </p:spPr>
      </p:pic>
    </p:spTree>
    <p:extLst>
      <p:ext uri="{BB962C8B-B14F-4D97-AF65-F5344CB8AC3E}">
        <p14:creationId xmlns:p14="http://schemas.microsoft.com/office/powerpoint/2010/main" val="37115522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12" name="Tijdelijke aanduiding voor inhoud 2">
            <a:extLst>
              <a:ext uri="{FF2B5EF4-FFF2-40B4-BE49-F238E27FC236}">
                <a16:creationId xmlns:a16="http://schemas.microsoft.com/office/drawing/2014/main" id="{6E97A066-3937-1740-BFAE-4143DD53F5C1}"/>
              </a:ext>
            </a:extLst>
          </p:cNvPr>
          <p:cNvSpPr txBox="1">
            <a:spLocks/>
          </p:cNvSpPr>
          <p:nvPr/>
        </p:nvSpPr>
        <p:spPr>
          <a:xfrm>
            <a:off x="1710706" y="2418718"/>
            <a:ext cx="9844691" cy="2923743"/>
          </a:xfrm>
          <a:prstGeom prst="rect">
            <a:avLst/>
          </a:prstGeom>
        </p:spPr>
        <p:txBody>
          <a:bodyPr vert="horz" lIns="121920" tIns="60960" rIns="121920" bIns="6096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a:t>Per groep korte terugkoppeling</a:t>
            </a:r>
          </a:p>
          <a:p>
            <a:r>
              <a:rPr lang="nl-NL"/>
              <a:t>En nu verder..... maar niet vandaag!</a:t>
            </a:r>
          </a:p>
        </p:txBody>
      </p:sp>
      <p:sp>
        <p:nvSpPr>
          <p:cNvPr id="13" name="Titel 1">
            <a:extLst>
              <a:ext uri="{FF2B5EF4-FFF2-40B4-BE49-F238E27FC236}">
                <a16:creationId xmlns:a16="http://schemas.microsoft.com/office/drawing/2014/main" id="{0A59536E-2916-7E44-9A4C-B9FD797B3A98}"/>
              </a:ext>
            </a:extLst>
          </p:cNvPr>
          <p:cNvSpPr>
            <a:spLocks noGrp="1"/>
          </p:cNvSpPr>
          <p:nvPr>
            <p:ph type="title"/>
          </p:nvPr>
        </p:nvSpPr>
        <p:spPr>
          <a:xfrm>
            <a:off x="1707945" y="536085"/>
            <a:ext cx="9844691" cy="1143000"/>
          </a:xfrm>
        </p:spPr>
        <p:txBody>
          <a:bodyPr>
            <a:normAutofit/>
          </a:bodyPr>
          <a:lstStyle/>
          <a:p>
            <a:r>
              <a:rPr lang="nl-NL" b="1" dirty="0">
                <a:ea typeface="+mj-lt"/>
                <a:cs typeface="+mj-lt"/>
              </a:rPr>
              <a:t>Terugkoppeling '</a:t>
            </a:r>
            <a:r>
              <a:rPr lang="nl-NL" b="1" dirty="0" err="1">
                <a:ea typeface="+mj-lt"/>
                <a:cs typeface="+mj-lt"/>
              </a:rPr>
              <a:t>Blended</a:t>
            </a:r>
            <a:r>
              <a:rPr lang="nl-NL" b="1" dirty="0">
                <a:ea typeface="+mj-lt"/>
                <a:cs typeface="+mj-lt"/>
              </a:rPr>
              <a:t> Learning Waves'</a:t>
            </a:r>
          </a:p>
        </p:txBody>
      </p:sp>
    </p:spTree>
    <p:extLst>
      <p:ext uri="{BB962C8B-B14F-4D97-AF65-F5344CB8AC3E}">
        <p14:creationId xmlns:p14="http://schemas.microsoft.com/office/powerpoint/2010/main" val="743893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677886" y="615381"/>
            <a:ext cx="8675914" cy="1814393"/>
          </a:xfrm>
        </p:spPr>
        <p:txBody>
          <a:bodyPr>
            <a:normAutofit/>
          </a:bodyPr>
          <a:lstStyle/>
          <a:p>
            <a:r>
              <a:rPr lang="nl-NL" b="1" dirty="0"/>
              <a:t>Afronding van de workshop</a:t>
            </a:r>
            <a:br>
              <a:rPr lang="en-US" sz="2800" dirty="0"/>
            </a:br>
            <a:endParaRPr lang="nl-NL" sz="2200">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Tekstvak 5">
            <a:extLst>
              <a:ext uri="{FF2B5EF4-FFF2-40B4-BE49-F238E27FC236}">
                <a16:creationId xmlns:a16="http://schemas.microsoft.com/office/drawing/2014/main" id="{166E3C3A-B6EC-4A8B-B7C4-05AD1BF5DAAA}"/>
              </a:ext>
            </a:extLst>
          </p:cNvPr>
          <p:cNvSpPr txBox="1"/>
          <p:nvPr/>
        </p:nvSpPr>
        <p:spPr>
          <a:xfrm>
            <a:off x="2677886" y="2512134"/>
            <a:ext cx="8460607" cy="2677656"/>
          </a:xfrm>
          <a:prstGeom prst="rect">
            <a:avLst/>
          </a:prstGeom>
          <a:noFill/>
        </p:spPr>
        <p:txBody>
          <a:bodyPr wrap="square" lIns="91440" tIns="45720" rIns="91440" bIns="45720" rtlCol="0" anchor="t">
            <a:spAutoFit/>
          </a:bodyPr>
          <a:lstStyle/>
          <a:p>
            <a:r>
              <a:rPr lang="nl-NL" sz="2400" dirty="0">
                <a:cs typeface="Calibri" panose="020F0502020204030204"/>
              </a:rPr>
              <a:t>Rond de workshop (ongeacht welke bouwstenen je kiest) goed af, hiervoor kun je de check-out gebruiken op de volgende slide.</a:t>
            </a:r>
          </a:p>
          <a:p>
            <a:endParaRPr lang="nl-NL" sz="2400" dirty="0">
              <a:cs typeface="Calibri" panose="020F0502020204030204"/>
            </a:endParaRPr>
          </a:p>
          <a:p>
            <a:r>
              <a:rPr lang="nl-NL" sz="2400" dirty="0">
                <a:cs typeface="Calibri" panose="020F0502020204030204"/>
              </a:rPr>
              <a:t>Het beeldmateriaal kan gebruikt worden in de workshop mits je de bronnen even vermeldt. Deze staan overzichtelijk op de laatste slide.</a:t>
            </a:r>
          </a:p>
          <a:p>
            <a:pPr marL="285750" indent="-285750">
              <a:buFont typeface="Arial" panose="020B0604020202020204" pitchFamily="34" charset="0"/>
              <a:buChar char="•"/>
            </a:pPr>
            <a:endParaRPr lang="nl-NL" sz="2400" dirty="0">
              <a:cs typeface="Calibri" panose="020F0502020204030204"/>
            </a:endParaRPr>
          </a:p>
        </p:txBody>
      </p:sp>
      <p:sp>
        <p:nvSpPr>
          <p:cNvPr id="3" name="Rechthoek 2">
            <a:extLst>
              <a:ext uri="{FF2B5EF4-FFF2-40B4-BE49-F238E27FC236}">
                <a16:creationId xmlns:a16="http://schemas.microsoft.com/office/drawing/2014/main" id="{40488FCD-48FA-4D64-953F-A82965FA2582}"/>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2BA6473F-5F1E-44C4-A85B-9F8E8C3F0EB6}"/>
              </a:ext>
            </a:extLst>
          </p:cNvPr>
          <p:cNvPicPr>
            <a:picLocks noChangeAspect="1"/>
          </p:cNvPicPr>
          <p:nvPr/>
        </p:nvPicPr>
        <p:blipFill>
          <a:blip r:embed="rId7"/>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713532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CHECK-OUT">
            <a:extLst>
              <a:ext uri="{FF2B5EF4-FFF2-40B4-BE49-F238E27FC236}">
                <a16:creationId xmlns:a16="http://schemas.microsoft.com/office/drawing/2014/main" id="{3A012FC8-CB44-5E4B-A4B6-8DC8D53767FF}"/>
              </a:ext>
            </a:extLst>
          </p:cNvPr>
          <p:cNvSpPr txBox="1">
            <a:spLocks/>
          </p:cNvSpPr>
          <p:nvPr/>
        </p:nvSpPr>
        <p:spPr>
          <a:xfrm>
            <a:off x="2260298" y="664147"/>
            <a:ext cx="8126101" cy="7335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n-lt"/>
                <a:ea typeface="+mn-ea"/>
                <a:cs typeface="+mn-cs"/>
                <a:sym typeface="Arial"/>
              </a:defRPr>
            </a:lvl1pPr>
          </a:lstStyle>
          <a:p>
            <a:r>
              <a:rPr lang="nl-NL" b="1" dirty="0"/>
              <a:t>Check-out</a:t>
            </a:r>
          </a:p>
        </p:txBody>
      </p:sp>
      <p:sp>
        <p:nvSpPr>
          <p:cNvPr id="7" name="Met welk gevoel en/of welke energie verlaat jij deze sessie?…">
            <a:extLst>
              <a:ext uri="{FF2B5EF4-FFF2-40B4-BE49-F238E27FC236}">
                <a16:creationId xmlns:a16="http://schemas.microsoft.com/office/drawing/2014/main" id="{94FE0533-EFE4-3547-809D-DF455AC323CC}"/>
              </a:ext>
            </a:extLst>
          </p:cNvPr>
          <p:cNvSpPr txBox="1">
            <a:spLocks/>
          </p:cNvSpPr>
          <p:nvPr/>
        </p:nvSpPr>
        <p:spPr>
          <a:xfrm>
            <a:off x="2489285" y="2216957"/>
            <a:ext cx="7669053" cy="277449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804672">
              <a:spcBef>
                <a:spcPts val="0"/>
              </a:spcBef>
              <a:buNone/>
              <a:defRPr sz="2112" b="1">
                <a:latin typeface="+mn-lt"/>
                <a:ea typeface="+mn-ea"/>
                <a:cs typeface="+mn-cs"/>
                <a:sym typeface="Arial"/>
              </a:defRPr>
            </a:pPr>
            <a:r>
              <a:rPr lang="nl-NL" sz="3200" dirty="0">
                <a:sym typeface="Arial"/>
              </a:rPr>
              <a:t>Met welk gevoel en/of welke energie verlaat jij deze sessie?</a:t>
            </a:r>
            <a:endParaRPr lang="nl-NL" sz="3200" dirty="0">
              <a:cs typeface="Calibri"/>
            </a:endParaRPr>
          </a:p>
          <a:p>
            <a:pPr defTabSz="804672">
              <a:spcBef>
                <a:spcPts val="0"/>
              </a:spcBef>
              <a:defRPr sz="2112" b="1">
                <a:latin typeface="+mn-lt"/>
                <a:ea typeface="+mn-ea"/>
                <a:cs typeface="+mn-cs"/>
                <a:sym typeface="Arial"/>
              </a:defRPr>
            </a:pPr>
            <a:endParaRPr lang="nl-NL" sz="3200" dirty="0">
              <a:cs typeface="Calibri"/>
            </a:endParaRPr>
          </a:p>
          <a:p>
            <a:pPr defTabSz="804672">
              <a:spcBef>
                <a:spcPts val="0"/>
              </a:spcBef>
              <a:defRPr sz="2112" b="1">
                <a:latin typeface="+mn-lt"/>
                <a:ea typeface="+mn-ea"/>
                <a:cs typeface="+mn-cs"/>
                <a:sym typeface="Arial"/>
              </a:defRPr>
            </a:pPr>
            <a:endParaRPr lang="nl-NL" sz="3200" dirty="0">
              <a:cs typeface="Calibri"/>
            </a:endParaRPr>
          </a:p>
          <a:p>
            <a:pPr marL="0" indent="0" defTabSz="804672">
              <a:spcBef>
                <a:spcPts val="0"/>
              </a:spcBef>
              <a:buNone/>
              <a:defRPr sz="2112" b="1">
                <a:solidFill>
                  <a:srgbClr val="FF0000"/>
                </a:solidFill>
                <a:latin typeface="+mn-lt"/>
                <a:ea typeface="+mn-ea"/>
                <a:cs typeface="+mn-cs"/>
                <a:sym typeface="Arial"/>
              </a:defRPr>
            </a:pPr>
            <a:r>
              <a:rPr lang="nl-NL" sz="3200" dirty="0">
                <a:solidFill>
                  <a:srgbClr val="FF0000"/>
                </a:solidFill>
                <a:sym typeface="Arial"/>
              </a:rPr>
              <a:t>Individueel … in willekeurige volgorde</a:t>
            </a:r>
            <a:endParaRPr lang="nl-NL" sz="3200">
              <a:solidFill>
                <a:srgbClr val="FF0000"/>
              </a:solidFill>
              <a:cs typeface="Calibri"/>
            </a:endParaRPr>
          </a:p>
        </p:txBody>
      </p:sp>
    </p:spTree>
    <p:extLst>
      <p:ext uri="{BB962C8B-B14F-4D97-AF65-F5344CB8AC3E}">
        <p14:creationId xmlns:p14="http://schemas.microsoft.com/office/powerpoint/2010/main" val="35514462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3"/>
          <a:stretch>
            <a:fillRect/>
          </a:stretch>
        </p:blipFill>
        <p:spPr>
          <a:xfrm>
            <a:off x="328842" y="234493"/>
            <a:ext cx="1157769" cy="1156464"/>
          </a:xfrm>
        </p:spPr>
      </p:pic>
      <p:pic>
        <p:nvPicPr>
          <p:cNvPr id="10" name="Afbeelding 9" descr="Afbeelding met tekst, teken&#10;&#10;Automatisch gegenereerde beschrijving">
            <a:hlinkClick r:id="rId4"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12" name="Tijdelijke aanduiding voor inhoud 2">
            <a:extLst>
              <a:ext uri="{FF2B5EF4-FFF2-40B4-BE49-F238E27FC236}">
                <a16:creationId xmlns:a16="http://schemas.microsoft.com/office/drawing/2014/main" id="{6E97A066-3937-1740-BFAE-4143DD53F5C1}"/>
              </a:ext>
            </a:extLst>
          </p:cNvPr>
          <p:cNvSpPr txBox="1">
            <a:spLocks/>
          </p:cNvSpPr>
          <p:nvPr/>
        </p:nvSpPr>
        <p:spPr>
          <a:xfrm>
            <a:off x="1818442" y="619557"/>
            <a:ext cx="9844691" cy="6009843"/>
          </a:xfrm>
          <a:prstGeom prst="rect">
            <a:avLst/>
          </a:prstGeom>
        </p:spPr>
        <p:txBody>
          <a:bodyPr vert="horz" lIns="121920" tIns="60960" rIns="121920" bIns="60960" rtlCol="0" anchor="t">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dirty="0"/>
              <a:t>Bronnen:</a:t>
            </a:r>
          </a:p>
          <a:p>
            <a:pPr marL="0" indent="0">
              <a:buNone/>
            </a:pPr>
            <a:endParaRPr lang="nl-NL" sz="2900"/>
          </a:p>
          <a:p>
            <a:r>
              <a:rPr lang="nl-NL" sz="2900" b="1" dirty="0">
                <a:ea typeface="+mn-lt"/>
                <a:cs typeface="+mn-lt"/>
                <a:hlinkClick r:id="rId6"/>
              </a:rPr>
              <a:t>https://www.optischefenomenen.nl/blog/filatelistische-aandacht-voor-maurits-cornelis-escher-7</a:t>
            </a:r>
          </a:p>
          <a:p>
            <a:pPr marL="0" indent="0">
              <a:buNone/>
            </a:pPr>
            <a:endParaRPr lang="nl-NL" sz="2900">
              <a:ea typeface="+mn-lt"/>
              <a:cs typeface="+mn-lt"/>
            </a:endParaRPr>
          </a:p>
          <a:p>
            <a:r>
              <a:rPr lang="nl-NL" sz="2900" b="1" dirty="0">
                <a:ea typeface="+mn-lt"/>
                <a:cs typeface="+mn-lt"/>
                <a:hlinkClick r:id="rId7"/>
              </a:rPr>
              <a:t>https://www.mural.co/templates/idea-prioritization</a:t>
            </a:r>
            <a:endParaRPr lang="nl-NL" dirty="0"/>
          </a:p>
          <a:p>
            <a:endParaRPr lang="nl-NL" sz="2900" b="1" dirty="0">
              <a:ea typeface="+mn-lt"/>
              <a:cs typeface="+mn-lt"/>
            </a:endParaRPr>
          </a:p>
          <a:p>
            <a:r>
              <a:rPr lang="nl-NL" sz="2900" b="1" dirty="0">
                <a:ea typeface="+mn-lt"/>
                <a:cs typeface="+mn-lt"/>
                <a:hlinkClick r:id="rId7"/>
              </a:rPr>
              <a:t>https://www.mural.co/templates/idea-prioritization</a:t>
            </a:r>
            <a:br>
              <a:rPr lang="nl-NL" sz="2900" b="1" dirty="0">
                <a:ea typeface="+mn-lt"/>
                <a:cs typeface="+mn-lt"/>
              </a:rPr>
            </a:br>
            <a:endParaRPr lang="nl-NL" sz="2900">
              <a:ea typeface="+mn-lt"/>
              <a:cs typeface="+mn-lt"/>
            </a:endParaRPr>
          </a:p>
          <a:p>
            <a:r>
              <a:rPr lang="nl-NL" sz="2900" dirty="0">
                <a:ea typeface="+mn-lt"/>
                <a:cs typeface="+mn-lt"/>
                <a:hlinkClick r:id="rId8"/>
              </a:rPr>
              <a:t>http://wijzijnfontys.nl/wp-content/uploads/2018/12/Fontys-uitgangspunten-voor-leren.pdf</a:t>
            </a:r>
            <a:br>
              <a:rPr lang="nl-NL" sz="2900" dirty="0">
                <a:ea typeface="+mn-lt"/>
                <a:cs typeface="+mn-lt"/>
              </a:rPr>
            </a:br>
            <a:r>
              <a:rPr lang="nl-NL" sz="2900" dirty="0">
                <a:ea typeface="+mn-lt"/>
                <a:cs typeface="+mn-lt"/>
              </a:rPr>
              <a:t> </a:t>
            </a:r>
          </a:p>
          <a:p>
            <a:r>
              <a:rPr lang="nl-NL" sz="2900" b="1" dirty="0">
                <a:hlinkClick r:id="rId9"/>
              </a:rPr>
              <a:t>https://onlinelearningconsortium.org/online-learning-journal-releases-ebook/online-blended-learning-selections-from-the-field-3/</a:t>
            </a:r>
            <a:br>
              <a:rPr lang="nl-NL" sz="2900" dirty="0"/>
            </a:br>
            <a:endParaRPr lang="nl-NL" sz="2900">
              <a:cs typeface="Calibri"/>
            </a:endParaRPr>
          </a:p>
          <a:p>
            <a:r>
              <a:rPr lang="nl-NL" sz="2900" b="1" dirty="0">
                <a:hlinkClick r:id="rId10"/>
              </a:rPr>
              <a:t>https://www.turner.nl/onderwijs/de-toekomst-van-blended-onderwijs-is-gestart/</a:t>
            </a:r>
            <a:r>
              <a:rPr lang="nl-NL" sz="2900" b="1" dirty="0"/>
              <a:t> </a:t>
            </a:r>
            <a:endParaRPr lang="nl-NL" sz="2900" dirty="0"/>
          </a:p>
          <a:p>
            <a:r>
              <a:rPr lang="nl-NL" sz="2900" b="1" dirty="0">
                <a:hlinkClick r:id="rId11"/>
              </a:rPr>
              <a:t>https://upload.wikimedia.org/wikipedia/commons/1/17/Design_thinking.png</a:t>
            </a:r>
            <a:endParaRPr lang="nl-NL" sz="2900" dirty="0"/>
          </a:p>
          <a:p>
            <a:r>
              <a:rPr lang="nl-NL" sz="2900" dirty="0">
                <a:ea typeface="+mn-lt"/>
                <a:cs typeface="+mn-lt"/>
                <a:hlinkClick r:id="rId12"/>
              </a:rPr>
              <a:t>https://commons.wikimedia.org/wiki/File:Simpleicons_Business_clock-time-control-tool.svg</a:t>
            </a:r>
            <a:r>
              <a:rPr lang="nl-NL" sz="2900" dirty="0">
                <a:ea typeface="+mn-lt"/>
                <a:cs typeface="+mn-lt"/>
              </a:rPr>
              <a:t> </a:t>
            </a:r>
            <a:br>
              <a:rPr lang="nl-NL" sz="2900" dirty="0">
                <a:ea typeface="+mn-lt"/>
                <a:cs typeface="+mn-lt"/>
              </a:rPr>
            </a:br>
            <a:endParaRPr lang="nl-NL" sz="2900">
              <a:cs typeface="Calibri"/>
            </a:endParaRPr>
          </a:p>
          <a:p>
            <a:r>
              <a:rPr lang="nl-NL" sz="2900" dirty="0">
                <a:ea typeface="+mn-lt"/>
                <a:cs typeface="+mn-lt"/>
                <a:hlinkClick r:id="rId13"/>
              </a:rPr>
              <a:t>https://cdn.pixabay.com/photo/2013/07/12/15/39/post-it-150262_960_720.png</a:t>
            </a:r>
            <a:r>
              <a:rPr lang="nl-NL" sz="2900" dirty="0">
                <a:ea typeface="+mn-lt"/>
                <a:cs typeface="+mn-lt"/>
              </a:rPr>
              <a:t> </a:t>
            </a:r>
            <a:endParaRPr lang="nl-NL" sz="2900" dirty="0">
              <a:cs typeface="Calibri"/>
            </a:endParaRPr>
          </a:p>
          <a:p>
            <a:r>
              <a:rPr lang="nl-NL" sz="2900" b="1" dirty="0">
                <a:hlinkClick r:id="rId14"/>
              </a:rPr>
              <a:t>https://www.pexels.com/photo/photo-of-woman-looking-at-the-mirror-774866/</a:t>
            </a:r>
            <a:br>
              <a:rPr lang="nl-NL" sz="2900" dirty="0"/>
            </a:br>
            <a:endParaRPr lang="nl-NL" sz="2900"/>
          </a:p>
          <a:p>
            <a:r>
              <a:rPr lang="nl-NL" sz="2900" b="1" dirty="0">
                <a:hlinkClick r:id="rId15"/>
              </a:rPr>
              <a:t>https://www.pexels.com/photo/three-persons-sitting-on-the-stairs-talking-with-each-other-1438072/</a:t>
            </a:r>
            <a:br>
              <a:rPr lang="nl-NL" sz="2900" dirty="0"/>
            </a:br>
            <a:endParaRPr lang="nl-NL" sz="2900"/>
          </a:p>
          <a:p>
            <a:r>
              <a:rPr lang="nl-NL" sz="2900" b="1" dirty="0">
                <a:hlinkClick r:id="rId16"/>
              </a:rPr>
              <a:t>https://pixabay.com/photos/back-to-school-pencils-rainbow-art-1576790/</a:t>
            </a:r>
            <a:endParaRPr lang="nl-NL" sz="2900" b="1" dirty="0"/>
          </a:p>
          <a:p>
            <a:endParaRPr lang="nl-NL" sz="2900" b="1"/>
          </a:p>
          <a:p>
            <a:endParaRPr lang="nl-NL" sz="2900" b="1"/>
          </a:p>
          <a:p>
            <a:endParaRPr lang="nl-NL" sz="2900" b="1"/>
          </a:p>
          <a:p>
            <a:endParaRPr lang="nl-NL" sz="2900" b="1"/>
          </a:p>
        </p:txBody>
      </p:sp>
    </p:spTree>
    <p:extLst>
      <p:ext uri="{BB962C8B-B14F-4D97-AF65-F5344CB8AC3E}">
        <p14:creationId xmlns:p14="http://schemas.microsoft.com/office/powerpoint/2010/main" val="2155465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2" name="Afbeelding 2">
            <a:extLst>
              <a:ext uri="{FF2B5EF4-FFF2-40B4-BE49-F238E27FC236}">
                <a16:creationId xmlns:a16="http://schemas.microsoft.com/office/drawing/2014/main" id="{F0A928C8-FE52-4732-B080-CF9C8E208FB2}"/>
              </a:ext>
            </a:extLst>
          </p:cNvPr>
          <p:cNvPicPr>
            <a:picLocks noChangeAspect="1"/>
          </p:cNvPicPr>
          <p:nvPr/>
        </p:nvPicPr>
        <p:blipFill>
          <a:blip r:embed="rId7"/>
          <a:stretch>
            <a:fillRect/>
          </a:stretch>
        </p:blipFill>
        <p:spPr>
          <a:xfrm>
            <a:off x="691662" y="4168686"/>
            <a:ext cx="11512061" cy="2119614"/>
          </a:xfrm>
          <a:prstGeom prst="rect">
            <a:avLst/>
          </a:prstGeom>
        </p:spPr>
      </p:pic>
    </p:spTree>
    <p:extLst>
      <p:ext uri="{BB962C8B-B14F-4D97-AF65-F5344CB8AC3E}">
        <p14:creationId xmlns:p14="http://schemas.microsoft.com/office/powerpoint/2010/main" val="3653404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2022277" y="149943"/>
            <a:ext cx="9686642" cy="1325563"/>
          </a:xfrm>
        </p:spPr>
        <p:txBody>
          <a:bodyPr/>
          <a:lstStyle/>
          <a:p>
            <a:r>
              <a:rPr lang="nl-NL" b="1"/>
              <a:t>Toelichting (te verwijderen voor gebruik) </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2119216" y="1398278"/>
            <a:ext cx="9744312" cy="5682137"/>
          </a:xfrm>
          <a:prstGeom prst="rect">
            <a:avLst/>
          </a:prstGeom>
        </p:spPr>
        <p:txBody>
          <a:bodyPr vert="horz" lIns="91440" tIns="45720" rIns="91440" bIns="45720" rtlCol="0" anchor="t">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b="1" dirty="0">
                <a:cs typeface="Calibri"/>
              </a:rPr>
              <a:t>De bedoeling</a:t>
            </a:r>
            <a:r>
              <a:rPr lang="nl-NL" dirty="0">
                <a:cs typeface="Calibri"/>
              </a:rPr>
              <a:t>:</a:t>
            </a:r>
          </a:p>
          <a:p>
            <a:r>
              <a:rPr lang="nl-NL" dirty="0">
                <a:cs typeface="Calibri"/>
              </a:rPr>
              <a:t>Context: maak van deze bouwsteen gebruik als je n.a.v. de visie ook al een eerste vervolgstap wilt zetten in het vertalen van een dergelijke visie naar het ontwerp van het daadwerkelijk onderwijs. </a:t>
            </a:r>
          </a:p>
          <a:p>
            <a:r>
              <a:rPr lang="nl-NL" dirty="0">
                <a:cs typeface="Calibri"/>
              </a:rPr>
              <a:t>Tijdsindicatie: +/- 1 tot 1 ½ uur </a:t>
            </a:r>
          </a:p>
          <a:p>
            <a:r>
              <a:rPr lang="nl-NL" dirty="0">
                <a:cs typeface="Calibri"/>
              </a:rPr>
              <a:t>Doel bouwsteen: komen tot een eerste ontwerp van een deel van het onderwijs. </a:t>
            </a:r>
          </a:p>
          <a:p>
            <a:pPr marL="0" indent="0">
              <a:buNone/>
            </a:pPr>
            <a:endParaRPr lang="nl-NL">
              <a:cs typeface="Calibri"/>
            </a:endParaRPr>
          </a:p>
          <a:p>
            <a:pPr marL="0" indent="0">
              <a:buNone/>
            </a:pPr>
            <a:r>
              <a:rPr lang="nl-NL" b="1" dirty="0">
                <a:cs typeface="Calibri"/>
              </a:rPr>
              <a:t>Benodigde acties vooraf</a:t>
            </a:r>
            <a:r>
              <a:rPr lang="nl-NL" dirty="0">
                <a:cs typeface="Calibri"/>
              </a:rPr>
              <a:t>:</a:t>
            </a:r>
          </a:p>
          <a:p>
            <a:r>
              <a:rPr lang="nl-NL" dirty="0">
                <a:cs typeface="Calibri"/>
              </a:rPr>
              <a:t>Variant online: richt MS-Teams in (optioneel break-out rooms) voor het bespreken in duo's/kleine groepjes. Richt een </a:t>
            </a:r>
            <a:r>
              <a:rPr lang="nl-NL" dirty="0" err="1">
                <a:cs typeface="Calibri"/>
              </a:rPr>
              <a:t>mural</a:t>
            </a:r>
            <a:r>
              <a:rPr lang="nl-NL" dirty="0">
                <a:cs typeface="Calibri"/>
              </a:rPr>
              <a:t> in om een ontwerp te kunnen maken.</a:t>
            </a:r>
          </a:p>
          <a:p>
            <a:r>
              <a:rPr lang="nl-NL" dirty="0">
                <a:cs typeface="Calibri"/>
              </a:rPr>
              <a:t>Variant offline: natuurlijk is een offline variant ook mogelijk. Verwijder dan de sheets die de </a:t>
            </a:r>
            <a:r>
              <a:rPr lang="nl-NL" dirty="0" err="1">
                <a:cs typeface="Calibri"/>
              </a:rPr>
              <a:t>mural</a:t>
            </a:r>
            <a:r>
              <a:rPr lang="nl-NL" dirty="0">
                <a:cs typeface="Calibri"/>
              </a:rPr>
              <a:t> beschrijven. Print de wave en bijbehorende iconen uit, leg plak(band) en stiften klaar. </a:t>
            </a:r>
          </a:p>
          <a:p>
            <a:endParaRPr lang="nl-NL">
              <a:cs typeface="Calibri"/>
            </a:endParaRPr>
          </a:p>
          <a:p>
            <a:pPr marL="0" indent="0">
              <a:buNone/>
            </a:pPr>
            <a:r>
              <a:rPr lang="nl-NL" b="1" dirty="0">
                <a:cs typeface="Calibri"/>
              </a:rPr>
              <a:t>Leeractiviteiten</a:t>
            </a:r>
            <a:r>
              <a:rPr lang="nl-NL" dirty="0">
                <a:cs typeface="Calibri"/>
              </a:rPr>
              <a:t>: </a:t>
            </a:r>
          </a:p>
          <a:p>
            <a:r>
              <a:rPr lang="nl-NL" dirty="0">
                <a:cs typeface="Calibri"/>
              </a:rPr>
              <a:t>Check-in</a:t>
            </a:r>
          </a:p>
          <a:p>
            <a:r>
              <a:rPr lang="nl-NL" dirty="0">
                <a:cs typeface="Calibri"/>
              </a:rPr>
              <a:t>Brainstormen</a:t>
            </a:r>
          </a:p>
          <a:p>
            <a:r>
              <a:rPr lang="nl-NL" dirty="0">
                <a:cs typeface="Calibri"/>
              </a:rPr>
              <a:t>Presenteren </a:t>
            </a:r>
          </a:p>
          <a:p>
            <a:r>
              <a:rPr lang="nl-NL" dirty="0">
                <a:cs typeface="Calibri"/>
              </a:rPr>
              <a:t>Discussie</a:t>
            </a:r>
          </a:p>
          <a:p>
            <a:r>
              <a:rPr lang="nl-NL" dirty="0">
                <a:cs typeface="Calibri"/>
              </a:rPr>
              <a:t>Vragen stellen</a:t>
            </a:r>
          </a:p>
          <a:p>
            <a:endParaRPr lang="nl-NL">
              <a:cs typeface="Calibri"/>
            </a:endParaRPr>
          </a:p>
        </p:txBody>
      </p:sp>
      <p:sp>
        <p:nvSpPr>
          <p:cNvPr id="3" name="Rechthoek 2">
            <a:extLst>
              <a:ext uri="{FF2B5EF4-FFF2-40B4-BE49-F238E27FC236}">
                <a16:creationId xmlns:a16="http://schemas.microsoft.com/office/drawing/2014/main" id="{5F74F26E-EAA1-4C49-B052-4D784EEBF835}"/>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47230309-785B-401A-A8F3-6A1223287897}"/>
              </a:ext>
            </a:extLst>
          </p:cNvPr>
          <p:cNvPicPr>
            <a:picLocks noChangeAspect="1"/>
          </p:cNvPicPr>
          <p:nvPr/>
        </p:nvPicPr>
        <p:blipFill>
          <a:blip r:embed="rId6"/>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2878200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 materialen en het proces volgens ‘de Wave’">
            <a:extLst>
              <a:ext uri="{FF2B5EF4-FFF2-40B4-BE49-F238E27FC236}">
                <a16:creationId xmlns:a16="http://schemas.microsoft.com/office/drawing/2014/main" id="{FB95C536-9E90-134B-A495-F27CD16A4038}"/>
              </a:ext>
            </a:extLst>
          </p:cNvPr>
          <p:cNvSpPr txBox="1">
            <a:spLocks/>
          </p:cNvSpPr>
          <p:nvPr/>
        </p:nvSpPr>
        <p:spPr>
          <a:xfrm>
            <a:off x="1806490" y="574701"/>
            <a:ext cx="10834801" cy="977999"/>
          </a:xfrm>
          <a:prstGeom prst="rect">
            <a:avLst/>
          </a:prstGeom>
        </p:spPr>
        <p:txBody>
          <a:bodyPr vert="horz" lIns="91440" tIns="45720" rIns="91440" bIns="45720" rtlCol="0" anchor="ctr">
            <a:noAutofit/>
          </a:bodyPr>
          <a:lstStyle>
            <a:lvl1pPr algn="l" defTabSz="905255" rtl="0" eaLnBrk="1" latinLnBrk="0" hangingPunct="1">
              <a:lnSpc>
                <a:spcPct val="90000"/>
              </a:lnSpc>
              <a:spcBef>
                <a:spcPct val="0"/>
              </a:spcBef>
              <a:buNone/>
              <a:defRPr sz="2970" kern="1200">
                <a:solidFill>
                  <a:schemeClr val="tx1"/>
                </a:solidFill>
                <a:latin typeface="+mj-lt"/>
                <a:ea typeface="+mj-ea"/>
                <a:cs typeface="+mj-cs"/>
              </a:defRPr>
            </a:lvl1pPr>
          </a:lstStyle>
          <a:p>
            <a:r>
              <a:rPr lang="nl-NL" sz="4400" b="1" dirty="0"/>
              <a:t>Maak een </a:t>
            </a:r>
            <a:r>
              <a:rPr lang="nl-NL" sz="4400" b="1" dirty="0" err="1"/>
              <a:t>blended</a:t>
            </a:r>
            <a:r>
              <a:rPr lang="nl-NL" sz="4400" b="1" dirty="0"/>
              <a:t> ontwerp met de </a:t>
            </a:r>
            <a:r>
              <a:rPr lang="nl-NL" sz="4400" b="1" dirty="0" err="1"/>
              <a:t>Blended</a:t>
            </a:r>
            <a:r>
              <a:rPr lang="nl-NL" sz="4400" b="1" dirty="0"/>
              <a:t> Learning Wave</a:t>
            </a:r>
            <a:endParaRPr lang="nl-NL" sz="4400" b="1" dirty="0">
              <a:cs typeface="Calibri Light"/>
            </a:endParaRPr>
          </a:p>
        </p:txBody>
      </p:sp>
      <p:sp>
        <p:nvSpPr>
          <p:cNvPr id="7" name="Bekijk de video over blended ontwerp volgens de wave">
            <a:extLst>
              <a:ext uri="{FF2B5EF4-FFF2-40B4-BE49-F238E27FC236}">
                <a16:creationId xmlns:a16="http://schemas.microsoft.com/office/drawing/2014/main" id="{7AA34B45-5691-C949-9D40-CBA179CD562B}"/>
              </a:ext>
            </a:extLst>
          </p:cNvPr>
          <p:cNvSpPr txBox="1">
            <a:spLocks/>
          </p:cNvSpPr>
          <p:nvPr/>
        </p:nvSpPr>
        <p:spPr>
          <a:xfrm>
            <a:off x="8559954" y="1960913"/>
            <a:ext cx="2626871" cy="437796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a:t>Bekijk de video over </a:t>
            </a:r>
            <a:r>
              <a:rPr lang="nl-NL" err="1"/>
              <a:t>blended</a:t>
            </a:r>
            <a:r>
              <a:rPr lang="nl-NL"/>
              <a:t> ontwerp volgens de </a:t>
            </a:r>
            <a:r>
              <a:rPr lang="nl-NL" err="1"/>
              <a:t>Blended</a:t>
            </a:r>
            <a:r>
              <a:rPr lang="nl-NL"/>
              <a:t> Learning Wave</a:t>
            </a:r>
            <a:endParaRPr lang="nl-NL">
              <a:cs typeface="Calibri"/>
            </a:endParaRPr>
          </a:p>
        </p:txBody>
      </p:sp>
      <p:pic>
        <p:nvPicPr>
          <p:cNvPr id="9" name="Schermafbeelding 2021-05-31 om 15.42.43.png" descr="Schermafbeelding 2021-05-31 om 15.42.43.png">
            <a:extLst>
              <a:ext uri="{FF2B5EF4-FFF2-40B4-BE49-F238E27FC236}">
                <a16:creationId xmlns:a16="http://schemas.microsoft.com/office/drawing/2014/main" id="{E17D8396-1F08-0A44-8EDA-DFA055C9BAE5}"/>
              </a:ext>
            </a:extLst>
          </p:cNvPr>
          <p:cNvPicPr>
            <a:picLocks noChangeAspect="1"/>
          </p:cNvPicPr>
          <p:nvPr/>
        </p:nvPicPr>
        <p:blipFill>
          <a:blip r:embed="rId7"/>
          <a:stretch>
            <a:fillRect/>
          </a:stretch>
        </p:blipFill>
        <p:spPr>
          <a:xfrm>
            <a:off x="1169453" y="2022111"/>
            <a:ext cx="7162648" cy="3638903"/>
          </a:xfrm>
          <a:prstGeom prst="rect">
            <a:avLst/>
          </a:prstGeom>
          <a:ln w="12700">
            <a:miter lim="400000"/>
          </a:ln>
        </p:spPr>
      </p:pic>
    </p:spTree>
    <p:extLst>
      <p:ext uri="{BB962C8B-B14F-4D97-AF65-F5344CB8AC3E}">
        <p14:creationId xmlns:p14="http://schemas.microsoft.com/office/powerpoint/2010/main" val="1256575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7" name="Lees de instructie in  ‘herontwerp je onderwijs’">
            <a:extLst>
              <a:ext uri="{FF2B5EF4-FFF2-40B4-BE49-F238E27FC236}">
                <a16:creationId xmlns:a16="http://schemas.microsoft.com/office/drawing/2014/main" id="{F37C7D16-2FE1-3E4B-9B5D-258280B72BEF}"/>
              </a:ext>
            </a:extLst>
          </p:cNvPr>
          <p:cNvSpPr txBox="1">
            <a:spLocks/>
          </p:cNvSpPr>
          <p:nvPr/>
        </p:nvSpPr>
        <p:spPr>
          <a:xfrm>
            <a:off x="6301705" y="1898472"/>
            <a:ext cx="5181601" cy="43513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a:t>Lees de instructie in </a:t>
            </a:r>
            <a:br>
              <a:rPr lang="nl-NL"/>
            </a:br>
            <a:r>
              <a:rPr lang="nl-NL"/>
              <a:t>‘herontwerp je onderwijs’</a:t>
            </a:r>
          </a:p>
          <a:p>
            <a:endParaRPr lang="nl-NL"/>
          </a:p>
        </p:txBody>
      </p:sp>
      <p:pic>
        <p:nvPicPr>
          <p:cNvPr id="9" name="Schermafbeelding 2021-05-31 om 15.35.59.png" descr="Schermafbeelding 2021-05-31 om 15.35.59.png">
            <a:extLst>
              <a:ext uri="{FF2B5EF4-FFF2-40B4-BE49-F238E27FC236}">
                <a16:creationId xmlns:a16="http://schemas.microsoft.com/office/drawing/2014/main" id="{C79581F3-C729-D344-B9B7-96A1B42FE53F}"/>
              </a:ext>
            </a:extLst>
          </p:cNvPr>
          <p:cNvPicPr>
            <a:picLocks noChangeAspect="1"/>
          </p:cNvPicPr>
          <p:nvPr/>
        </p:nvPicPr>
        <p:blipFill>
          <a:blip r:embed="rId7"/>
          <a:stretch>
            <a:fillRect/>
          </a:stretch>
        </p:blipFill>
        <p:spPr>
          <a:xfrm>
            <a:off x="1527587" y="1593321"/>
            <a:ext cx="3400171" cy="4753507"/>
          </a:xfrm>
          <a:prstGeom prst="rect">
            <a:avLst/>
          </a:prstGeom>
          <a:ln w="12700">
            <a:miter lim="400000"/>
          </a:ln>
        </p:spPr>
      </p:pic>
      <p:sp>
        <p:nvSpPr>
          <p:cNvPr id="11" name="De materialen en het proces volgens ‘de Wave’">
            <a:extLst>
              <a:ext uri="{FF2B5EF4-FFF2-40B4-BE49-F238E27FC236}">
                <a16:creationId xmlns:a16="http://schemas.microsoft.com/office/drawing/2014/main" id="{3B0B5D92-3E69-1A45-971F-85E6DC927064}"/>
              </a:ext>
            </a:extLst>
          </p:cNvPr>
          <p:cNvSpPr txBox="1">
            <a:spLocks/>
          </p:cNvSpPr>
          <p:nvPr/>
        </p:nvSpPr>
        <p:spPr>
          <a:xfrm>
            <a:off x="1806490" y="574701"/>
            <a:ext cx="10834801" cy="977999"/>
          </a:xfrm>
          <a:prstGeom prst="rect">
            <a:avLst/>
          </a:prstGeom>
        </p:spPr>
        <p:txBody>
          <a:bodyPr vert="horz" lIns="91440" tIns="45720" rIns="91440" bIns="45720" rtlCol="0" anchor="ctr">
            <a:noAutofit/>
          </a:bodyPr>
          <a:lstStyle>
            <a:lvl1pPr algn="l" defTabSz="905255" rtl="0" eaLnBrk="1" latinLnBrk="0" hangingPunct="1">
              <a:lnSpc>
                <a:spcPct val="90000"/>
              </a:lnSpc>
              <a:spcBef>
                <a:spcPct val="0"/>
              </a:spcBef>
              <a:buNone/>
              <a:defRPr sz="2970" kern="1200">
                <a:solidFill>
                  <a:schemeClr val="tx1"/>
                </a:solidFill>
                <a:latin typeface="+mj-lt"/>
                <a:ea typeface="+mj-ea"/>
                <a:cs typeface="+mj-cs"/>
              </a:defRPr>
            </a:lvl1pPr>
          </a:lstStyle>
          <a:p>
            <a:r>
              <a:rPr lang="nl-NL" sz="4400" b="1" dirty="0"/>
              <a:t>Instructie '</a:t>
            </a:r>
            <a:r>
              <a:rPr lang="nl-NL" sz="4400" b="1" dirty="0" err="1"/>
              <a:t>Blended</a:t>
            </a:r>
            <a:r>
              <a:rPr lang="nl-NL" sz="4400" b="1" dirty="0"/>
              <a:t> Learning Wave'</a:t>
            </a:r>
          </a:p>
        </p:txBody>
      </p:sp>
    </p:spTree>
    <p:extLst>
      <p:ext uri="{BB962C8B-B14F-4D97-AF65-F5344CB8AC3E}">
        <p14:creationId xmlns:p14="http://schemas.microsoft.com/office/powerpoint/2010/main" val="1365493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7" name="Gebruik de sjablonen en iconen om een ontwerp te maken.  Neem de tijd om te presenteren en verbetersuggesties op te halen.">
            <a:extLst>
              <a:ext uri="{FF2B5EF4-FFF2-40B4-BE49-F238E27FC236}">
                <a16:creationId xmlns:a16="http://schemas.microsoft.com/office/drawing/2014/main" id="{38DED083-CD15-B346-9C55-6DBFD4522801}"/>
              </a:ext>
            </a:extLst>
          </p:cNvPr>
          <p:cNvSpPr txBox="1">
            <a:spLocks/>
          </p:cNvSpPr>
          <p:nvPr/>
        </p:nvSpPr>
        <p:spPr>
          <a:xfrm>
            <a:off x="8528734" y="2075386"/>
            <a:ext cx="3146375" cy="35504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121635">
              <a:spcBef>
                <a:spcPts val="1867"/>
              </a:spcBef>
              <a:defRPr sz="1656"/>
            </a:pPr>
            <a:r>
              <a:rPr lang="nl-NL" sz="1656"/>
              <a:t>Gebruik de sjablonen en iconen om een ontwerp te maken. </a:t>
            </a:r>
            <a:br>
              <a:rPr lang="nl-NL" sz="1656"/>
            </a:br>
            <a:r>
              <a:rPr lang="nl-NL" sz="1656"/>
              <a:t>Neem de tijd om te presenteren en verbetersuggesties op te halen. </a:t>
            </a:r>
          </a:p>
        </p:txBody>
      </p:sp>
      <p:sp>
        <p:nvSpPr>
          <p:cNvPr id="11" name="De materialen en het proces volgens ‘de Wave’">
            <a:extLst>
              <a:ext uri="{FF2B5EF4-FFF2-40B4-BE49-F238E27FC236}">
                <a16:creationId xmlns:a16="http://schemas.microsoft.com/office/drawing/2014/main" id="{0811A4DA-42BA-874C-95AD-54D7BF896488}"/>
              </a:ext>
            </a:extLst>
          </p:cNvPr>
          <p:cNvSpPr txBox="1">
            <a:spLocks/>
          </p:cNvSpPr>
          <p:nvPr/>
        </p:nvSpPr>
        <p:spPr>
          <a:xfrm>
            <a:off x="1806490" y="574701"/>
            <a:ext cx="10834801" cy="977999"/>
          </a:xfrm>
          <a:prstGeom prst="rect">
            <a:avLst/>
          </a:prstGeom>
        </p:spPr>
        <p:txBody>
          <a:bodyPr vert="horz" lIns="91440" tIns="45720" rIns="91440" bIns="45720" rtlCol="0" anchor="ctr">
            <a:noAutofit/>
          </a:bodyPr>
          <a:lstStyle>
            <a:lvl1pPr algn="l" defTabSz="905255" rtl="0" eaLnBrk="1" latinLnBrk="0" hangingPunct="1">
              <a:lnSpc>
                <a:spcPct val="90000"/>
              </a:lnSpc>
              <a:spcBef>
                <a:spcPct val="0"/>
              </a:spcBef>
              <a:buNone/>
              <a:defRPr sz="2970" kern="1200">
                <a:solidFill>
                  <a:schemeClr val="tx1"/>
                </a:solidFill>
                <a:latin typeface="+mj-lt"/>
                <a:ea typeface="+mj-ea"/>
                <a:cs typeface="+mj-cs"/>
              </a:defRPr>
            </a:lvl1pPr>
          </a:lstStyle>
          <a:p>
            <a:r>
              <a:rPr lang="nl-NL" sz="4400" b="1" dirty="0"/>
              <a:t>De materialen en het proces</a:t>
            </a:r>
            <a:endParaRPr lang="nl-NL" sz="4400" b="1" dirty="0">
              <a:cs typeface="Calibri Light"/>
            </a:endParaRPr>
          </a:p>
        </p:txBody>
      </p:sp>
      <p:pic>
        <p:nvPicPr>
          <p:cNvPr id="2" name="Afbeelding 2">
            <a:extLst>
              <a:ext uri="{FF2B5EF4-FFF2-40B4-BE49-F238E27FC236}">
                <a16:creationId xmlns:a16="http://schemas.microsoft.com/office/drawing/2014/main" id="{E591BC6E-AA0F-4094-8D12-A31E441A1E7C}"/>
              </a:ext>
            </a:extLst>
          </p:cNvPr>
          <p:cNvPicPr>
            <a:picLocks noChangeAspect="1"/>
          </p:cNvPicPr>
          <p:nvPr/>
        </p:nvPicPr>
        <p:blipFill>
          <a:blip r:embed="rId7"/>
          <a:stretch>
            <a:fillRect/>
          </a:stretch>
        </p:blipFill>
        <p:spPr>
          <a:xfrm>
            <a:off x="1883715" y="2077803"/>
            <a:ext cx="5574124" cy="3577284"/>
          </a:xfrm>
          <a:prstGeom prst="rect">
            <a:avLst/>
          </a:prstGeom>
        </p:spPr>
      </p:pic>
    </p:spTree>
    <p:extLst>
      <p:ext uri="{BB962C8B-B14F-4D97-AF65-F5344CB8AC3E}">
        <p14:creationId xmlns:p14="http://schemas.microsoft.com/office/powerpoint/2010/main" val="3382333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Tijdelijke aanduiding voor inhoud 2">
            <a:extLst>
              <a:ext uri="{FF2B5EF4-FFF2-40B4-BE49-F238E27FC236}">
                <a16:creationId xmlns:a16="http://schemas.microsoft.com/office/drawing/2014/main" id="{2AF39D34-48A2-8549-9C20-B46695CA17B1}"/>
              </a:ext>
            </a:extLst>
          </p:cNvPr>
          <p:cNvSpPr txBox="1">
            <a:spLocks/>
          </p:cNvSpPr>
          <p:nvPr/>
        </p:nvSpPr>
        <p:spPr>
          <a:xfrm>
            <a:off x="1608958" y="2040984"/>
            <a:ext cx="10204124" cy="2923743"/>
          </a:xfrm>
          <a:prstGeom prst="rect">
            <a:avLst/>
          </a:prstGeom>
        </p:spPr>
        <p:txBody>
          <a:bodyPr vert="horz" lIns="121920" tIns="60960" rIns="121920" bIns="60960" rtlCol="0" anchor="t">
            <a:normAutofit/>
          </a:bodyPr>
          <a:lstStyle>
            <a:lvl1pPr marL="342900" indent="-342900" algn="l" defTabSz="457200" rtl="0" eaLnBrk="1" latinLnBrk="0" hangingPunct="1">
              <a:spcBef>
                <a:spcPct val="20000"/>
              </a:spcBef>
              <a:buFont typeface="Arial"/>
              <a:buChar char="•"/>
              <a:defRPr sz="240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nl-NL" sz="3200"/>
              <a:t>Hoe ziet  de ideale week (of twee weken) van een voltijd student eruit?</a:t>
            </a:r>
            <a:endParaRPr lang="nl-NL" sz="3200">
              <a:latin typeface="Arial" panose="020B0604020202020204" pitchFamily="34" charset="0"/>
            </a:endParaRPr>
          </a:p>
          <a:p>
            <a:pPr marL="0" indent="0">
              <a:buNone/>
            </a:pPr>
            <a:endParaRPr lang="nl-NL" sz="3200">
              <a:latin typeface="Arial" panose="020B0604020202020204" pitchFamily="34" charset="0"/>
            </a:endParaRPr>
          </a:p>
          <a:p>
            <a:pPr marL="0" indent="0">
              <a:buNone/>
            </a:pPr>
            <a:r>
              <a:rPr lang="nl-NL" sz="3200"/>
              <a:t>Opdracht:</a:t>
            </a:r>
          </a:p>
          <a:p>
            <a:pPr marL="0" indent="0">
              <a:buNone/>
            </a:pPr>
            <a:r>
              <a:rPr lang="nl-NL" sz="3200"/>
              <a:t>Verwerk het in een Blended Learning Wave (in Mural)</a:t>
            </a:r>
          </a:p>
          <a:p>
            <a:pPr marL="0" indent="0">
              <a:buNone/>
            </a:pPr>
            <a:endParaRPr lang="nl-NL" sz="3200"/>
          </a:p>
        </p:txBody>
      </p:sp>
      <p:sp>
        <p:nvSpPr>
          <p:cNvPr id="7" name="Titel 1">
            <a:extLst>
              <a:ext uri="{FF2B5EF4-FFF2-40B4-BE49-F238E27FC236}">
                <a16:creationId xmlns:a16="http://schemas.microsoft.com/office/drawing/2014/main" id="{0D5FCD6C-2F68-CA40-A020-8A65527A204C}"/>
              </a:ext>
            </a:extLst>
          </p:cNvPr>
          <p:cNvSpPr>
            <a:spLocks noGrp="1"/>
          </p:cNvSpPr>
          <p:nvPr>
            <p:ph type="title"/>
          </p:nvPr>
        </p:nvSpPr>
        <p:spPr>
          <a:xfrm>
            <a:off x="1608957" y="313367"/>
            <a:ext cx="9844691" cy="1143000"/>
          </a:xfrm>
        </p:spPr>
        <p:txBody>
          <a:bodyPr>
            <a:normAutofit fontScale="90000"/>
          </a:bodyPr>
          <a:lstStyle/>
          <a:p>
            <a:r>
              <a:rPr lang="nl-NL" b="1" dirty="0"/>
              <a:t>Ontwerp een stukje onderwijs (groepsopdracht)</a:t>
            </a:r>
            <a:endParaRPr lang="nl-NL" b="1" dirty="0">
              <a:cs typeface="Calibri Light"/>
            </a:endParaRPr>
          </a:p>
        </p:txBody>
      </p:sp>
    </p:spTree>
    <p:extLst>
      <p:ext uri="{BB962C8B-B14F-4D97-AF65-F5344CB8AC3E}">
        <p14:creationId xmlns:p14="http://schemas.microsoft.com/office/powerpoint/2010/main" val="3418108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Picture 4">
            <a:extLst>
              <a:ext uri="{FF2B5EF4-FFF2-40B4-BE49-F238E27FC236}">
                <a16:creationId xmlns:a16="http://schemas.microsoft.com/office/drawing/2014/main" id="{B9A9EB8D-F77C-484E-A5F4-BF3AB6441CA8}"/>
              </a:ext>
            </a:extLst>
          </p:cNvPr>
          <p:cNvPicPr>
            <a:picLocks noChangeAspect="1"/>
          </p:cNvPicPr>
          <p:nvPr/>
        </p:nvPicPr>
        <p:blipFill>
          <a:blip r:embed="rId7"/>
          <a:stretch>
            <a:fillRect/>
          </a:stretch>
        </p:blipFill>
        <p:spPr>
          <a:xfrm>
            <a:off x="1693025" y="1500105"/>
            <a:ext cx="9000383" cy="5114416"/>
          </a:xfrm>
          <a:prstGeom prst="rect">
            <a:avLst/>
          </a:prstGeom>
        </p:spPr>
      </p:pic>
      <p:sp>
        <p:nvSpPr>
          <p:cNvPr id="7" name="Titel 1">
            <a:extLst>
              <a:ext uri="{FF2B5EF4-FFF2-40B4-BE49-F238E27FC236}">
                <a16:creationId xmlns:a16="http://schemas.microsoft.com/office/drawing/2014/main" id="{3C47A7B7-909F-0C40-9DF7-E873ED9D677F}"/>
              </a:ext>
            </a:extLst>
          </p:cNvPr>
          <p:cNvSpPr>
            <a:spLocks noGrp="1"/>
          </p:cNvSpPr>
          <p:nvPr>
            <p:ph type="title"/>
          </p:nvPr>
        </p:nvSpPr>
        <p:spPr>
          <a:xfrm>
            <a:off x="1688033" y="99285"/>
            <a:ext cx="9165505" cy="1046432"/>
          </a:xfrm>
        </p:spPr>
        <p:txBody>
          <a:bodyPr/>
          <a:lstStyle/>
          <a:p>
            <a:r>
              <a:rPr lang="nl-NL" b="1" dirty="0"/>
              <a:t>Voorbeeld </a:t>
            </a:r>
            <a:r>
              <a:rPr lang="nl-NL" b="1" dirty="0" err="1"/>
              <a:t>Blended</a:t>
            </a:r>
            <a:r>
              <a:rPr lang="nl-NL" b="1" dirty="0"/>
              <a:t> Learning Wave</a:t>
            </a:r>
            <a:endParaRPr lang="en-US" b="1" dirty="0">
              <a:cs typeface="Calibri Light"/>
            </a:endParaRPr>
          </a:p>
        </p:txBody>
      </p:sp>
    </p:spTree>
    <p:extLst>
      <p:ext uri="{BB962C8B-B14F-4D97-AF65-F5344CB8AC3E}">
        <p14:creationId xmlns:p14="http://schemas.microsoft.com/office/powerpoint/2010/main" val="36736233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Picture 4">
            <a:extLst>
              <a:ext uri="{FF2B5EF4-FFF2-40B4-BE49-F238E27FC236}">
                <a16:creationId xmlns:a16="http://schemas.microsoft.com/office/drawing/2014/main" id="{8AAA1276-FEFA-1A41-9777-6C4D94EAB678}"/>
              </a:ext>
            </a:extLst>
          </p:cNvPr>
          <p:cNvPicPr>
            <a:picLocks noChangeAspect="1"/>
          </p:cNvPicPr>
          <p:nvPr/>
        </p:nvPicPr>
        <p:blipFill>
          <a:blip r:embed="rId7"/>
          <a:stretch>
            <a:fillRect/>
          </a:stretch>
        </p:blipFill>
        <p:spPr>
          <a:xfrm>
            <a:off x="1425901" y="1992245"/>
            <a:ext cx="8959609" cy="4329670"/>
          </a:xfrm>
          <a:prstGeom prst="rect">
            <a:avLst/>
          </a:prstGeom>
        </p:spPr>
      </p:pic>
      <p:sp>
        <p:nvSpPr>
          <p:cNvPr id="7" name="Titel 1">
            <a:extLst>
              <a:ext uri="{FF2B5EF4-FFF2-40B4-BE49-F238E27FC236}">
                <a16:creationId xmlns:a16="http://schemas.microsoft.com/office/drawing/2014/main" id="{E12760DB-4D4C-E244-936A-A53BD5B84EAA}"/>
              </a:ext>
            </a:extLst>
          </p:cNvPr>
          <p:cNvSpPr>
            <a:spLocks noGrp="1"/>
          </p:cNvSpPr>
          <p:nvPr>
            <p:ph type="title"/>
          </p:nvPr>
        </p:nvSpPr>
        <p:spPr>
          <a:xfrm>
            <a:off x="1707945" y="536085"/>
            <a:ext cx="9844691" cy="1143000"/>
          </a:xfrm>
        </p:spPr>
        <p:txBody>
          <a:bodyPr>
            <a:normAutofit/>
          </a:bodyPr>
          <a:lstStyle/>
          <a:p>
            <a:r>
              <a:rPr lang="nl-NL" b="1" dirty="0"/>
              <a:t>Groepsopdracht in </a:t>
            </a:r>
            <a:r>
              <a:rPr lang="nl-NL" b="1" dirty="0" err="1"/>
              <a:t>Mural</a:t>
            </a:r>
            <a:endParaRPr lang="nl-NL" b="1">
              <a:cs typeface="Calibri Light"/>
            </a:endParaRPr>
          </a:p>
        </p:txBody>
      </p:sp>
    </p:spTree>
    <p:extLst>
      <p:ext uri="{BB962C8B-B14F-4D97-AF65-F5344CB8AC3E}">
        <p14:creationId xmlns:p14="http://schemas.microsoft.com/office/powerpoint/2010/main" val="3368223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7" name="Titel 1">
            <a:extLst>
              <a:ext uri="{FF2B5EF4-FFF2-40B4-BE49-F238E27FC236}">
                <a16:creationId xmlns:a16="http://schemas.microsoft.com/office/drawing/2014/main" id="{E12760DB-4D4C-E244-936A-A53BD5B84EAA}"/>
              </a:ext>
            </a:extLst>
          </p:cNvPr>
          <p:cNvSpPr>
            <a:spLocks noGrp="1"/>
          </p:cNvSpPr>
          <p:nvPr>
            <p:ph type="title"/>
          </p:nvPr>
        </p:nvSpPr>
        <p:spPr>
          <a:xfrm>
            <a:off x="1707945" y="536085"/>
            <a:ext cx="9844691" cy="1143000"/>
          </a:xfrm>
        </p:spPr>
        <p:txBody>
          <a:bodyPr>
            <a:normAutofit/>
          </a:bodyPr>
          <a:lstStyle/>
          <a:p>
            <a:r>
              <a:rPr lang="nl-NL" b="1" dirty="0"/>
              <a:t>Groepsopdracht in </a:t>
            </a:r>
            <a:r>
              <a:rPr lang="nl-NL" b="1" dirty="0" err="1"/>
              <a:t>Mural</a:t>
            </a:r>
            <a:endParaRPr lang="nl-NL" b="1" dirty="0" err="1">
              <a:cs typeface="Calibri Light"/>
            </a:endParaRPr>
          </a:p>
        </p:txBody>
      </p:sp>
      <p:pic>
        <p:nvPicPr>
          <p:cNvPr id="9" name="Picture 3">
            <a:extLst>
              <a:ext uri="{FF2B5EF4-FFF2-40B4-BE49-F238E27FC236}">
                <a16:creationId xmlns:a16="http://schemas.microsoft.com/office/drawing/2014/main" id="{8FE37BF7-AF23-5643-98E8-55806FEF0D30}"/>
              </a:ext>
            </a:extLst>
          </p:cNvPr>
          <p:cNvPicPr>
            <a:picLocks noChangeAspect="1"/>
          </p:cNvPicPr>
          <p:nvPr/>
        </p:nvPicPr>
        <p:blipFill>
          <a:blip r:embed="rId7"/>
          <a:stretch>
            <a:fillRect/>
          </a:stretch>
        </p:blipFill>
        <p:spPr>
          <a:xfrm>
            <a:off x="1486611" y="1679085"/>
            <a:ext cx="9182124" cy="4435965"/>
          </a:xfrm>
          <a:prstGeom prst="rect">
            <a:avLst/>
          </a:prstGeom>
        </p:spPr>
      </p:pic>
    </p:spTree>
    <p:extLst>
      <p:ext uri="{BB962C8B-B14F-4D97-AF65-F5344CB8AC3E}">
        <p14:creationId xmlns:p14="http://schemas.microsoft.com/office/powerpoint/2010/main" val="873082936"/>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B1C816AA2DAA74497B7B6B03A92436B" ma:contentTypeVersion="12" ma:contentTypeDescription="Een nieuw document maken." ma:contentTypeScope="" ma:versionID="9555a498406be863e19819e97b32e89c">
  <xsd:schema xmlns:xsd="http://www.w3.org/2001/XMLSchema" xmlns:xs="http://www.w3.org/2001/XMLSchema" xmlns:p="http://schemas.microsoft.com/office/2006/metadata/properties" xmlns:ns2="8c2fcf90-119c-4938-a9cb-40206e5a037a" xmlns:ns3="d4af1a2c-877b-4eba-8e85-228acd16f0e5" targetNamespace="http://schemas.microsoft.com/office/2006/metadata/properties" ma:root="true" ma:fieldsID="d8862544e03fdeb4aeedd6b72ebcf637" ns2:_="" ns3:_="">
    <xsd:import namespace="8c2fcf90-119c-4938-a9cb-40206e5a037a"/>
    <xsd:import namespace="d4af1a2c-877b-4eba-8e85-228acd16f0e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2fcf90-119c-4938-a9cb-40206e5a03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4af1a2c-877b-4eba-8e85-228acd16f0e5" elementFormDefault="qualified">
    <xsd:import namespace="http://schemas.microsoft.com/office/2006/documentManagement/types"/>
    <xsd:import namespace="http://schemas.microsoft.com/office/infopath/2007/PartnerControls"/>
    <xsd:element name="SharedWithUsers" ma:index="17"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907FAAB-09B6-44A7-AA37-4CDB8B57CFBE}">
  <ds:schemaRefs>
    <ds:schemaRef ds:uri="http://schemas.microsoft.com/sharepoint/v3/contenttype/forms"/>
  </ds:schemaRefs>
</ds:datastoreItem>
</file>

<file path=customXml/itemProps2.xml><?xml version="1.0" encoding="utf-8"?>
<ds:datastoreItem xmlns:ds="http://schemas.openxmlformats.org/officeDocument/2006/customXml" ds:itemID="{44805897-5F1E-4E6D-B012-DE28588F48D1}">
  <ds:schemaRefs>
    <ds:schemaRef ds:uri="8c2fcf90-119c-4938-a9cb-40206e5a037a"/>
    <ds:schemaRef ds:uri="d4af1a2c-877b-4eba-8e85-228acd16f0e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5E12DA5-C745-423A-A485-A5216119348E}">
  <ds:schemaRefs>
    <ds:schemaRef ds:uri="d4af1a2c-877b-4eba-8e85-228acd16f0e5"/>
    <ds:schemaRef ds:uri="http://schemas.openxmlformats.org/package/2006/metadata/core-properties"/>
    <ds:schemaRef ds:uri="8c2fcf90-119c-4938-a9cb-40206e5a037a"/>
    <ds:schemaRef ds:uri="http://www.w3.org/XML/1998/namespace"/>
    <ds:schemaRef ds:uri="http://schemas.microsoft.com/office/infopath/2007/PartnerControls"/>
    <ds:schemaRef ds:uri="http://purl.org/dc/elements/1.1/"/>
    <ds:schemaRef ds:uri="http://schemas.microsoft.com/office/2006/metadata/properties"/>
    <ds:schemaRef ds:uri="http://purl.org/dc/dcmitype/"/>
    <ds:schemaRef ds:uri="http://purl.org/dc/terms/"/>
    <ds:schemaRef ds:uri="http://schemas.microsoft.com/office/2006/documentManagement/types"/>
  </ds:schemaRefs>
</ds:datastoreItem>
</file>

<file path=docProps/app.xml><?xml version="1.0" encoding="utf-8"?>
<Properties xmlns="http://schemas.openxmlformats.org/officeDocument/2006/extended-properties" xmlns:vt="http://schemas.openxmlformats.org/officeDocument/2006/docPropsVTypes">
  <TotalTime>0</TotalTime>
  <Words>656</Words>
  <Application>Microsoft Macintosh PowerPoint</Application>
  <PresentationFormat>Breedbeeld</PresentationFormat>
  <Paragraphs>82</Paragraphs>
  <Slides>15</Slides>
  <Notes>15</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15</vt:i4>
      </vt:variant>
    </vt:vector>
  </HeadingPairs>
  <TitlesOfParts>
    <vt:vector size="19" baseType="lpstr">
      <vt:lpstr>Arial</vt:lpstr>
      <vt:lpstr>Calibri</vt:lpstr>
      <vt:lpstr>Calibri Light</vt:lpstr>
      <vt:lpstr>Kantoorthema</vt:lpstr>
      <vt:lpstr>Bouwsteen 4: Maak een blended ontwerp</vt:lpstr>
      <vt:lpstr>Toelichting (te verwijderen voor gebruik) </vt:lpstr>
      <vt:lpstr>PowerPoint-presentatie</vt:lpstr>
      <vt:lpstr>PowerPoint-presentatie</vt:lpstr>
      <vt:lpstr>PowerPoint-presentatie</vt:lpstr>
      <vt:lpstr>Ontwerp een stukje onderwijs (groepsopdracht)</vt:lpstr>
      <vt:lpstr>Voorbeeld Blended Learning Wave</vt:lpstr>
      <vt:lpstr>Groepsopdracht in Mural</vt:lpstr>
      <vt:lpstr>Groepsopdracht in Mural</vt:lpstr>
      <vt:lpstr>Groepsopdracht in Mural</vt:lpstr>
      <vt:lpstr>Terugkoppeling 'Blended Learning Waves'</vt:lpstr>
      <vt:lpstr>Afronding van de workshop </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FONTYS BLENDED</dc:title>
  <dc:creator>Mark Mettler</dc:creator>
  <cp:lastModifiedBy>Jamin,Jean J.H.A.C.</cp:lastModifiedBy>
  <cp:revision>231</cp:revision>
  <dcterms:created xsi:type="dcterms:W3CDTF">2020-12-07T10:14:21Z</dcterms:created>
  <dcterms:modified xsi:type="dcterms:W3CDTF">2021-06-18T15:08:53Z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0x0101002B1C816AA2DAA74497B7B6B03A92436B</vt:lpwstr>
  </property>
</Properties>
</file>