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15"/>
  </p:notesMasterIdLst>
  <p:sldIdLst>
    <p:sldId id="384" r:id="rId5"/>
    <p:sldId id="387" r:id="rId6"/>
    <p:sldId id="341" r:id="rId7"/>
    <p:sldId id="271" r:id="rId8"/>
    <p:sldId id="272" r:id="rId9"/>
    <p:sldId id="273" r:id="rId10"/>
    <p:sldId id="276" r:id="rId11"/>
    <p:sldId id="275" r:id="rId12"/>
    <p:sldId id="377" r:id="rId13"/>
    <p:sldId id="390" r:id="rId14"/>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Velde,Robert R. van der" initials="VRvd" lastIdx="1" clrIdx="0">
    <p:extLst>
      <p:ext uri="{19B8F6BF-5375-455C-9EA6-DF929625EA0E}">
        <p15:presenceInfo xmlns:p15="http://schemas.microsoft.com/office/powerpoint/2012/main" userId="S::880979@fontys.nl::de46b5d1-404d-4e15-a300-cab1b4a4a65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633367"/>
    <a:srgbClr val="D6A300"/>
    <a:srgbClr val="78370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600044A-DBFD-445E-9C7A-BBD05BCE16FB}" v="26" dt="2021-06-18T08:39:56.141"/>
    <p1510:client id="{547DA3CD-FA88-40CA-8683-0C7E24B46CD5}" v="2" dt="2021-06-17T18:54:43.689"/>
    <p1510:client id="{7E8CDC14-1EA4-4CD5-9E4C-ACD0469BB932}" v="7" dt="2021-06-18T11:08:39.375"/>
    <p1510:client id="{D9E59DAD-61B8-4224-9123-F8985040ADCB}" v="1667" dt="2021-06-17T18:38:50.76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4624"/>
  </p:normalViewPr>
  <p:slideViewPr>
    <p:cSldViewPr snapToGrid="0">
      <p:cViewPr varScale="1">
        <p:scale>
          <a:sx n="106" d="100"/>
          <a:sy n="106" d="100"/>
        </p:scale>
        <p:origin x="792"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clId="Web-{B38A42C3-AFB0-4BAF-A0E8-ED98C72AA2CB}"/>
    <pc:docChg chg="modSld">
      <pc:chgData name="" userId="" providerId="" clId="Web-{B38A42C3-AFB0-4BAF-A0E8-ED98C72AA2CB}" dt="2021-06-15T19:08:39.873" v="2" actId="20577"/>
      <pc:docMkLst>
        <pc:docMk/>
      </pc:docMkLst>
      <pc:sldChg chg="modSp">
        <pc:chgData name="" userId="" providerId="" clId="Web-{B38A42C3-AFB0-4BAF-A0E8-ED98C72AA2CB}" dt="2021-06-15T19:08:39.873" v="2" actId="20577"/>
        <pc:sldMkLst>
          <pc:docMk/>
          <pc:sldMk cId="2254887079" sldId="292"/>
        </pc:sldMkLst>
        <pc:spChg chg="mod">
          <ac:chgData name="" userId="" providerId="" clId="Web-{B38A42C3-AFB0-4BAF-A0E8-ED98C72AA2CB}" dt="2021-06-15T19:08:39.873" v="2" actId="20577"/>
          <ac:spMkLst>
            <pc:docMk/>
            <pc:sldMk cId="2254887079" sldId="292"/>
            <ac:spMk id="3" creationId="{00000000-0000-0000-0000-000000000000}"/>
          </ac:spMkLst>
        </pc:spChg>
      </pc:sldChg>
    </pc:docChg>
  </pc:docChgLst>
  <pc:docChgLst>
    <pc:chgData name="Velde,Robert R. van der" userId="S::880979@fontys.nl::de46b5d1-404d-4e15-a300-cab1b4a4a652" providerId="AD" clId="Web-{6966E34D-E4F8-4B8B-B48B-1D57805B27E0}"/>
    <pc:docChg chg="modSld">
      <pc:chgData name="Velde,Robert R. van der" userId="S::880979@fontys.nl::de46b5d1-404d-4e15-a300-cab1b4a4a652" providerId="AD" clId="Web-{6966E34D-E4F8-4B8B-B48B-1D57805B27E0}" dt="2021-06-17T08:09:06.056" v="40" actId="20577"/>
      <pc:docMkLst>
        <pc:docMk/>
      </pc:docMkLst>
      <pc:sldChg chg="modSp modNotes">
        <pc:chgData name="Velde,Robert R. van der" userId="S::880979@fontys.nl::de46b5d1-404d-4e15-a300-cab1b4a4a652" providerId="AD" clId="Web-{6966E34D-E4F8-4B8B-B48B-1D57805B27E0}" dt="2021-06-17T08:09:06.056" v="40" actId="20577"/>
        <pc:sldMkLst>
          <pc:docMk/>
          <pc:sldMk cId="1843851164" sldId="379"/>
        </pc:sldMkLst>
        <pc:spChg chg="mod">
          <ac:chgData name="Velde,Robert R. van der" userId="S::880979@fontys.nl::de46b5d1-404d-4e15-a300-cab1b4a4a652" providerId="AD" clId="Web-{6966E34D-E4F8-4B8B-B48B-1D57805B27E0}" dt="2021-06-17T08:09:06.056" v="40" actId="20577"/>
          <ac:spMkLst>
            <pc:docMk/>
            <pc:sldMk cId="1843851164" sldId="379"/>
            <ac:spMk id="2" creationId="{00000000-0000-0000-0000-000000000000}"/>
          </ac:spMkLst>
        </pc:spChg>
        <pc:picChg chg="mod">
          <ac:chgData name="Velde,Robert R. van der" userId="S::880979@fontys.nl::de46b5d1-404d-4e15-a300-cab1b4a4a652" providerId="AD" clId="Web-{6966E34D-E4F8-4B8B-B48B-1D57805B27E0}" dt="2021-06-17T08:07:28.523" v="0" actId="1076"/>
          <ac:picMkLst>
            <pc:docMk/>
            <pc:sldMk cId="1843851164" sldId="379"/>
            <ac:picMk id="5" creationId="{2CFD023A-336A-F24E-8B1B-EF8CDF98E2BB}"/>
          </ac:picMkLst>
        </pc:picChg>
      </pc:sldChg>
    </pc:docChg>
  </pc:docChgLst>
  <pc:docChgLst>
    <pc:chgData name="Jamin,Jean J.H.A.C." userId="f2903696-3cdb-4ce9-ba50-43d293997050" providerId="ADAL" clId="{3532B369-D78F-AA44-92E3-EC00DA4A12ED}"/>
    <pc:docChg chg="undo custSel modSld">
      <pc:chgData name="Jamin,Jean J.H.A.C." userId="f2903696-3cdb-4ce9-ba50-43d293997050" providerId="ADAL" clId="{3532B369-D78F-AA44-92E3-EC00DA4A12ED}" dt="2021-06-18T14:34:32.434" v="1" actId="1076"/>
      <pc:docMkLst>
        <pc:docMk/>
      </pc:docMkLst>
      <pc:sldChg chg="modSp mod">
        <pc:chgData name="Jamin,Jean J.H.A.C." userId="f2903696-3cdb-4ce9-ba50-43d293997050" providerId="ADAL" clId="{3532B369-D78F-AA44-92E3-EC00DA4A12ED}" dt="2021-06-18T14:34:32.434" v="1" actId="1076"/>
        <pc:sldMkLst>
          <pc:docMk/>
          <pc:sldMk cId="3653404708" sldId="390"/>
        </pc:sldMkLst>
        <pc:picChg chg="mod">
          <ac:chgData name="Jamin,Jean J.H.A.C." userId="f2903696-3cdb-4ce9-ba50-43d293997050" providerId="ADAL" clId="{3532B369-D78F-AA44-92E3-EC00DA4A12ED}" dt="2021-06-18T14:34:32.434" v="1" actId="1076"/>
          <ac:picMkLst>
            <pc:docMk/>
            <pc:sldMk cId="3653404708" sldId="390"/>
            <ac:picMk id="5" creationId="{2CFD023A-336A-F24E-8B1B-EF8CDF98E2BB}"/>
          </ac:picMkLst>
        </pc:picChg>
      </pc:sldChg>
    </pc:docChg>
  </pc:docChgLst>
  <pc:docChgLst>
    <pc:chgData name="Jamin,Jean J.H.A.C." userId="S::875706@fontys.nl::f2903696-3cdb-4ce9-ba50-43d293997050" providerId="AD" clId="Web-{6304A752-E362-41EB-BD47-FB1A415DE5FE}"/>
    <pc:docChg chg="addSld delSld modSld">
      <pc:chgData name="Jamin,Jean J.H.A.C." userId="S::875706@fontys.nl::f2903696-3cdb-4ce9-ba50-43d293997050" providerId="AD" clId="Web-{6304A752-E362-41EB-BD47-FB1A415DE5FE}" dt="2021-06-17T13:26:36.247" v="428" actId="20577"/>
      <pc:docMkLst>
        <pc:docMk/>
      </pc:docMkLst>
      <pc:sldChg chg="modSp">
        <pc:chgData name="Jamin,Jean J.H.A.C." userId="S::875706@fontys.nl::f2903696-3cdb-4ce9-ba50-43d293997050" providerId="AD" clId="Web-{6304A752-E362-41EB-BD47-FB1A415DE5FE}" dt="2021-06-17T12:57:21.435" v="259" actId="1076"/>
        <pc:sldMkLst>
          <pc:docMk/>
          <pc:sldMk cId="0" sldId="276"/>
        </pc:sldMkLst>
        <pc:picChg chg="mod">
          <ac:chgData name="Jamin,Jean J.H.A.C." userId="S::875706@fontys.nl::f2903696-3cdb-4ce9-ba50-43d293997050" providerId="AD" clId="Web-{6304A752-E362-41EB-BD47-FB1A415DE5FE}" dt="2021-06-17T12:57:21.435" v="259" actId="1076"/>
          <ac:picMkLst>
            <pc:docMk/>
            <pc:sldMk cId="0" sldId="276"/>
            <ac:picMk id="2" creationId="{BDAFE1E6-AB21-49BB-9A71-6A76485DE050}"/>
          </ac:picMkLst>
        </pc:picChg>
        <pc:picChg chg="mod">
          <ac:chgData name="Jamin,Jean J.H.A.C." userId="S::875706@fontys.nl::f2903696-3cdb-4ce9-ba50-43d293997050" providerId="AD" clId="Web-{6304A752-E362-41EB-BD47-FB1A415DE5FE}" dt="2021-06-17T12:56:46.231" v="256" actId="1076"/>
          <ac:picMkLst>
            <pc:docMk/>
            <pc:sldMk cId="0" sldId="276"/>
            <ac:picMk id="233" creationId="{00000000-0000-0000-0000-000000000000}"/>
          </ac:picMkLst>
        </pc:picChg>
      </pc:sldChg>
      <pc:sldChg chg="modSp">
        <pc:chgData name="Jamin,Jean J.H.A.C." userId="S::875706@fontys.nl::f2903696-3cdb-4ce9-ba50-43d293997050" providerId="AD" clId="Web-{6304A752-E362-41EB-BD47-FB1A415DE5FE}" dt="2021-06-17T12:43:30.397" v="214" actId="20577"/>
        <pc:sldMkLst>
          <pc:docMk/>
          <pc:sldMk cId="2777973847" sldId="291"/>
        </pc:sldMkLst>
        <pc:spChg chg="mod">
          <ac:chgData name="Jamin,Jean J.H.A.C." userId="S::875706@fontys.nl::f2903696-3cdb-4ce9-ba50-43d293997050" providerId="AD" clId="Web-{6304A752-E362-41EB-BD47-FB1A415DE5FE}" dt="2021-06-17T12:43:30.397" v="214" actId="20577"/>
          <ac:spMkLst>
            <pc:docMk/>
            <pc:sldMk cId="2777973847" sldId="291"/>
            <ac:spMk id="3" creationId="{00000000-0000-0000-0000-000000000000}"/>
          </ac:spMkLst>
        </pc:spChg>
      </pc:sldChg>
      <pc:sldChg chg="modSp">
        <pc:chgData name="Jamin,Jean J.H.A.C." userId="S::875706@fontys.nl::f2903696-3cdb-4ce9-ba50-43d293997050" providerId="AD" clId="Web-{6304A752-E362-41EB-BD47-FB1A415DE5FE}" dt="2021-06-17T12:27:53.091" v="1" actId="1076"/>
        <pc:sldMkLst>
          <pc:docMk/>
          <pc:sldMk cId="2286001276" sldId="293"/>
        </pc:sldMkLst>
        <pc:picChg chg="mod">
          <ac:chgData name="Jamin,Jean J.H.A.C." userId="S::875706@fontys.nl::f2903696-3cdb-4ce9-ba50-43d293997050" providerId="AD" clId="Web-{6304A752-E362-41EB-BD47-FB1A415DE5FE}" dt="2021-06-17T12:27:53.091" v="1" actId="1076"/>
          <ac:picMkLst>
            <pc:docMk/>
            <pc:sldMk cId="2286001276" sldId="293"/>
            <ac:picMk id="5" creationId="{2CFD023A-336A-F24E-8B1B-EF8CDF98E2BB}"/>
          </ac:picMkLst>
        </pc:picChg>
      </pc:sldChg>
      <pc:sldChg chg="delSp modSp">
        <pc:chgData name="Jamin,Jean J.H.A.C." userId="S::875706@fontys.nl::f2903696-3cdb-4ce9-ba50-43d293997050" providerId="AD" clId="Web-{6304A752-E362-41EB-BD47-FB1A415DE5FE}" dt="2021-06-17T12:50:15.017" v="220" actId="1076"/>
        <pc:sldMkLst>
          <pc:docMk/>
          <pc:sldMk cId="3840637645" sldId="294"/>
        </pc:sldMkLst>
        <pc:spChg chg="del">
          <ac:chgData name="Jamin,Jean J.H.A.C." userId="S::875706@fontys.nl::f2903696-3cdb-4ce9-ba50-43d293997050" providerId="AD" clId="Web-{6304A752-E362-41EB-BD47-FB1A415DE5FE}" dt="2021-06-17T12:49:56.173" v="215"/>
          <ac:spMkLst>
            <pc:docMk/>
            <pc:sldMk cId="3840637645" sldId="294"/>
            <ac:spMk id="6" creationId="{00000000-0000-0000-0000-000000000000}"/>
          </ac:spMkLst>
        </pc:spChg>
        <pc:picChg chg="mod">
          <ac:chgData name="Jamin,Jean J.H.A.C." userId="S::875706@fontys.nl::f2903696-3cdb-4ce9-ba50-43d293997050" providerId="AD" clId="Web-{6304A752-E362-41EB-BD47-FB1A415DE5FE}" dt="2021-06-17T12:50:15.017" v="220" actId="1076"/>
          <ac:picMkLst>
            <pc:docMk/>
            <pc:sldMk cId="3840637645" sldId="294"/>
            <ac:picMk id="4" creationId="{00000000-0000-0000-0000-000000000000}"/>
          </ac:picMkLst>
        </pc:picChg>
      </pc:sldChg>
      <pc:sldChg chg="delSp">
        <pc:chgData name="Jamin,Jean J.H.A.C." userId="S::875706@fontys.nl::f2903696-3cdb-4ce9-ba50-43d293997050" providerId="AD" clId="Web-{6304A752-E362-41EB-BD47-FB1A415DE5FE}" dt="2021-06-17T12:51:20.472" v="230"/>
        <pc:sldMkLst>
          <pc:docMk/>
          <pc:sldMk cId="232688048" sldId="296"/>
        </pc:sldMkLst>
        <pc:spChg chg="del">
          <ac:chgData name="Jamin,Jean J.H.A.C." userId="S::875706@fontys.nl::f2903696-3cdb-4ce9-ba50-43d293997050" providerId="AD" clId="Web-{6304A752-E362-41EB-BD47-FB1A415DE5FE}" dt="2021-06-17T12:51:20.472" v="230"/>
          <ac:spMkLst>
            <pc:docMk/>
            <pc:sldMk cId="232688048" sldId="296"/>
            <ac:spMk id="3" creationId="{00000000-0000-0000-0000-000000000000}"/>
          </ac:spMkLst>
        </pc:spChg>
      </pc:sldChg>
      <pc:sldChg chg="addSp delSp modSp add del">
        <pc:chgData name="Jamin,Jean J.H.A.C." userId="S::875706@fontys.nl::f2903696-3cdb-4ce9-ba50-43d293997050" providerId="AD" clId="Web-{6304A752-E362-41EB-BD47-FB1A415DE5FE}" dt="2021-06-17T13:23:16.820" v="388"/>
        <pc:sldMkLst>
          <pc:docMk/>
          <pc:sldMk cId="2970161820" sldId="306"/>
        </pc:sldMkLst>
        <pc:spChg chg="mod">
          <ac:chgData name="Jamin,Jean J.H.A.C." userId="S::875706@fontys.nl::f2903696-3cdb-4ce9-ba50-43d293997050" providerId="AD" clId="Web-{6304A752-E362-41EB-BD47-FB1A415DE5FE}" dt="2021-06-17T13:03:42.023" v="298" actId="20577"/>
          <ac:spMkLst>
            <pc:docMk/>
            <pc:sldMk cId="2970161820" sldId="306"/>
            <ac:spMk id="2" creationId="{00000000-0000-0000-0000-000000000000}"/>
          </ac:spMkLst>
        </pc:spChg>
        <pc:spChg chg="del">
          <ac:chgData name="Jamin,Jean J.H.A.C." userId="S::875706@fontys.nl::f2903696-3cdb-4ce9-ba50-43d293997050" providerId="AD" clId="Web-{6304A752-E362-41EB-BD47-FB1A415DE5FE}" dt="2021-06-17T13:21:46.318" v="384"/>
          <ac:spMkLst>
            <pc:docMk/>
            <pc:sldMk cId="2970161820" sldId="306"/>
            <ac:spMk id="3" creationId="{ED985641-C0DD-4691-B41E-3951D364521B}"/>
          </ac:spMkLst>
        </pc:spChg>
        <pc:spChg chg="add mod">
          <ac:chgData name="Jamin,Jean J.H.A.C." userId="S::875706@fontys.nl::f2903696-3cdb-4ce9-ba50-43d293997050" providerId="AD" clId="Web-{6304A752-E362-41EB-BD47-FB1A415DE5FE}" dt="2021-06-17T13:04:05.352" v="301" actId="1076"/>
          <ac:spMkLst>
            <pc:docMk/>
            <pc:sldMk cId="2970161820" sldId="306"/>
            <ac:spMk id="9" creationId="{3E4E2E72-39E4-426F-AC50-115DC7A4A450}"/>
          </ac:spMkLst>
        </pc:spChg>
        <pc:picChg chg="del">
          <ac:chgData name="Jamin,Jean J.H.A.C." userId="S::875706@fontys.nl::f2903696-3cdb-4ce9-ba50-43d293997050" providerId="AD" clId="Web-{6304A752-E362-41EB-BD47-FB1A415DE5FE}" dt="2021-06-17T13:23:16.820" v="388"/>
          <ac:picMkLst>
            <pc:docMk/>
            <pc:sldMk cId="2970161820" sldId="306"/>
            <ac:picMk id="4" creationId="{2B1994AB-AA38-4411-A4BB-541C247C8BF6}"/>
          </ac:picMkLst>
        </pc:picChg>
      </pc:sldChg>
      <pc:sldChg chg="addSp delSp modSp">
        <pc:chgData name="Jamin,Jean J.H.A.C." userId="S::875706@fontys.nl::f2903696-3cdb-4ce9-ba50-43d293997050" providerId="AD" clId="Web-{6304A752-E362-41EB-BD47-FB1A415DE5FE}" dt="2021-06-17T13:23:31.758" v="389"/>
        <pc:sldMkLst>
          <pc:docMk/>
          <pc:sldMk cId="2550177843" sldId="307"/>
        </pc:sldMkLst>
        <pc:spChg chg="mod">
          <ac:chgData name="Jamin,Jean J.H.A.C." userId="S::875706@fontys.nl::f2903696-3cdb-4ce9-ba50-43d293997050" providerId="AD" clId="Web-{6304A752-E362-41EB-BD47-FB1A415DE5FE}" dt="2021-06-17T13:08:11.390" v="333" actId="20577"/>
          <ac:spMkLst>
            <pc:docMk/>
            <pc:sldMk cId="2550177843" sldId="307"/>
            <ac:spMk id="2" creationId="{00000000-0000-0000-0000-000000000000}"/>
          </ac:spMkLst>
        </pc:spChg>
        <pc:spChg chg="del">
          <ac:chgData name="Jamin,Jean J.H.A.C." userId="S::875706@fontys.nl::f2903696-3cdb-4ce9-ba50-43d293997050" providerId="AD" clId="Web-{6304A752-E362-41EB-BD47-FB1A415DE5FE}" dt="2021-06-17T13:21:30.630" v="381"/>
          <ac:spMkLst>
            <pc:docMk/>
            <pc:sldMk cId="2550177843" sldId="307"/>
            <ac:spMk id="3" creationId="{79060CE0-E7E3-4C10-9F0A-1D3CE0283C48}"/>
          </ac:spMkLst>
        </pc:spChg>
        <pc:spChg chg="add mod">
          <ac:chgData name="Jamin,Jean J.H.A.C." userId="S::875706@fontys.nl::f2903696-3cdb-4ce9-ba50-43d293997050" providerId="AD" clId="Web-{6304A752-E362-41EB-BD47-FB1A415DE5FE}" dt="2021-06-17T13:08:17.671" v="334" actId="1076"/>
          <ac:spMkLst>
            <pc:docMk/>
            <pc:sldMk cId="2550177843" sldId="307"/>
            <ac:spMk id="6" creationId="{C1CBB805-C5D3-45E6-AEFE-BF5B12E2EA30}"/>
          </ac:spMkLst>
        </pc:spChg>
        <pc:picChg chg="del">
          <ac:chgData name="Jamin,Jean J.H.A.C." userId="S::875706@fontys.nl::f2903696-3cdb-4ce9-ba50-43d293997050" providerId="AD" clId="Web-{6304A752-E362-41EB-BD47-FB1A415DE5FE}" dt="2021-06-17T13:23:31.758" v="389"/>
          <ac:picMkLst>
            <pc:docMk/>
            <pc:sldMk cId="2550177843" sldId="307"/>
            <ac:picMk id="4" creationId="{C6A7C220-F377-49E9-8C8D-D0D4142A20C5}"/>
          </ac:picMkLst>
        </pc:picChg>
      </pc:sldChg>
      <pc:sldChg chg="addSp delSp modSp modNotes">
        <pc:chgData name="Jamin,Jean J.H.A.C." userId="S::875706@fontys.nl::f2903696-3cdb-4ce9-ba50-43d293997050" providerId="AD" clId="Web-{6304A752-E362-41EB-BD47-FB1A415DE5FE}" dt="2021-06-17T13:23:49.602" v="390"/>
        <pc:sldMkLst>
          <pc:docMk/>
          <pc:sldMk cId="4111257738" sldId="308"/>
        </pc:sldMkLst>
        <pc:spChg chg="mod">
          <ac:chgData name="Jamin,Jean J.H.A.C." userId="S::875706@fontys.nl::f2903696-3cdb-4ce9-ba50-43d293997050" providerId="AD" clId="Web-{6304A752-E362-41EB-BD47-FB1A415DE5FE}" dt="2021-06-17T13:20:16.143" v="374" actId="20577"/>
          <ac:spMkLst>
            <pc:docMk/>
            <pc:sldMk cId="4111257738" sldId="308"/>
            <ac:spMk id="2" creationId="{00000000-0000-0000-0000-000000000000}"/>
          </ac:spMkLst>
        </pc:spChg>
        <pc:spChg chg="del">
          <ac:chgData name="Jamin,Jean J.H.A.C." userId="S::875706@fontys.nl::f2903696-3cdb-4ce9-ba50-43d293997050" providerId="AD" clId="Web-{6304A752-E362-41EB-BD47-FB1A415DE5FE}" dt="2021-06-17T13:21:21.317" v="380"/>
          <ac:spMkLst>
            <pc:docMk/>
            <pc:sldMk cId="4111257738" sldId="308"/>
            <ac:spMk id="3" creationId="{40488FCD-48FA-4D64-953F-A82965FA2582}"/>
          </ac:spMkLst>
        </pc:spChg>
        <pc:spChg chg="add del mod">
          <ac:chgData name="Jamin,Jean J.H.A.C." userId="S::875706@fontys.nl::f2903696-3cdb-4ce9-ba50-43d293997050" providerId="AD" clId="Web-{6304A752-E362-41EB-BD47-FB1A415DE5FE}" dt="2021-06-17T13:22:24.850" v="385"/>
          <ac:spMkLst>
            <pc:docMk/>
            <pc:sldMk cId="4111257738" sldId="308"/>
            <ac:spMk id="6" creationId="{1EF83DEF-155A-4096-84F2-B7D83666ED27}"/>
          </ac:spMkLst>
        </pc:spChg>
        <pc:spChg chg="add mod">
          <ac:chgData name="Jamin,Jean J.H.A.C." userId="S::875706@fontys.nl::f2903696-3cdb-4ce9-ba50-43d293997050" providerId="AD" clId="Web-{6304A752-E362-41EB-BD47-FB1A415DE5FE}" dt="2021-06-17T13:22:39.710" v="387" actId="1076"/>
          <ac:spMkLst>
            <pc:docMk/>
            <pc:sldMk cId="4111257738" sldId="308"/>
            <ac:spMk id="7" creationId="{E10DEDF4-5F64-471F-A07B-ABCAC94BEEFE}"/>
          </ac:spMkLst>
        </pc:spChg>
        <pc:picChg chg="del">
          <ac:chgData name="Jamin,Jean J.H.A.C." userId="S::875706@fontys.nl::f2903696-3cdb-4ce9-ba50-43d293997050" providerId="AD" clId="Web-{6304A752-E362-41EB-BD47-FB1A415DE5FE}" dt="2021-06-17T13:23:49.602" v="390"/>
          <ac:picMkLst>
            <pc:docMk/>
            <pc:sldMk cId="4111257738" sldId="308"/>
            <ac:picMk id="4" creationId="{2BA6473F-5F1E-44C4-A85B-9F8E8C3F0EB6}"/>
          </ac:picMkLst>
        </pc:picChg>
        <pc:picChg chg="mod">
          <ac:chgData name="Jamin,Jean J.H.A.C." userId="S::875706@fontys.nl::f2903696-3cdb-4ce9-ba50-43d293997050" providerId="AD" clId="Web-{6304A752-E362-41EB-BD47-FB1A415DE5FE}" dt="2021-06-17T13:19:26.033" v="372" actId="1076"/>
          <ac:picMkLst>
            <pc:docMk/>
            <pc:sldMk cId="4111257738" sldId="308"/>
            <ac:picMk id="5" creationId="{2CFD023A-336A-F24E-8B1B-EF8CDF98E2BB}"/>
          </ac:picMkLst>
        </pc:picChg>
      </pc:sldChg>
      <pc:sldChg chg="delSp">
        <pc:chgData name="Jamin,Jean J.H.A.C." userId="S::875706@fontys.nl::f2903696-3cdb-4ce9-ba50-43d293997050" providerId="AD" clId="Web-{6304A752-E362-41EB-BD47-FB1A415DE5FE}" dt="2021-06-17T12:56:22.933" v="255"/>
        <pc:sldMkLst>
          <pc:docMk/>
          <pc:sldMk cId="1829345837" sldId="320"/>
        </pc:sldMkLst>
        <pc:spChg chg="del">
          <ac:chgData name="Jamin,Jean J.H.A.C." userId="S::875706@fontys.nl::f2903696-3cdb-4ce9-ba50-43d293997050" providerId="AD" clId="Web-{6304A752-E362-41EB-BD47-FB1A415DE5FE}" dt="2021-06-17T12:56:22.933" v="255"/>
          <ac:spMkLst>
            <pc:docMk/>
            <pc:sldMk cId="1829345837" sldId="320"/>
            <ac:spMk id="9" creationId="{00000000-0000-0000-0000-000000000000}"/>
          </ac:spMkLst>
        </pc:spChg>
      </pc:sldChg>
      <pc:sldChg chg="del">
        <pc:chgData name="Jamin,Jean J.H.A.C." userId="S::875706@fontys.nl::f2903696-3cdb-4ce9-ba50-43d293997050" providerId="AD" clId="Web-{6304A752-E362-41EB-BD47-FB1A415DE5FE}" dt="2021-06-17T13:23:54.462" v="391"/>
        <pc:sldMkLst>
          <pc:docMk/>
          <pc:sldMk cId="0" sldId="328"/>
        </pc:sldMkLst>
      </pc:sldChg>
      <pc:sldChg chg="addSp delSp modSp">
        <pc:chgData name="Jamin,Jean J.H.A.C." userId="S::875706@fontys.nl::f2903696-3cdb-4ce9-ba50-43d293997050" providerId="AD" clId="Web-{6304A752-E362-41EB-BD47-FB1A415DE5FE}" dt="2021-06-17T13:11:31.239" v="341" actId="1076"/>
        <pc:sldMkLst>
          <pc:docMk/>
          <pc:sldMk cId="468111449" sldId="342"/>
        </pc:sldMkLst>
        <pc:picChg chg="add mod">
          <ac:chgData name="Jamin,Jean J.H.A.C." userId="S::875706@fontys.nl::f2903696-3cdb-4ce9-ba50-43d293997050" providerId="AD" clId="Web-{6304A752-E362-41EB-BD47-FB1A415DE5FE}" dt="2021-06-17T13:11:01.301" v="340" actId="1076"/>
          <ac:picMkLst>
            <pc:docMk/>
            <pc:sldMk cId="468111449" sldId="342"/>
            <ac:picMk id="2" creationId="{4D81F2F8-F288-4F7E-8B8C-2CC1EDA9E563}"/>
          </ac:picMkLst>
        </pc:picChg>
        <pc:picChg chg="mod">
          <ac:chgData name="Jamin,Jean J.H.A.C." userId="S::875706@fontys.nl::f2903696-3cdb-4ce9-ba50-43d293997050" providerId="AD" clId="Web-{6304A752-E362-41EB-BD47-FB1A415DE5FE}" dt="2021-06-17T13:11:31.239" v="341" actId="1076"/>
          <ac:picMkLst>
            <pc:docMk/>
            <pc:sldMk cId="468111449" sldId="342"/>
            <ac:picMk id="5" creationId="{2CFD023A-336A-F24E-8B1B-EF8CDF98E2BB}"/>
          </ac:picMkLst>
        </pc:picChg>
        <pc:picChg chg="del">
          <ac:chgData name="Jamin,Jean J.H.A.C." userId="S::875706@fontys.nl::f2903696-3cdb-4ce9-ba50-43d293997050" providerId="AD" clId="Web-{6304A752-E362-41EB-BD47-FB1A415DE5FE}" dt="2021-06-17T13:10:38.003" v="335"/>
          <ac:picMkLst>
            <pc:docMk/>
            <pc:sldMk cId="468111449" sldId="342"/>
            <ac:picMk id="14" creationId="{027675F5-1B59-AF4F-A0BD-11D7459BE8E8}"/>
          </ac:picMkLst>
        </pc:picChg>
      </pc:sldChg>
      <pc:sldChg chg="modSp">
        <pc:chgData name="Jamin,Jean J.H.A.C." userId="S::875706@fontys.nl::f2903696-3cdb-4ce9-ba50-43d293997050" providerId="AD" clId="Web-{6304A752-E362-41EB-BD47-FB1A415DE5FE}" dt="2021-06-17T13:26:36.247" v="428" actId="20577"/>
        <pc:sldMkLst>
          <pc:docMk/>
          <pc:sldMk cId="3418108531" sldId="359"/>
        </pc:sldMkLst>
        <pc:spChg chg="mod">
          <ac:chgData name="Jamin,Jean J.H.A.C." userId="S::875706@fontys.nl::f2903696-3cdb-4ce9-ba50-43d293997050" providerId="AD" clId="Web-{6304A752-E362-41EB-BD47-FB1A415DE5FE}" dt="2021-06-17T13:26:36.247" v="428" actId="20577"/>
          <ac:spMkLst>
            <pc:docMk/>
            <pc:sldMk cId="3418108531" sldId="359"/>
            <ac:spMk id="7" creationId="{0D5FCD6C-2F68-CA40-A020-8A65527A204C}"/>
          </ac:spMkLst>
        </pc:spChg>
      </pc:sldChg>
      <pc:sldChg chg="modNotes">
        <pc:chgData name="Jamin,Jean J.H.A.C." userId="S::875706@fontys.nl::f2903696-3cdb-4ce9-ba50-43d293997050" providerId="AD" clId="Web-{6304A752-E362-41EB-BD47-FB1A415DE5FE}" dt="2021-06-17T13:25:53.184" v="413"/>
        <pc:sldMkLst>
          <pc:docMk/>
          <pc:sldMk cId="1256575519" sldId="361"/>
        </pc:sldMkLst>
      </pc:sldChg>
      <pc:sldChg chg="modNotes">
        <pc:chgData name="Jamin,Jean J.H.A.C." userId="S::875706@fontys.nl::f2903696-3cdb-4ce9-ba50-43d293997050" providerId="AD" clId="Web-{6304A752-E362-41EB-BD47-FB1A415DE5FE}" dt="2021-06-17T13:26:06.012" v="425"/>
        <pc:sldMkLst>
          <pc:docMk/>
          <pc:sldMk cId="1365493872" sldId="362"/>
        </pc:sldMkLst>
      </pc:sldChg>
      <pc:sldChg chg="addSp delSp modSp">
        <pc:chgData name="Jamin,Jean J.H.A.C." userId="S::875706@fontys.nl::f2903696-3cdb-4ce9-ba50-43d293997050" providerId="AD" clId="Web-{6304A752-E362-41EB-BD47-FB1A415DE5FE}" dt="2021-06-17T13:16:52.544" v="359" actId="1076"/>
        <pc:sldMkLst>
          <pc:docMk/>
          <pc:sldMk cId="3701633667" sldId="367"/>
        </pc:sldMkLst>
        <pc:spChg chg="mod">
          <ac:chgData name="Jamin,Jean J.H.A.C." userId="S::875706@fontys.nl::f2903696-3cdb-4ce9-ba50-43d293997050" providerId="AD" clId="Web-{6304A752-E362-41EB-BD47-FB1A415DE5FE}" dt="2021-06-17T13:16:49.513" v="358" actId="1076"/>
          <ac:spMkLst>
            <pc:docMk/>
            <pc:sldMk cId="3701633667" sldId="367"/>
            <ac:spMk id="11" creationId="{13FCD84F-1EE2-2043-9BEF-2814AFE61E80}"/>
          </ac:spMkLst>
        </pc:spChg>
        <pc:grpChg chg="add del mod">
          <ac:chgData name="Jamin,Jean J.H.A.C." userId="S::875706@fontys.nl::f2903696-3cdb-4ce9-ba50-43d293997050" providerId="AD" clId="Web-{6304A752-E362-41EB-BD47-FB1A415DE5FE}" dt="2021-06-17T13:16:44.263" v="356" actId="1076"/>
          <ac:grpSpMkLst>
            <pc:docMk/>
            <pc:sldMk cId="3701633667" sldId="367"/>
            <ac:grpSpMk id="7" creationId="{DD00A532-DFDB-B442-8C05-173CBE936B30}"/>
          </ac:grpSpMkLst>
        </pc:grpChg>
        <pc:picChg chg="mod">
          <ac:chgData name="Jamin,Jean J.H.A.C." userId="S::875706@fontys.nl::f2903696-3cdb-4ce9-ba50-43d293997050" providerId="AD" clId="Web-{6304A752-E362-41EB-BD47-FB1A415DE5FE}" dt="2021-06-17T13:16:52.544" v="359" actId="1076"/>
          <ac:picMkLst>
            <pc:docMk/>
            <pc:sldMk cId="3701633667" sldId="367"/>
            <ac:picMk id="12" creationId="{8279C301-521C-6C4E-8DA3-2B3EDF08F262}"/>
          </ac:picMkLst>
        </pc:picChg>
      </pc:sldChg>
      <pc:sldChg chg="modSp">
        <pc:chgData name="Jamin,Jean J.H.A.C." userId="S::875706@fontys.nl::f2903696-3cdb-4ce9-ba50-43d293997050" providerId="AD" clId="Web-{6304A752-E362-41EB-BD47-FB1A415DE5FE}" dt="2021-06-17T13:17:46.249" v="368" actId="20577"/>
        <pc:sldMkLst>
          <pc:docMk/>
          <pc:sldMk cId="2155465242" sldId="377"/>
        </pc:sldMkLst>
        <pc:spChg chg="mod">
          <ac:chgData name="Jamin,Jean J.H.A.C." userId="S::875706@fontys.nl::f2903696-3cdb-4ce9-ba50-43d293997050" providerId="AD" clId="Web-{6304A752-E362-41EB-BD47-FB1A415DE5FE}" dt="2021-06-17T13:17:46.249" v="368" actId="20577"/>
          <ac:spMkLst>
            <pc:docMk/>
            <pc:sldMk cId="2155465242" sldId="377"/>
            <ac:spMk id="12" creationId="{6E97A066-3937-1740-BFAE-4143DD53F5C1}"/>
          </ac:spMkLst>
        </pc:spChg>
      </pc:sldChg>
      <pc:sldChg chg="modSp">
        <pc:chgData name="Jamin,Jean J.H.A.C." userId="S::875706@fontys.nl::f2903696-3cdb-4ce9-ba50-43d293997050" providerId="AD" clId="Web-{6304A752-E362-41EB-BD47-FB1A415DE5FE}" dt="2021-06-17T13:03:21.319" v="297" actId="1076"/>
        <pc:sldMkLst>
          <pc:docMk/>
          <pc:sldMk cId="1843851164" sldId="379"/>
        </pc:sldMkLst>
        <pc:spChg chg="mod">
          <ac:chgData name="Jamin,Jean J.H.A.C." userId="S::875706@fontys.nl::f2903696-3cdb-4ce9-ba50-43d293997050" providerId="AD" clId="Web-{6304A752-E362-41EB-BD47-FB1A415DE5FE}" dt="2021-06-17T13:03:13.929" v="296" actId="14100"/>
          <ac:spMkLst>
            <pc:docMk/>
            <pc:sldMk cId="1843851164" sldId="379"/>
            <ac:spMk id="2" creationId="{00000000-0000-0000-0000-000000000000}"/>
          </ac:spMkLst>
        </pc:spChg>
        <pc:picChg chg="mod">
          <ac:chgData name="Jamin,Jean J.H.A.C." userId="S::875706@fontys.nl::f2903696-3cdb-4ce9-ba50-43d293997050" providerId="AD" clId="Web-{6304A752-E362-41EB-BD47-FB1A415DE5FE}" dt="2021-06-17T13:03:21.319" v="297" actId="1076"/>
          <ac:picMkLst>
            <pc:docMk/>
            <pc:sldMk cId="1843851164" sldId="379"/>
            <ac:picMk id="5" creationId="{2CFD023A-336A-F24E-8B1B-EF8CDF98E2BB}"/>
          </ac:picMkLst>
        </pc:picChg>
      </pc:sldChg>
      <pc:sldChg chg="delSp del">
        <pc:chgData name="Jamin,Jean J.H.A.C." userId="S::875706@fontys.nl::f2903696-3cdb-4ce9-ba50-43d293997050" providerId="AD" clId="Web-{6304A752-E362-41EB-BD47-FB1A415DE5FE}" dt="2021-06-17T13:04:37.962" v="302"/>
        <pc:sldMkLst>
          <pc:docMk/>
          <pc:sldMk cId="3405223093" sldId="380"/>
        </pc:sldMkLst>
        <pc:spChg chg="del">
          <ac:chgData name="Jamin,Jean J.H.A.C." userId="S::875706@fontys.nl::f2903696-3cdb-4ce9-ba50-43d293997050" providerId="AD" clId="Web-{6304A752-E362-41EB-BD47-FB1A415DE5FE}" dt="2021-06-17T13:03:55.617" v="299"/>
          <ac:spMkLst>
            <pc:docMk/>
            <pc:sldMk cId="3405223093" sldId="380"/>
            <ac:spMk id="11" creationId="{C8E20BCF-11C0-F54D-BA3C-997A6414C287}"/>
          </ac:spMkLst>
        </pc:spChg>
      </pc:sldChg>
    </pc:docChg>
  </pc:docChgLst>
  <pc:docChgLst>
    <pc:chgData name="Jamin,Jean J.H.A.C." userId="S::875706@fontys.nl::f2903696-3cdb-4ce9-ba50-43d293997050" providerId="AD" clId="Web-{39E8F2ED-50A0-41D2-92FA-D2D4A904E56B}"/>
    <pc:docChg chg="modSld">
      <pc:chgData name="Jamin,Jean J.H.A.C." userId="S::875706@fontys.nl::f2903696-3cdb-4ce9-ba50-43d293997050" providerId="AD" clId="Web-{39E8F2ED-50A0-41D2-92FA-D2D4A904E56B}" dt="2021-06-16T12:14:26.754" v="5" actId="1076"/>
      <pc:docMkLst>
        <pc:docMk/>
      </pc:docMkLst>
      <pc:sldChg chg="addSp delSp modSp">
        <pc:chgData name="Jamin,Jean J.H.A.C." userId="S::875706@fontys.nl::f2903696-3cdb-4ce9-ba50-43d293997050" providerId="AD" clId="Web-{39E8F2ED-50A0-41D2-92FA-D2D4A904E56B}" dt="2021-06-16T12:14:26.754" v="5" actId="1076"/>
        <pc:sldMkLst>
          <pc:docMk/>
          <pc:sldMk cId="3382333107" sldId="360"/>
        </pc:sldMkLst>
        <pc:picChg chg="add mod">
          <ac:chgData name="Jamin,Jean J.H.A.C." userId="S::875706@fontys.nl::f2903696-3cdb-4ce9-ba50-43d293997050" providerId="AD" clId="Web-{39E8F2ED-50A0-41D2-92FA-D2D4A904E56B}" dt="2021-06-16T12:14:26.754" v="5" actId="1076"/>
          <ac:picMkLst>
            <pc:docMk/>
            <pc:sldMk cId="3382333107" sldId="360"/>
            <ac:picMk id="2" creationId="{E591BC6E-AA0F-4094-8D12-A31E441A1E7C}"/>
          </ac:picMkLst>
        </pc:picChg>
        <pc:picChg chg="del">
          <ac:chgData name="Jamin,Jean J.H.A.C." userId="S::875706@fontys.nl::f2903696-3cdb-4ce9-ba50-43d293997050" providerId="AD" clId="Web-{39E8F2ED-50A0-41D2-92FA-D2D4A904E56B}" dt="2021-06-16T12:14:01.658" v="0"/>
          <ac:picMkLst>
            <pc:docMk/>
            <pc:sldMk cId="3382333107" sldId="360"/>
            <ac:picMk id="9" creationId="{E34E734D-D1F5-1A4D-BC39-2FC8ABE79F2F}"/>
          </ac:picMkLst>
        </pc:picChg>
      </pc:sldChg>
    </pc:docChg>
  </pc:docChgLst>
  <pc:docChgLst>
    <pc:chgData name="Aalst,Bianca B. van der" userId="S::886399@fontys.nl::d254a686-399c-4101-b97d-ebdd06d74b57" providerId="AD" clId="Web-{B38A42C3-AFB0-4BAF-A0E8-ED98C72AA2CB}"/>
    <pc:docChg chg="modSld">
      <pc:chgData name="Aalst,Bianca B. van der" userId="S::886399@fontys.nl::d254a686-399c-4101-b97d-ebdd06d74b57" providerId="AD" clId="Web-{B38A42C3-AFB0-4BAF-A0E8-ED98C72AA2CB}" dt="2021-06-15T19:11:59.144" v="111" actId="20577"/>
      <pc:docMkLst>
        <pc:docMk/>
      </pc:docMkLst>
      <pc:sldChg chg="modSp">
        <pc:chgData name="Aalst,Bianca B. van der" userId="S::886399@fontys.nl::d254a686-399c-4101-b97d-ebdd06d74b57" providerId="AD" clId="Web-{B38A42C3-AFB0-4BAF-A0E8-ED98C72AA2CB}" dt="2021-06-15T19:11:59.144" v="111" actId="20577"/>
        <pc:sldMkLst>
          <pc:docMk/>
          <pc:sldMk cId="2254887079" sldId="292"/>
        </pc:sldMkLst>
        <pc:spChg chg="mod">
          <ac:chgData name="Aalst,Bianca B. van der" userId="S::886399@fontys.nl::d254a686-399c-4101-b97d-ebdd06d74b57" providerId="AD" clId="Web-{B38A42C3-AFB0-4BAF-A0E8-ED98C72AA2CB}" dt="2021-06-15T19:11:59.144" v="111" actId="20577"/>
          <ac:spMkLst>
            <pc:docMk/>
            <pc:sldMk cId="2254887079" sldId="292"/>
            <ac:spMk id="3" creationId="{00000000-0000-0000-0000-000000000000}"/>
          </ac:spMkLst>
        </pc:spChg>
      </pc:sldChg>
    </pc:docChg>
  </pc:docChgLst>
  <pc:docChgLst>
    <pc:chgData name="Aalst,Bianca B. van der" userId="S::886399@fontys.nl::d254a686-399c-4101-b97d-ebdd06d74b57" providerId="AD" clId="Web-{547DA3CD-FA88-40CA-8683-0C7E24B46CD5}"/>
    <pc:docChg chg="modSld">
      <pc:chgData name="Aalst,Bianca B. van der" userId="S::886399@fontys.nl::d254a686-399c-4101-b97d-ebdd06d74b57" providerId="AD" clId="Web-{547DA3CD-FA88-40CA-8683-0C7E24B46CD5}" dt="2021-06-17T18:54:43.689" v="1" actId="1076"/>
      <pc:docMkLst>
        <pc:docMk/>
      </pc:docMkLst>
      <pc:sldChg chg="modSp">
        <pc:chgData name="Aalst,Bianca B. van der" userId="S::886399@fontys.nl::d254a686-399c-4101-b97d-ebdd06d74b57" providerId="AD" clId="Web-{547DA3CD-FA88-40CA-8683-0C7E24B46CD5}" dt="2021-06-17T18:54:43.689" v="1" actId="1076"/>
        <pc:sldMkLst>
          <pc:docMk/>
          <pc:sldMk cId="0" sldId="272"/>
        </pc:sldMkLst>
        <pc:picChg chg="mod">
          <ac:chgData name="Aalst,Bianca B. van der" userId="S::886399@fontys.nl::d254a686-399c-4101-b97d-ebdd06d74b57" providerId="AD" clId="Web-{547DA3CD-FA88-40CA-8683-0C7E24B46CD5}" dt="2021-06-17T18:54:43.689" v="1" actId="1076"/>
          <ac:picMkLst>
            <pc:docMk/>
            <pc:sldMk cId="0" sldId="272"/>
            <ac:picMk id="4" creationId="{B34B3960-B6AD-C04E-A091-B8D5B19533D6}"/>
          </ac:picMkLst>
        </pc:picChg>
      </pc:sldChg>
    </pc:docChg>
  </pc:docChgLst>
  <pc:docChgLst>
    <pc:chgData name="Jamin,Jean J.H.A.C." userId="S::875706@fontys.nl::f2903696-3cdb-4ce9-ba50-43d293997050" providerId="AD" clId="Web-{81C9B3D7-1529-4C34-B03B-741009B7F1A8}"/>
    <pc:docChg chg="modSld">
      <pc:chgData name="Jamin,Jean J.H.A.C." userId="S::875706@fontys.nl::f2903696-3cdb-4ce9-ba50-43d293997050" providerId="AD" clId="Web-{81C9B3D7-1529-4C34-B03B-741009B7F1A8}" dt="2021-06-15T21:24:51.199" v="9" actId="20577"/>
      <pc:docMkLst>
        <pc:docMk/>
      </pc:docMkLst>
      <pc:sldChg chg="modSp">
        <pc:chgData name="Jamin,Jean J.H.A.C." userId="S::875706@fontys.nl::f2903696-3cdb-4ce9-ba50-43d293997050" providerId="AD" clId="Web-{81C9B3D7-1529-4C34-B03B-741009B7F1A8}" dt="2021-06-15T21:24:51.199" v="9" actId="20577"/>
        <pc:sldMkLst>
          <pc:docMk/>
          <pc:sldMk cId="2254887079" sldId="292"/>
        </pc:sldMkLst>
        <pc:spChg chg="mod">
          <ac:chgData name="Jamin,Jean J.H.A.C." userId="S::875706@fontys.nl::f2903696-3cdb-4ce9-ba50-43d293997050" providerId="AD" clId="Web-{81C9B3D7-1529-4C34-B03B-741009B7F1A8}" dt="2021-06-15T21:24:51.199" v="9" actId="20577"/>
          <ac:spMkLst>
            <pc:docMk/>
            <pc:sldMk cId="2254887079" sldId="292"/>
            <ac:spMk id="3" creationId="{00000000-0000-0000-0000-000000000000}"/>
          </ac:spMkLst>
        </pc:spChg>
      </pc:sldChg>
      <pc:sldChg chg="modSp">
        <pc:chgData name="Jamin,Jean J.H.A.C." userId="S::875706@fontys.nl::f2903696-3cdb-4ce9-ba50-43d293997050" providerId="AD" clId="Web-{81C9B3D7-1529-4C34-B03B-741009B7F1A8}" dt="2021-06-15T21:17:47.471" v="1" actId="20577"/>
        <pc:sldMkLst>
          <pc:docMk/>
          <pc:sldMk cId="1829345837" sldId="320"/>
        </pc:sldMkLst>
        <pc:spChg chg="mod">
          <ac:chgData name="Jamin,Jean J.H.A.C." userId="S::875706@fontys.nl::f2903696-3cdb-4ce9-ba50-43d293997050" providerId="AD" clId="Web-{81C9B3D7-1529-4C34-B03B-741009B7F1A8}" dt="2021-06-15T21:17:47.471" v="1" actId="20577"/>
          <ac:spMkLst>
            <pc:docMk/>
            <pc:sldMk cId="1829345837" sldId="320"/>
            <ac:spMk id="2" creationId="{00000000-0000-0000-0000-000000000000}"/>
          </ac:spMkLst>
        </pc:spChg>
      </pc:sldChg>
      <pc:sldChg chg="modSp">
        <pc:chgData name="Jamin,Jean J.H.A.C." userId="S::875706@fontys.nl::f2903696-3cdb-4ce9-ba50-43d293997050" providerId="AD" clId="Web-{81C9B3D7-1529-4C34-B03B-741009B7F1A8}" dt="2021-06-15T21:17:34.611" v="0" actId="20577"/>
        <pc:sldMkLst>
          <pc:docMk/>
          <pc:sldMk cId="1653057477" sldId="321"/>
        </pc:sldMkLst>
        <pc:spChg chg="mod">
          <ac:chgData name="Jamin,Jean J.H.A.C." userId="S::875706@fontys.nl::f2903696-3cdb-4ce9-ba50-43d293997050" providerId="AD" clId="Web-{81C9B3D7-1529-4C34-B03B-741009B7F1A8}" dt="2021-06-15T21:17:34.611" v="0" actId="20577"/>
          <ac:spMkLst>
            <pc:docMk/>
            <pc:sldMk cId="1653057477" sldId="321"/>
            <ac:spMk id="2" creationId="{00000000-0000-0000-0000-000000000000}"/>
          </ac:spMkLst>
        </pc:spChg>
      </pc:sldChg>
      <pc:sldChg chg="modSp">
        <pc:chgData name="Jamin,Jean J.H.A.C." userId="S::875706@fontys.nl::f2903696-3cdb-4ce9-ba50-43d293997050" providerId="AD" clId="Web-{81C9B3D7-1529-4C34-B03B-741009B7F1A8}" dt="2021-06-15T21:21:47.469" v="3" actId="20577"/>
        <pc:sldMkLst>
          <pc:docMk/>
          <pc:sldMk cId="2155465242" sldId="377"/>
        </pc:sldMkLst>
        <pc:spChg chg="mod">
          <ac:chgData name="Jamin,Jean J.H.A.C." userId="S::875706@fontys.nl::f2903696-3cdb-4ce9-ba50-43d293997050" providerId="AD" clId="Web-{81C9B3D7-1529-4C34-B03B-741009B7F1A8}" dt="2021-06-15T21:21:47.469" v="3" actId="20577"/>
          <ac:spMkLst>
            <pc:docMk/>
            <pc:sldMk cId="2155465242" sldId="377"/>
            <ac:spMk id="12" creationId="{6E97A066-3937-1740-BFAE-4143DD53F5C1}"/>
          </ac:spMkLst>
        </pc:spChg>
      </pc:sldChg>
      <pc:sldChg chg="modSp">
        <pc:chgData name="Jamin,Jean J.H.A.C." userId="S::875706@fontys.nl::f2903696-3cdb-4ce9-ba50-43d293997050" providerId="AD" clId="Web-{81C9B3D7-1529-4C34-B03B-741009B7F1A8}" dt="2021-06-15T21:21:27.859" v="2" actId="20577"/>
        <pc:sldMkLst>
          <pc:docMk/>
          <pc:sldMk cId="71353286" sldId="381"/>
        </pc:sldMkLst>
        <pc:spChg chg="mod">
          <ac:chgData name="Jamin,Jean J.H.A.C." userId="S::875706@fontys.nl::f2903696-3cdb-4ce9-ba50-43d293997050" providerId="AD" clId="Web-{81C9B3D7-1529-4C34-B03B-741009B7F1A8}" dt="2021-06-15T21:21:27.859" v="2" actId="20577"/>
          <ac:spMkLst>
            <pc:docMk/>
            <pc:sldMk cId="71353286" sldId="381"/>
            <ac:spMk id="6" creationId="{166E3C3A-B6EC-4A8B-B7C4-05AD1BF5DAAA}"/>
          </ac:spMkLst>
        </pc:spChg>
      </pc:sldChg>
    </pc:docChg>
  </pc:docChgLst>
  <pc:docChgLst>
    <pc:chgData name="Jamin,Jean J.H.A.C." userId="S::875706@fontys.nl::f2903696-3cdb-4ce9-ba50-43d293997050" providerId="AD" clId="Web-{F601A117-737E-4E99-8A43-FC4E7951FAC5}"/>
    <pc:docChg chg="modSld">
      <pc:chgData name="Jamin,Jean J.H.A.C." userId="S::875706@fontys.nl::f2903696-3cdb-4ce9-ba50-43d293997050" providerId="AD" clId="Web-{F601A117-737E-4E99-8A43-FC4E7951FAC5}" dt="2021-06-16T12:08:56.557" v="27"/>
      <pc:docMkLst>
        <pc:docMk/>
      </pc:docMkLst>
      <pc:sldChg chg="modTransition delAnim modAnim">
        <pc:chgData name="Jamin,Jean J.H.A.C." userId="S::875706@fontys.nl::f2903696-3cdb-4ce9-ba50-43d293997050" providerId="AD" clId="Web-{F601A117-737E-4E99-8A43-FC4E7951FAC5}" dt="2021-06-16T12:03:48.245" v="16"/>
        <pc:sldMkLst>
          <pc:docMk/>
          <pc:sldMk cId="0" sldId="271"/>
        </pc:sldMkLst>
      </pc:sldChg>
      <pc:sldChg chg="modTransition delAnim modAnim">
        <pc:chgData name="Jamin,Jean J.H.A.C." userId="S::875706@fontys.nl::f2903696-3cdb-4ce9-ba50-43d293997050" providerId="AD" clId="Web-{F601A117-737E-4E99-8A43-FC4E7951FAC5}" dt="2021-06-16T12:03:48.245" v="18"/>
        <pc:sldMkLst>
          <pc:docMk/>
          <pc:sldMk cId="0" sldId="272"/>
        </pc:sldMkLst>
      </pc:sldChg>
      <pc:sldChg chg="modTransition delAnim modAnim">
        <pc:chgData name="Jamin,Jean J.H.A.C." userId="S::875706@fontys.nl::f2903696-3cdb-4ce9-ba50-43d293997050" providerId="AD" clId="Web-{F601A117-737E-4E99-8A43-FC4E7951FAC5}" dt="2021-06-16T12:03:48.245" v="17"/>
        <pc:sldMkLst>
          <pc:docMk/>
          <pc:sldMk cId="0" sldId="273"/>
        </pc:sldMkLst>
      </pc:sldChg>
      <pc:sldChg chg="delSp modTransition">
        <pc:chgData name="Jamin,Jean J.H.A.C." userId="S::875706@fontys.nl::f2903696-3cdb-4ce9-ba50-43d293997050" providerId="AD" clId="Web-{F601A117-737E-4E99-8A43-FC4E7951FAC5}" dt="2021-06-16T12:05:01.918" v="19"/>
        <pc:sldMkLst>
          <pc:docMk/>
          <pc:sldMk cId="0" sldId="275"/>
        </pc:sldMkLst>
        <pc:spChg chg="del">
          <ac:chgData name="Jamin,Jean J.H.A.C." userId="S::875706@fontys.nl::f2903696-3cdb-4ce9-ba50-43d293997050" providerId="AD" clId="Web-{F601A117-737E-4E99-8A43-FC4E7951FAC5}" dt="2021-06-16T12:05:01.918" v="19"/>
          <ac:spMkLst>
            <pc:docMk/>
            <pc:sldMk cId="0" sldId="275"/>
            <ac:spMk id="3" creationId="{B4B36E38-4E49-47A1-9FA2-F86D83610E04}"/>
          </ac:spMkLst>
        </pc:spChg>
      </pc:sldChg>
      <pc:sldChg chg="modTransition">
        <pc:chgData name="Jamin,Jean J.H.A.C." userId="S::875706@fontys.nl::f2903696-3cdb-4ce9-ba50-43d293997050" providerId="AD" clId="Web-{F601A117-737E-4E99-8A43-FC4E7951FAC5}" dt="2021-06-16T12:03:48.226" v="14"/>
        <pc:sldMkLst>
          <pc:docMk/>
          <pc:sldMk cId="0" sldId="276"/>
        </pc:sldMkLst>
      </pc:sldChg>
      <pc:sldChg chg="modTransition addAnim delAnim modAnim">
        <pc:chgData name="Jamin,Jean J.H.A.C." userId="S::875706@fontys.nl::f2903696-3cdb-4ce9-ba50-43d293997050" providerId="AD" clId="Web-{F601A117-737E-4E99-8A43-FC4E7951FAC5}" dt="2021-06-16T12:08:56.557" v="27"/>
        <pc:sldMkLst>
          <pc:docMk/>
          <pc:sldMk cId="2883132167" sldId="343"/>
        </pc:sldMkLst>
      </pc:sldChg>
      <pc:sldChg chg="modSp">
        <pc:chgData name="Jamin,Jean J.H.A.C." userId="S::875706@fontys.nl::f2903696-3cdb-4ce9-ba50-43d293997050" providerId="AD" clId="Web-{F601A117-737E-4E99-8A43-FC4E7951FAC5}" dt="2021-06-16T11:55:50.947" v="9" actId="20577"/>
        <pc:sldMkLst>
          <pc:docMk/>
          <pc:sldMk cId="3069508372" sldId="378"/>
        </pc:sldMkLst>
        <pc:spChg chg="mod">
          <ac:chgData name="Jamin,Jean J.H.A.C." userId="S::875706@fontys.nl::f2903696-3cdb-4ce9-ba50-43d293997050" providerId="AD" clId="Web-{F601A117-737E-4E99-8A43-FC4E7951FAC5}" dt="2021-06-16T11:55:50.947" v="9" actId="20577"/>
          <ac:spMkLst>
            <pc:docMk/>
            <pc:sldMk cId="3069508372" sldId="378"/>
            <ac:spMk id="3" creationId="{D49C4691-9B59-4434-B800-06463CC703E8}"/>
          </ac:spMkLst>
        </pc:spChg>
      </pc:sldChg>
    </pc:docChg>
  </pc:docChgLst>
  <pc:docChgLst>
    <pc:chgData name="Aalst,Bianca B. van der" userId="S::886399@fontys.nl::d254a686-399c-4101-b97d-ebdd06d74b57" providerId="AD" clId="Web-{3DD16933-AFF5-4A26-B06D-2FE516273CD7}"/>
    <pc:docChg chg="addSld delSld modSld sldOrd">
      <pc:chgData name="Aalst,Bianca B. van der" userId="S::886399@fontys.nl::d254a686-399c-4101-b97d-ebdd06d74b57" providerId="AD" clId="Web-{3DD16933-AFF5-4A26-B06D-2FE516273CD7}" dt="2021-06-17T14:20:15.061" v="258"/>
      <pc:docMkLst>
        <pc:docMk/>
      </pc:docMkLst>
      <pc:sldChg chg="delSp modSp modNotes">
        <pc:chgData name="Aalst,Bianca B. van der" userId="S::886399@fontys.nl::d254a686-399c-4101-b97d-ebdd06d74b57" providerId="AD" clId="Web-{3DD16933-AFF5-4A26-B06D-2FE516273CD7}" dt="2021-06-17T14:14:40.976" v="188"/>
        <pc:sldMkLst>
          <pc:docMk/>
          <pc:sldMk cId="2286001276" sldId="293"/>
        </pc:sldMkLst>
        <pc:spChg chg="mod">
          <ac:chgData name="Aalst,Bianca B. van der" userId="S::886399@fontys.nl::d254a686-399c-4101-b97d-ebdd06d74b57" providerId="AD" clId="Web-{3DD16933-AFF5-4A26-B06D-2FE516273CD7}" dt="2021-06-17T14:14:14.319" v="146" actId="20577"/>
          <ac:spMkLst>
            <pc:docMk/>
            <pc:sldMk cId="2286001276" sldId="293"/>
            <ac:spMk id="2" creationId="{00000000-0000-0000-0000-000000000000}"/>
          </ac:spMkLst>
        </pc:spChg>
        <pc:spChg chg="del mod">
          <ac:chgData name="Aalst,Bianca B. van der" userId="S::886399@fontys.nl::d254a686-399c-4101-b97d-ebdd06d74b57" providerId="AD" clId="Web-{3DD16933-AFF5-4A26-B06D-2FE516273CD7}" dt="2021-06-17T14:14:02.944" v="144"/>
          <ac:spMkLst>
            <pc:docMk/>
            <pc:sldMk cId="2286001276" sldId="293"/>
            <ac:spMk id="6" creationId="{166E3C3A-B6EC-4A8B-B7C4-05AD1BF5DAAA}"/>
          </ac:spMkLst>
        </pc:spChg>
      </pc:sldChg>
      <pc:sldChg chg="del">
        <pc:chgData name="Aalst,Bianca B. van der" userId="S::886399@fontys.nl::d254a686-399c-4101-b97d-ebdd06d74b57" providerId="AD" clId="Web-{3DD16933-AFF5-4A26-B06D-2FE516273CD7}" dt="2021-06-17T14:15:11.477" v="201"/>
        <pc:sldMkLst>
          <pc:docMk/>
          <pc:sldMk cId="2528476255" sldId="304"/>
        </pc:sldMkLst>
      </pc:sldChg>
      <pc:sldChg chg="del">
        <pc:chgData name="Aalst,Bianca B. van der" userId="S::886399@fontys.nl::d254a686-399c-4101-b97d-ebdd06d74b57" providerId="AD" clId="Web-{3DD16933-AFF5-4A26-B06D-2FE516273CD7}" dt="2021-06-17T14:15:35.040" v="206"/>
        <pc:sldMkLst>
          <pc:docMk/>
          <pc:sldMk cId="3628788010" sldId="305"/>
        </pc:sldMkLst>
      </pc:sldChg>
      <pc:sldChg chg="addSp delSp modSp del">
        <pc:chgData name="Aalst,Bianca B. van der" userId="S::886399@fontys.nl::d254a686-399c-4101-b97d-ebdd06d74b57" providerId="AD" clId="Web-{3DD16933-AFF5-4A26-B06D-2FE516273CD7}" dt="2021-06-17T14:18:08.137" v="237"/>
        <pc:sldMkLst>
          <pc:docMk/>
          <pc:sldMk cId="2970161820" sldId="306"/>
        </pc:sldMkLst>
        <pc:spChg chg="mod">
          <ac:chgData name="Aalst,Bianca B. van der" userId="S::886399@fontys.nl::d254a686-399c-4101-b97d-ebdd06d74b57" providerId="AD" clId="Web-{3DD16933-AFF5-4A26-B06D-2FE516273CD7}" dt="2021-06-17T14:17:02.495" v="232" actId="20577"/>
          <ac:spMkLst>
            <pc:docMk/>
            <pc:sldMk cId="2970161820" sldId="306"/>
            <ac:spMk id="2" creationId="{00000000-0000-0000-0000-000000000000}"/>
          </ac:spMkLst>
        </pc:spChg>
        <pc:spChg chg="add del">
          <ac:chgData name="Aalst,Bianca B. van der" userId="S::886399@fontys.nl::d254a686-399c-4101-b97d-ebdd06d74b57" providerId="AD" clId="Web-{3DD16933-AFF5-4A26-B06D-2FE516273CD7}" dt="2021-06-17T14:10:40.424" v="120"/>
          <ac:spMkLst>
            <pc:docMk/>
            <pc:sldMk cId="2970161820" sldId="306"/>
            <ac:spMk id="3" creationId="{214E968C-E818-431E-AD02-1A4559540336}"/>
          </ac:spMkLst>
        </pc:spChg>
        <pc:spChg chg="mod">
          <ac:chgData name="Aalst,Bianca B. van der" userId="S::886399@fontys.nl::d254a686-399c-4101-b97d-ebdd06d74b57" providerId="AD" clId="Web-{3DD16933-AFF5-4A26-B06D-2FE516273CD7}" dt="2021-06-17T14:17:14.136" v="234" actId="1076"/>
          <ac:spMkLst>
            <pc:docMk/>
            <pc:sldMk cId="2970161820" sldId="306"/>
            <ac:spMk id="9" creationId="{3E4E2E72-39E4-426F-AC50-115DC7A4A450}"/>
          </ac:spMkLst>
        </pc:spChg>
        <pc:picChg chg="add del">
          <ac:chgData name="Aalst,Bianca B. van der" userId="S::886399@fontys.nl::d254a686-399c-4101-b97d-ebdd06d74b57" providerId="AD" clId="Web-{3DD16933-AFF5-4A26-B06D-2FE516273CD7}" dt="2021-06-17T14:10:40.424" v="119"/>
          <ac:picMkLst>
            <pc:docMk/>
            <pc:sldMk cId="2970161820" sldId="306"/>
            <ac:picMk id="4" creationId="{23511F10-AB23-4232-ACEC-AD62EAF1C6EA}"/>
          </ac:picMkLst>
        </pc:picChg>
      </pc:sldChg>
      <pc:sldChg chg="del">
        <pc:chgData name="Aalst,Bianca B. van der" userId="S::886399@fontys.nl::d254a686-399c-4101-b97d-ebdd06d74b57" providerId="AD" clId="Web-{3DD16933-AFF5-4A26-B06D-2FE516273CD7}" dt="2021-06-17T14:18:58.841" v="250"/>
        <pc:sldMkLst>
          <pc:docMk/>
          <pc:sldMk cId="2550177843" sldId="307"/>
        </pc:sldMkLst>
      </pc:sldChg>
      <pc:sldChg chg="del">
        <pc:chgData name="Aalst,Bianca B. van der" userId="S::886399@fontys.nl::d254a686-399c-4101-b97d-ebdd06d74b57" providerId="AD" clId="Web-{3DD16933-AFF5-4A26-B06D-2FE516273CD7}" dt="2021-06-17T14:20:15.061" v="258"/>
        <pc:sldMkLst>
          <pc:docMk/>
          <pc:sldMk cId="4111257738" sldId="308"/>
        </pc:sldMkLst>
      </pc:sldChg>
      <pc:sldChg chg="modNotes">
        <pc:chgData name="Aalst,Bianca B. van der" userId="S::886399@fontys.nl::d254a686-399c-4101-b97d-ebdd06d74b57" providerId="AD" clId="Web-{3DD16933-AFF5-4A26-B06D-2FE516273CD7}" dt="2021-06-17T14:07:34.358" v="93"/>
        <pc:sldMkLst>
          <pc:docMk/>
          <pc:sldMk cId="3013566641" sldId="317"/>
        </pc:sldMkLst>
      </pc:sldChg>
      <pc:sldChg chg="addSp delSp modSp">
        <pc:chgData name="Aalst,Bianca B. van der" userId="S::886399@fontys.nl::d254a686-399c-4101-b97d-ebdd06d74b57" providerId="AD" clId="Web-{3DD16933-AFF5-4A26-B06D-2FE516273CD7}" dt="2021-06-17T14:18:04.309" v="236" actId="1076"/>
        <pc:sldMkLst>
          <pc:docMk/>
          <pc:sldMk cId="4224749559" sldId="341"/>
        </pc:sldMkLst>
        <pc:spChg chg="add del mod">
          <ac:chgData name="Aalst,Bianca B. van der" userId="S::886399@fontys.nl::d254a686-399c-4101-b97d-ebdd06d74b57" providerId="AD" clId="Web-{3DD16933-AFF5-4A26-B06D-2FE516273CD7}" dt="2021-06-17T14:10:51.331" v="143"/>
          <ac:spMkLst>
            <pc:docMk/>
            <pc:sldMk cId="4224749559" sldId="341"/>
            <ac:spMk id="2" creationId="{CAB95FB8-014F-415B-A14E-AE496C840924}"/>
          </ac:spMkLst>
        </pc:spChg>
        <pc:spChg chg="add del mod">
          <ac:chgData name="Aalst,Bianca B. van der" userId="S::886399@fontys.nl::d254a686-399c-4101-b97d-ebdd06d74b57" providerId="AD" clId="Web-{3DD16933-AFF5-4A26-B06D-2FE516273CD7}" dt="2021-06-17T14:16:55.495" v="229"/>
          <ac:spMkLst>
            <pc:docMk/>
            <pc:sldMk cId="4224749559" sldId="341"/>
            <ac:spMk id="3" creationId="{1019265A-F754-40EE-8740-85ED3023B6CA}"/>
          </ac:spMkLst>
        </pc:spChg>
        <pc:spChg chg="add mod">
          <ac:chgData name="Aalst,Bianca B. van der" userId="S::886399@fontys.nl::d254a686-399c-4101-b97d-ebdd06d74b57" providerId="AD" clId="Web-{3DD16933-AFF5-4A26-B06D-2FE516273CD7}" dt="2021-06-17T14:18:04.309" v="236" actId="1076"/>
          <ac:spMkLst>
            <pc:docMk/>
            <pc:sldMk cId="4224749559" sldId="341"/>
            <ac:spMk id="4" creationId="{97609653-DFC9-4122-8494-92999AE6B1D9}"/>
          </ac:spMkLst>
        </pc:spChg>
      </pc:sldChg>
      <pc:sldChg chg="modSp add ord replId">
        <pc:chgData name="Aalst,Bianca B. van der" userId="S::886399@fontys.nl::d254a686-399c-4101-b97d-ebdd06d74b57" providerId="AD" clId="Web-{3DD16933-AFF5-4A26-B06D-2FE516273CD7}" dt="2021-06-17T14:15:10.446" v="200" actId="20577"/>
        <pc:sldMkLst>
          <pc:docMk/>
          <pc:sldMk cId="2791885778" sldId="382"/>
        </pc:sldMkLst>
        <pc:spChg chg="mod">
          <ac:chgData name="Aalst,Bianca B. van der" userId="S::886399@fontys.nl::d254a686-399c-4101-b97d-ebdd06d74b57" providerId="AD" clId="Web-{3DD16933-AFF5-4A26-B06D-2FE516273CD7}" dt="2021-06-17T14:15:10.446" v="200" actId="20577"/>
          <ac:spMkLst>
            <pc:docMk/>
            <pc:sldMk cId="2791885778" sldId="382"/>
            <ac:spMk id="2" creationId="{00000000-0000-0000-0000-000000000000}"/>
          </ac:spMkLst>
        </pc:spChg>
      </pc:sldChg>
      <pc:sldChg chg="modSp add ord replId">
        <pc:chgData name="Aalst,Bianca B. van der" userId="S::886399@fontys.nl::d254a686-399c-4101-b97d-ebdd06d74b57" providerId="AD" clId="Web-{3DD16933-AFF5-4A26-B06D-2FE516273CD7}" dt="2021-06-17T14:15:34.196" v="205" actId="20577"/>
        <pc:sldMkLst>
          <pc:docMk/>
          <pc:sldMk cId="2825306367" sldId="383"/>
        </pc:sldMkLst>
        <pc:spChg chg="mod">
          <ac:chgData name="Aalst,Bianca B. van der" userId="S::886399@fontys.nl::d254a686-399c-4101-b97d-ebdd06d74b57" providerId="AD" clId="Web-{3DD16933-AFF5-4A26-B06D-2FE516273CD7}" dt="2021-06-17T14:15:34.196" v="205" actId="20577"/>
          <ac:spMkLst>
            <pc:docMk/>
            <pc:sldMk cId="2825306367" sldId="383"/>
            <ac:spMk id="2" creationId="{00000000-0000-0000-0000-000000000000}"/>
          </ac:spMkLst>
        </pc:spChg>
      </pc:sldChg>
      <pc:sldChg chg="modSp add ord replId">
        <pc:chgData name="Aalst,Bianca B. van der" userId="S::886399@fontys.nl::d254a686-399c-4101-b97d-ebdd06d74b57" providerId="AD" clId="Web-{3DD16933-AFF5-4A26-B06D-2FE516273CD7}" dt="2021-06-17T14:16:24.635" v="224" actId="20577"/>
        <pc:sldMkLst>
          <pc:docMk/>
          <pc:sldMk cId="2145736222" sldId="384"/>
        </pc:sldMkLst>
        <pc:spChg chg="mod">
          <ac:chgData name="Aalst,Bianca B. van der" userId="S::886399@fontys.nl::d254a686-399c-4101-b97d-ebdd06d74b57" providerId="AD" clId="Web-{3DD16933-AFF5-4A26-B06D-2FE516273CD7}" dt="2021-06-17T14:16:24.635" v="224" actId="20577"/>
          <ac:spMkLst>
            <pc:docMk/>
            <pc:sldMk cId="2145736222" sldId="384"/>
            <ac:spMk id="2" creationId="{00000000-0000-0000-0000-000000000000}"/>
          </ac:spMkLst>
        </pc:spChg>
      </pc:sldChg>
      <pc:sldChg chg="modSp add ord replId">
        <pc:chgData name="Aalst,Bianca B. van der" userId="S::886399@fontys.nl::d254a686-399c-4101-b97d-ebdd06d74b57" providerId="AD" clId="Web-{3DD16933-AFF5-4A26-B06D-2FE516273CD7}" dt="2021-06-17T14:18:54.372" v="249" actId="20577"/>
        <pc:sldMkLst>
          <pc:docMk/>
          <pc:sldMk cId="3905921584" sldId="385"/>
        </pc:sldMkLst>
        <pc:spChg chg="mod">
          <ac:chgData name="Aalst,Bianca B. van der" userId="S::886399@fontys.nl::d254a686-399c-4101-b97d-ebdd06d74b57" providerId="AD" clId="Web-{3DD16933-AFF5-4A26-B06D-2FE516273CD7}" dt="2021-06-17T14:18:54.372" v="249" actId="20577"/>
          <ac:spMkLst>
            <pc:docMk/>
            <pc:sldMk cId="3905921584" sldId="385"/>
            <ac:spMk id="2" creationId="{00000000-0000-0000-0000-000000000000}"/>
          </ac:spMkLst>
        </pc:spChg>
      </pc:sldChg>
      <pc:sldChg chg="modSp add ord replId">
        <pc:chgData name="Aalst,Bianca B. van der" userId="S::886399@fontys.nl::d254a686-399c-4101-b97d-ebdd06d74b57" providerId="AD" clId="Web-{3DD16933-AFF5-4A26-B06D-2FE516273CD7}" dt="2021-06-17T14:20:12.936" v="257" actId="20577"/>
        <pc:sldMkLst>
          <pc:docMk/>
          <pc:sldMk cId="26397653" sldId="386"/>
        </pc:sldMkLst>
        <pc:spChg chg="mod">
          <ac:chgData name="Aalst,Bianca B. van der" userId="S::886399@fontys.nl::d254a686-399c-4101-b97d-ebdd06d74b57" providerId="AD" clId="Web-{3DD16933-AFF5-4A26-B06D-2FE516273CD7}" dt="2021-06-17T14:20:12.936" v="257" actId="20577"/>
          <ac:spMkLst>
            <pc:docMk/>
            <pc:sldMk cId="26397653" sldId="386"/>
            <ac:spMk id="2" creationId="{00000000-0000-0000-0000-000000000000}"/>
          </ac:spMkLst>
        </pc:spChg>
      </pc:sldChg>
    </pc:docChg>
  </pc:docChgLst>
  <pc:docChgLst>
    <pc:chgData name="Aalst,Bianca B. van der" userId="S::886399@fontys.nl::d254a686-399c-4101-b97d-ebdd06d74b57" providerId="AD" clId="Web-{D9E59DAD-61B8-4224-9123-F8985040ADCB}"/>
    <pc:docChg chg="addSld modSld sldOrd">
      <pc:chgData name="Aalst,Bianca B. van der" userId="S::886399@fontys.nl::d254a686-399c-4101-b97d-ebdd06d74b57" providerId="AD" clId="Web-{D9E59DAD-61B8-4224-9123-F8985040ADCB}" dt="2021-06-17T18:38:45.603" v="947" actId="20577"/>
      <pc:docMkLst>
        <pc:docMk/>
      </pc:docMkLst>
      <pc:sldChg chg="modSp">
        <pc:chgData name="Aalst,Bianca B. van der" userId="S::886399@fontys.nl::d254a686-399c-4101-b97d-ebdd06d74b57" providerId="AD" clId="Web-{D9E59DAD-61B8-4224-9123-F8985040ADCB}" dt="2021-06-17T18:06:58.987" v="126" actId="20577"/>
        <pc:sldMkLst>
          <pc:docMk/>
          <pc:sldMk cId="0" sldId="271"/>
        </pc:sldMkLst>
        <pc:spChg chg="mod">
          <ac:chgData name="Aalst,Bianca B. van der" userId="S::886399@fontys.nl::d254a686-399c-4101-b97d-ebdd06d74b57" providerId="AD" clId="Web-{D9E59DAD-61B8-4224-9123-F8985040ADCB}" dt="2021-06-17T18:06:58.987" v="126" actId="20577"/>
          <ac:spMkLst>
            <pc:docMk/>
            <pc:sldMk cId="0" sldId="271"/>
            <ac:spMk id="213" creationId="{00000000-0000-0000-0000-000000000000}"/>
          </ac:spMkLst>
        </pc:spChg>
      </pc:sldChg>
      <pc:sldChg chg="modSp">
        <pc:chgData name="Aalst,Bianca B. van der" userId="S::886399@fontys.nl::d254a686-399c-4101-b97d-ebdd06d74b57" providerId="AD" clId="Web-{D9E59DAD-61B8-4224-9123-F8985040ADCB}" dt="2021-06-17T18:08:13.801" v="143" actId="20577"/>
        <pc:sldMkLst>
          <pc:docMk/>
          <pc:sldMk cId="0" sldId="272"/>
        </pc:sldMkLst>
        <pc:spChg chg="mod">
          <ac:chgData name="Aalst,Bianca B. van der" userId="S::886399@fontys.nl::d254a686-399c-4101-b97d-ebdd06d74b57" providerId="AD" clId="Web-{D9E59DAD-61B8-4224-9123-F8985040ADCB}" dt="2021-06-17T18:08:13.801" v="143" actId="20577"/>
          <ac:spMkLst>
            <pc:docMk/>
            <pc:sldMk cId="0" sldId="272"/>
            <ac:spMk id="218" creationId="{00000000-0000-0000-0000-000000000000}"/>
          </ac:spMkLst>
        </pc:spChg>
      </pc:sldChg>
      <pc:sldChg chg="modSp">
        <pc:chgData name="Aalst,Bianca B. van der" userId="S::886399@fontys.nl::d254a686-399c-4101-b97d-ebdd06d74b57" providerId="AD" clId="Web-{D9E59DAD-61B8-4224-9123-F8985040ADCB}" dt="2021-06-17T18:08:26.785" v="145" actId="20577"/>
        <pc:sldMkLst>
          <pc:docMk/>
          <pc:sldMk cId="0" sldId="273"/>
        </pc:sldMkLst>
        <pc:spChg chg="mod">
          <ac:chgData name="Aalst,Bianca B. van der" userId="S::886399@fontys.nl::d254a686-399c-4101-b97d-ebdd06d74b57" providerId="AD" clId="Web-{D9E59DAD-61B8-4224-9123-F8985040ADCB}" dt="2021-06-17T18:08:26.785" v="145" actId="20577"/>
          <ac:spMkLst>
            <pc:docMk/>
            <pc:sldMk cId="0" sldId="273"/>
            <ac:spMk id="223" creationId="{00000000-0000-0000-0000-000000000000}"/>
          </ac:spMkLst>
        </pc:spChg>
      </pc:sldChg>
      <pc:sldChg chg="addSp modSp">
        <pc:chgData name="Aalst,Bianca B. van der" userId="S::886399@fontys.nl::d254a686-399c-4101-b97d-ebdd06d74b57" providerId="AD" clId="Web-{D9E59DAD-61B8-4224-9123-F8985040ADCB}" dt="2021-06-17T18:10:41.037" v="166" actId="1076"/>
        <pc:sldMkLst>
          <pc:docMk/>
          <pc:sldMk cId="0" sldId="275"/>
        </pc:sldMkLst>
        <pc:spChg chg="add mod">
          <ac:chgData name="Aalst,Bianca B. van der" userId="S::886399@fontys.nl::d254a686-399c-4101-b97d-ebdd06d74b57" providerId="AD" clId="Web-{D9E59DAD-61B8-4224-9123-F8985040ADCB}" dt="2021-06-17T18:10:41.037" v="166" actId="1076"/>
          <ac:spMkLst>
            <pc:docMk/>
            <pc:sldMk cId="0" sldId="275"/>
            <ac:spMk id="2" creationId="{48AD8E6E-289C-4333-AD23-97AC8399CA22}"/>
          </ac:spMkLst>
        </pc:spChg>
        <pc:spChg chg="mod">
          <ac:chgData name="Aalst,Bianca B. van der" userId="S::886399@fontys.nl::d254a686-399c-4101-b97d-ebdd06d74b57" providerId="AD" clId="Web-{D9E59DAD-61B8-4224-9123-F8985040ADCB}" dt="2021-06-17T18:09:58.521" v="149"/>
          <ac:spMkLst>
            <pc:docMk/>
            <pc:sldMk cId="0" sldId="275"/>
            <ac:spMk id="230" creationId="{00000000-0000-0000-0000-000000000000}"/>
          </ac:spMkLst>
        </pc:spChg>
      </pc:sldChg>
      <pc:sldChg chg="modSp">
        <pc:chgData name="Aalst,Bianca B. van der" userId="S::886399@fontys.nl::d254a686-399c-4101-b97d-ebdd06d74b57" providerId="AD" clId="Web-{D9E59DAD-61B8-4224-9123-F8985040ADCB}" dt="2021-06-17T18:08:32.832" v="146" actId="1076"/>
        <pc:sldMkLst>
          <pc:docMk/>
          <pc:sldMk cId="0" sldId="276"/>
        </pc:sldMkLst>
        <pc:picChg chg="mod">
          <ac:chgData name="Aalst,Bianca B. van der" userId="S::886399@fontys.nl::d254a686-399c-4101-b97d-ebdd06d74b57" providerId="AD" clId="Web-{D9E59DAD-61B8-4224-9123-F8985040ADCB}" dt="2021-06-17T18:08:32.832" v="146" actId="1076"/>
          <ac:picMkLst>
            <pc:docMk/>
            <pc:sldMk cId="0" sldId="276"/>
            <ac:picMk id="233" creationId="{00000000-0000-0000-0000-000000000000}"/>
          </ac:picMkLst>
        </pc:picChg>
      </pc:sldChg>
      <pc:sldChg chg="modSp modNotes">
        <pc:chgData name="Aalst,Bianca B. van der" userId="S::886399@fontys.nl::d254a686-399c-4101-b97d-ebdd06d74b57" providerId="AD" clId="Web-{D9E59DAD-61B8-4224-9123-F8985040ADCB}" dt="2021-06-17T17:59:30.378" v="108"/>
        <pc:sldMkLst>
          <pc:docMk/>
          <pc:sldMk cId="3384130133" sldId="301"/>
        </pc:sldMkLst>
        <pc:spChg chg="mod">
          <ac:chgData name="Aalst,Bianca B. van der" userId="S::886399@fontys.nl::d254a686-399c-4101-b97d-ebdd06d74b57" providerId="AD" clId="Web-{D9E59DAD-61B8-4224-9123-F8985040ADCB}" dt="2021-06-17T17:56:41.203" v="0" actId="20577"/>
          <ac:spMkLst>
            <pc:docMk/>
            <pc:sldMk cId="3384130133" sldId="301"/>
            <ac:spMk id="2" creationId="{00000000-0000-0000-0000-000000000000}"/>
          </ac:spMkLst>
        </pc:spChg>
        <pc:spChg chg="mod">
          <ac:chgData name="Aalst,Bianca B. van der" userId="S::886399@fontys.nl::d254a686-399c-4101-b97d-ebdd06d74b57" providerId="AD" clId="Web-{D9E59DAD-61B8-4224-9123-F8985040ADCB}" dt="2021-06-17T17:58:59.096" v="80" actId="20577"/>
          <ac:spMkLst>
            <pc:docMk/>
            <pc:sldMk cId="3384130133" sldId="301"/>
            <ac:spMk id="3" creationId="{D49C4691-9B59-4434-B800-06463CC703E8}"/>
          </ac:spMkLst>
        </pc:spChg>
      </pc:sldChg>
      <pc:sldChg chg="modSp">
        <pc:chgData name="Aalst,Bianca B. van der" userId="S::886399@fontys.nl::d254a686-399c-4101-b97d-ebdd06d74b57" providerId="AD" clId="Web-{D9E59DAD-61B8-4224-9123-F8985040ADCB}" dt="2021-06-17T18:06:10.517" v="118" actId="20577"/>
        <pc:sldMkLst>
          <pc:docMk/>
          <pc:sldMk cId="3693076071" sldId="318"/>
        </pc:sldMkLst>
        <pc:spChg chg="mod">
          <ac:chgData name="Aalst,Bianca B. van der" userId="S::886399@fontys.nl::d254a686-399c-4101-b97d-ebdd06d74b57" providerId="AD" clId="Web-{D9E59DAD-61B8-4224-9123-F8985040ADCB}" dt="2021-06-17T18:06:10.517" v="118" actId="20577"/>
          <ac:spMkLst>
            <pc:docMk/>
            <pc:sldMk cId="3693076071" sldId="318"/>
            <ac:spMk id="6" creationId="{00000000-0000-0000-0000-000000000000}"/>
          </ac:spMkLst>
        </pc:spChg>
      </pc:sldChg>
      <pc:sldChg chg="modSp">
        <pc:chgData name="Aalst,Bianca B. van der" userId="S::886399@fontys.nl::d254a686-399c-4101-b97d-ebdd06d74b57" providerId="AD" clId="Web-{D9E59DAD-61B8-4224-9123-F8985040ADCB}" dt="2021-06-17T17:58:01.360" v="49" actId="20577"/>
        <pc:sldMkLst>
          <pc:docMk/>
          <pc:sldMk cId="3115493427" sldId="329"/>
        </pc:sldMkLst>
        <pc:spChg chg="mod">
          <ac:chgData name="Aalst,Bianca B. van der" userId="S::886399@fontys.nl::d254a686-399c-4101-b97d-ebdd06d74b57" providerId="AD" clId="Web-{D9E59DAD-61B8-4224-9123-F8985040ADCB}" dt="2021-06-17T17:58:01.360" v="49" actId="20577"/>
          <ac:spMkLst>
            <pc:docMk/>
            <pc:sldMk cId="3115493427" sldId="329"/>
            <ac:spMk id="5" creationId="{42408926-3786-4D37-B216-512C35801D31}"/>
          </ac:spMkLst>
        </pc:spChg>
      </pc:sldChg>
      <pc:sldChg chg="modSp">
        <pc:chgData name="Aalst,Bianca B. van der" userId="S::886399@fontys.nl::d254a686-399c-4101-b97d-ebdd06d74b57" providerId="AD" clId="Web-{D9E59DAD-61B8-4224-9123-F8985040ADCB}" dt="2021-06-17T18:05:18.422" v="113" actId="14100"/>
        <pc:sldMkLst>
          <pc:docMk/>
          <pc:sldMk cId="4224749559" sldId="341"/>
        </pc:sldMkLst>
        <pc:spChg chg="mod">
          <ac:chgData name="Aalst,Bianca B. van der" userId="S::886399@fontys.nl::d254a686-399c-4101-b97d-ebdd06d74b57" providerId="AD" clId="Web-{D9E59DAD-61B8-4224-9123-F8985040ADCB}" dt="2021-06-17T18:04:53.291" v="109" actId="20577"/>
          <ac:spMkLst>
            <pc:docMk/>
            <pc:sldMk cId="4224749559" sldId="341"/>
            <ac:spMk id="11" creationId="{C8E20BCF-11C0-F54D-BA3C-997A6414C287}"/>
          </ac:spMkLst>
        </pc:spChg>
        <pc:spChg chg="mod">
          <ac:chgData name="Aalst,Bianca B. van der" userId="S::886399@fontys.nl::d254a686-399c-4101-b97d-ebdd06d74b57" providerId="AD" clId="Web-{D9E59DAD-61B8-4224-9123-F8985040ADCB}" dt="2021-06-17T18:05:18.422" v="113" actId="14100"/>
          <ac:spMkLst>
            <pc:docMk/>
            <pc:sldMk cId="4224749559" sldId="341"/>
            <ac:spMk id="12" creationId="{8B8F9086-FDA5-9E49-BDE0-BA7B47F76892}"/>
          </ac:spMkLst>
        </pc:spChg>
      </pc:sldChg>
      <pc:sldChg chg="modSp">
        <pc:chgData name="Aalst,Bianca B. van der" userId="S::886399@fontys.nl::d254a686-399c-4101-b97d-ebdd06d74b57" providerId="AD" clId="Web-{D9E59DAD-61B8-4224-9123-F8985040ADCB}" dt="2021-06-17T18:11:05.007" v="167" actId="1076"/>
        <pc:sldMkLst>
          <pc:docMk/>
          <pc:sldMk cId="2201999403" sldId="346"/>
        </pc:sldMkLst>
        <pc:spChg chg="mod">
          <ac:chgData name="Aalst,Bianca B. van der" userId="S::886399@fontys.nl::d254a686-399c-4101-b97d-ebdd06d74b57" providerId="AD" clId="Web-{D9E59DAD-61B8-4224-9123-F8985040ADCB}" dt="2021-06-17T18:11:05.007" v="167" actId="1076"/>
          <ac:spMkLst>
            <pc:docMk/>
            <pc:sldMk cId="2201999403" sldId="346"/>
            <ac:spMk id="6" creationId="{652617BD-F7AE-9740-8CB2-3E784A404203}"/>
          </ac:spMkLst>
        </pc:spChg>
      </pc:sldChg>
      <pc:sldChg chg="modSp">
        <pc:chgData name="Aalst,Bianca B. van der" userId="S::886399@fontys.nl::d254a686-399c-4101-b97d-ebdd06d74b57" providerId="AD" clId="Web-{D9E59DAD-61B8-4224-9123-F8985040ADCB}" dt="2021-06-17T18:17:32.076" v="305" actId="20577"/>
        <pc:sldMkLst>
          <pc:docMk/>
          <pc:sldMk cId="3551446218" sldId="355"/>
        </pc:sldMkLst>
        <pc:spChg chg="mod">
          <ac:chgData name="Aalst,Bianca B. van der" userId="S::886399@fontys.nl::d254a686-399c-4101-b97d-ebdd06d74b57" providerId="AD" clId="Web-{D9E59DAD-61B8-4224-9123-F8985040ADCB}" dt="2021-06-17T18:17:05.638" v="297" actId="20577"/>
          <ac:spMkLst>
            <pc:docMk/>
            <pc:sldMk cId="3551446218" sldId="355"/>
            <ac:spMk id="6" creationId="{3A012FC8-CB44-5E4B-A4B6-8DC8D53767FF}"/>
          </ac:spMkLst>
        </pc:spChg>
        <pc:spChg chg="mod">
          <ac:chgData name="Aalst,Bianca B. van der" userId="S::886399@fontys.nl::d254a686-399c-4101-b97d-ebdd06d74b57" providerId="AD" clId="Web-{D9E59DAD-61B8-4224-9123-F8985040ADCB}" dt="2021-06-17T18:17:32.076" v="305" actId="20577"/>
          <ac:spMkLst>
            <pc:docMk/>
            <pc:sldMk cId="3551446218" sldId="355"/>
            <ac:spMk id="7" creationId="{94FE0533-EFE4-3547-809D-DF455AC323CC}"/>
          </ac:spMkLst>
        </pc:spChg>
      </pc:sldChg>
      <pc:sldChg chg="modSp">
        <pc:chgData name="Aalst,Bianca B. van der" userId="S::886399@fontys.nl::d254a686-399c-4101-b97d-ebdd06d74b57" providerId="AD" clId="Web-{D9E59DAD-61B8-4224-9123-F8985040ADCB}" dt="2021-06-17T18:14:54.026" v="258" actId="20577"/>
        <pc:sldMkLst>
          <pc:docMk/>
          <pc:sldMk cId="3673623375" sldId="357"/>
        </pc:sldMkLst>
        <pc:spChg chg="mod">
          <ac:chgData name="Aalst,Bianca B. van der" userId="S::886399@fontys.nl::d254a686-399c-4101-b97d-ebdd06d74b57" providerId="AD" clId="Web-{D9E59DAD-61B8-4224-9123-F8985040ADCB}" dt="2021-06-17T18:14:54.026" v="258" actId="20577"/>
          <ac:spMkLst>
            <pc:docMk/>
            <pc:sldMk cId="3673623375" sldId="357"/>
            <ac:spMk id="7" creationId="{3C47A7B7-909F-0C40-9DF7-E873ED9D677F}"/>
          </ac:spMkLst>
        </pc:spChg>
      </pc:sldChg>
      <pc:sldChg chg="modSp">
        <pc:chgData name="Aalst,Bianca B. van der" userId="S::886399@fontys.nl::d254a686-399c-4101-b97d-ebdd06d74b57" providerId="AD" clId="Web-{D9E59DAD-61B8-4224-9123-F8985040ADCB}" dt="2021-06-17T18:15:13.605" v="263" actId="20577"/>
        <pc:sldMkLst>
          <pc:docMk/>
          <pc:sldMk cId="3368223414" sldId="358"/>
        </pc:sldMkLst>
        <pc:spChg chg="mod">
          <ac:chgData name="Aalst,Bianca B. van der" userId="S::886399@fontys.nl::d254a686-399c-4101-b97d-ebdd06d74b57" providerId="AD" clId="Web-{D9E59DAD-61B8-4224-9123-F8985040ADCB}" dt="2021-06-17T18:15:13.605" v="263" actId="20577"/>
          <ac:spMkLst>
            <pc:docMk/>
            <pc:sldMk cId="3368223414" sldId="358"/>
            <ac:spMk id="7" creationId="{E12760DB-4D4C-E244-936A-A53BD5B84EAA}"/>
          </ac:spMkLst>
        </pc:spChg>
        <pc:picChg chg="mod">
          <ac:chgData name="Aalst,Bianca B. van der" userId="S::886399@fontys.nl::d254a686-399c-4101-b97d-ebdd06d74b57" providerId="AD" clId="Web-{D9E59DAD-61B8-4224-9123-F8985040ADCB}" dt="2021-06-17T18:15:05.777" v="261" actId="1076"/>
          <ac:picMkLst>
            <pc:docMk/>
            <pc:sldMk cId="3368223414" sldId="358"/>
            <ac:picMk id="5" creationId="{2CFD023A-336A-F24E-8B1B-EF8CDF98E2BB}"/>
          </ac:picMkLst>
        </pc:picChg>
      </pc:sldChg>
      <pc:sldChg chg="modSp">
        <pc:chgData name="Aalst,Bianca B. van der" userId="S::886399@fontys.nl::d254a686-399c-4101-b97d-ebdd06d74b57" providerId="AD" clId="Web-{D9E59DAD-61B8-4224-9123-F8985040ADCB}" dt="2021-06-17T18:38:45.603" v="947" actId="20577"/>
        <pc:sldMkLst>
          <pc:docMk/>
          <pc:sldMk cId="3418108531" sldId="359"/>
        </pc:sldMkLst>
        <pc:spChg chg="mod">
          <ac:chgData name="Aalst,Bianca B. van der" userId="S::886399@fontys.nl::d254a686-399c-4101-b97d-ebdd06d74b57" providerId="AD" clId="Web-{D9E59DAD-61B8-4224-9123-F8985040ADCB}" dt="2021-06-17T18:14:47.964" v="257" actId="1076"/>
          <ac:spMkLst>
            <pc:docMk/>
            <pc:sldMk cId="3418108531" sldId="359"/>
            <ac:spMk id="6" creationId="{2AF39D34-48A2-8549-9C20-B46695CA17B1}"/>
          </ac:spMkLst>
        </pc:spChg>
        <pc:spChg chg="mod">
          <ac:chgData name="Aalst,Bianca B. van der" userId="S::886399@fontys.nl::d254a686-399c-4101-b97d-ebdd06d74b57" providerId="AD" clId="Web-{D9E59DAD-61B8-4224-9123-F8985040ADCB}" dt="2021-06-17T18:38:45.603" v="947" actId="20577"/>
          <ac:spMkLst>
            <pc:docMk/>
            <pc:sldMk cId="3418108531" sldId="359"/>
            <ac:spMk id="7" creationId="{0D5FCD6C-2F68-CA40-A020-8A65527A204C}"/>
          </ac:spMkLst>
        </pc:spChg>
      </pc:sldChg>
      <pc:sldChg chg="modSp">
        <pc:chgData name="Aalst,Bianca B. van der" userId="S::886399@fontys.nl::d254a686-399c-4101-b97d-ebdd06d74b57" providerId="AD" clId="Web-{D9E59DAD-61B8-4224-9123-F8985040ADCB}" dt="2021-06-17T18:13:45.103" v="243" actId="20577"/>
        <pc:sldMkLst>
          <pc:docMk/>
          <pc:sldMk cId="3382333107" sldId="360"/>
        </pc:sldMkLst>
        <pc:spChg chg="mod">
          <ac:chgData name="Aalst,Bianca B. van der" userId="S::886399@fontys.nl::d254a686-399c-4101-b97d-ebdd06d74b57" providerId="AD" clId="Web-{D9E59DAD-61B8-4224-9123-F8985040ADCB}" dt="2021-06-17T18:13:45.103" v="243" actId="20577"/>
          <ac:spMkLst>
            <pc:docMk/>
            <pc:sldMk cId="3382333107" sldId="360"/>
            <ac:spMk id="11" creationId="{0811A4DA-42BA-874C-95AD-54D7BF896488}"/>
          </ac:spMkLst>
        </pc:spChg>
      </pc:sldChg>
      <pc:sldChg chg="modSp">
        <pc:chgData name="Aalst,Bianca B. van der" userId="S::886399@fontys.nl::d254a686-399c-4101-b97d-ebdd06d74b57" providerId="AD" clId="Web-{D9E59DAD-61B8-4224-9123-F8985040ADCB}" dt="2021-06-17T18:12:55.649" v="234" actId="20577"/>
        <pc:sldMkLst>
          <pc:docMk/>
          <pc:sldMk cId="1256575519" sldId="361"/>
        </pc:sldMkLst>
        <pc:spChg chg="mod">
          <ac:chgData name="Aalst,Bianca B. van der" userId="S::886399@fontys.nl::d254a686-399c-4101-b97d-ebdd06d74b57" providerId="AD" clId="Web-{D9E59DAD-61B8-4224-9123-F8985040ADCB}" dt="2021-06-17T18:12:55.649" v="234" actId="20577"/>
          <ac:spMkLst>
            <pc:docMk/>
            <pc:sldMk cId="1256575519" sldId="361"/>
            <ac:spMk id="6" creationId="{FB95C536-9E90-134B-A495-F27CD16A4038}"/>
          </ac:spMkLst>
        </pc:spChg>
      </pc:sldChg>
      <pc:sldChg chg="modSp">
        <pc:chgData name="Aalst,Bianca B. van der" userId="S::886399@fontys.nl::d254a686-399c-4101-b97d-ebdd06d74b57" providerId="AD" clId="Web-{D9E59DAD-61B8-4224-9123-F8985040ADCB}" dt="2021-06-17T18:14:24.791" v="254" actId="20577"/>
        <pc:sldMkLst>
          <pc:docMk/>
          <pc:sldMk cId="1365493872" sldId="362"/>
        </pc:sldMkLst>
        <pc:spChg chg="mod">
          <ac:chgData name="Aalst,Bianca B. van der" userId="S::886399@fontys.nl::d254a686-399c-4101-b97d-ebdd06d74b57" providerId="AD" clId="Web-{D9E59DAD-61B8-4224-9123-F8985040ADCB}" dt="2021-06-17T18:14:24.791" v="254" actId="20577"/>
          <ac:spMkLst>
            <pc:docMk/>
            <pc:sldMk cId="1365493872" sldId="362"/>
            <ac:spMk id="11" creationId="{3B0B5D92-3E69-1A45-971F-85E6DC927064}"/>
          </ac:spMkLst>
        </pc:spChg>
      </pc:sldChg>
      <pc:sldChg chg="modSp">
        <pc:chgData name="Aalst,Bianca B. van der" userId="S::886399@fontys.nl::d254a686-399c-4101-b97d-ebdd06d74b57" providerId="AD" clId="Web-{D9E59DAD-61B8-4224-9123-F8985040ADCB}" dt="2021-06-17T18:15:18.511" v="264" actId="20577"/>
        <pc:sldMkLst>
          <pc:docMk/>
          <pc:sldMk cId="873082936" sldId="373"/>
        </pc:sldMkLst>
        <pc:spChg chg="mod">
          <ac:chgData name="Aalst,Bianca B. van der" userId="S::886399@fontys.nl::d254a686-399c-4101-b97d-ebdd06d74b57" providerId="AD" clId="Web-{D9E59DAD-61B8-4224-9123-F8985040ADCB}" dt="2021-06-17T18:15:18.511" v="264" actId="20577"/>
          <ac:spMkLst>
            <pc:docMk/>
            <pc:sldMk cId="873082936" sldId="373"/>
            <ac:spMk id="7" creationId="{E12760DB-4D4C-E244-936A-A53BD5B84EAA}"/>
          </ac:spMkLst>
        </pc:spChg>
      </pc:sldChg>
      <pc:sldChg chg="modSp">
        <pc:chgData name="Aalst,Bianca B. van der" userId="S::886399@fontys.nl::d254a686-399c-4101-b97d-ebdd06d74b57" providerId="AD" clId="Web-{D9E59DAD-61B8-4224-9123-F8985040ADCB}" dt="2021-06-17T18:15:24.605" v="265" actId="20577"/>
        <pc:sldMkLst>
          <pc:docMk/>
          <pc:sldMk cId="3711552292" sldId="374"/>
        </pc:sldMkLst>
        <pc:spChg chg="mod">
          <ac:chgData name="Aalst,Bianca B. van der" userId="S::886399@fontys.nl::d254a686-399c-4101-b97d-ebdd06d74b57" providerId="AD" clId="Web-{D9E59DAD-61B8-4224-9123-F8985040ADCB}" dt="2021-06-17T18:15:24.605" v="265" actId="20577"/>
          <ac:spMkLst>
            <pc:docMk/>
            <pc:sldMk cId="3711552292" sldId="374"/>
            <ac:spMk id="7" creationId="{E12760DB-4D4C-E244-936A-A53BD5B84EAA}"/>
          </ac:spMkLst>
        </pc:spChg>
      </pc:sldChg>
      <pc:sldChg chg="delSp modSp">
        <pc:chgData name="Aalst,Bianca B. van der" userId="S::886399@fontys.nl::d254a686-399c-4101-b97d-ebdd06d74b57" providerId="AD" clId="Web-{D9E59DAD-61B8-4224-9123-F8985040ADCB}" dt="2021-06-17T18:15:56.606" v="272" actId="1076"/>
        <pc:sldMkLst>
          <pc:docMk/>
          <pc:sldMk cId="743893598" sldId="376"/>
        </pc:sldMkLst>
        <pc:spChg chg="del mod">
          <ac:chgData name="Aalst,Bianca B. van der" userId="S::886399@fontys.nl::d254a686-399c-4101-b97d-ebdd06d74b57" providerId="AD" clId="Web-{D9E59DAD-61B8-4224-9123-F8985040ADCB}" dt="2021-06-17T18:15:50.652" v="271"/>
          <ac:spMkLst>
            <pc:docMk/>
            <pc:sldMk cId="743893598" sldId="376"/>
            <ac:spMk id="11" creationId="{D2B5D430-0F5F-4746-BB92-FCEA9BB42470}"/>
          </ac:spMkLst>
        </pc:spChg>
        <pc:spChg chg="mod">
          <ac:chgData name="Aalst,Bianca B. van der" userId="S::886399@fontys.nl::d254a686-399c-4101-b97d-ebdd06d74b57" providerId="AD" clId="Web-{D9E59DAD-61B8-4224-9123-F8985040ADCB}" dt="2021-06-17T18:15:56.606" v="272" actId="1076"/>
          <ac:spMkLst>
            <pc:docMk/>
            <pc:sldMk cId="743893598" sldId="376"/>
            <ac:spMk id="12" creationId="{6E97A066-3937-1740-BFAE-4143DD53F5C1}"/>
          </ac:spMkLst>
        </pc:spChg>
        <pc:spChg chg="mod">
          <ac:chgData name="Aalst,Bianca B. van der" userId="S::886399@fontys.nl::d254a686-399c-4101-b97d-ebdd06d74b57" providerId="AD" clId="Web-{D9E59DAD-61B8-4224-9123-F8985040ADCB}" dt="2021-06-17T18:15:44.824" v="269" actId="20577"/>
          <ac:spMkLst>
            <pc:docMk/>
            <pc:sldMk cId="743893598" sldId="376"/>
            <ac:spMk id="13" creationId="{0A59536E-2916-7E44-9A4C-B9FD797B3A98}"/>
          </ac:spMkLst>
        </pc:spChg>
      </pc:sldChg>
      <pc:sldChg chg="modSp">
        <pc:chgData name="Aalst,Bianca B. van der" userId="S::886399@fontys.nl::d254a686-399c-4101-b97d-ebdd06d74b57" providerId="AD" clId="Web-{D9E59DAD-61B8-4224-9123-F8985040ADCB}" dt="2021-06-17T18:18:00.311" v="310" actId="20577"/>
        <pc:sldMkLst>
          <pc:docMk/>
          <pc:sldMk cId="2155465242" sldId="377"/>
        </pc:sldMkLst>
        <pc:spChg chg="mod">
          <ac:chgData name="Aalst,Bianca B. van der" userId="S::886399@fontys.nl::d254a686-399c-4101-b97d-ebdd06d74b57" providerId="AD" clId="Web-{D9E59DAD-61B8-4224-9123-F8985040ADCB}" dt="2021-06-17T18:18:00.311" v="310" actId="20577"/>
          <ac:spMkLst>
            <pc:docMk/>
            <pc:sldMk cId="2155465242" sldId="377"/>
            <ac:spMk id="12" creationId="{6E97A066-3937-1740-BFAE-4143DD53F5C1}"/>
          </ac:spMkLst>
        </pc:spChg>
      </pc:sldChg>
      <pc:sldChg chg="modSp">
        <pc:chgData name="Aalst,Bianca B. van der" userId="S::886399@fontys.nl::d254a686-399c-4101-b97d-ebdd06d74b57" providerId="AD" clId="Web-{D9E59DAD-61B8-4224-9123-F8985040ADCB}" dt="2021-06-17T18:16:41.575" v="289" actId="20577"/>
        <pc:sldMkLst>
          <pc:docMk/>
          <pc:sldMk cId="71353286" sldId="381"/>
        </pc:sldMkLst>
        <pc:spChg chg="mod">
          <ac:chgData name="Aalst,Bianca B. van der" userId="S::886399@fontys.nl::d254a686-399c-4101-b97d-ebdd06d74b57" providerId="AD" clId="Web-{D9E59DAD-61B8-4224-9123-F8985040ADCB}" dt="2021-06-17T18:16:35.591" v="287" actId="20577"/>
          <ac:spMkLst>
            <pc:docMk/>
            <pc:sldMk cId="71353286" sldId="381"/>
            <ac:spMk id="2" creationId="{00000000-0000-0000-0000-000000000000}"/>
          </ac:spMkLst>
        </pc:spChg>
        <pc:spChg chg="mod">
          <ac:chgData name="Aalst,Bianca B. van der" userId="S::886399@fontys.nl::d254a686-399c-4101-b97d-ebdd06d74b57" providerId="AD" clId="Web-{D9E59DAD-61B8-4224-9123-F8985040ADCB}" dt="2021-06-17T18:16:41.575" v="289" actId="20577"/>
          <ac:spMkLst>
            <pc:docMk/>
            <pc:sldMk cId="71353286" sldId="381"/>
            <ac:spMk id="6" creationId="{166E3C3A-B6EC-4A8B-B7C4-05AD1BF5DAAA}"/>
          </ac:spMkLst>
        </pc:spChg>
      </pc:sldChg>
      <pc:sldChg chg="modSp add ord replId">
        <pc:chgData name="Aalst,Bianca B. van der" userId="S::886399@fontys.nl::d254a686-399c-4101-b97d-ebdd06d74b57" providerId="AD" clId="Web-{D9E59DAD-61B8-4224-9123-F8985040ADCB}" dt="2021-06-17T18:25:14.147" v="529" actId="1076"/>
        <pc:sldMkLst>
          <pc:docMk/>
          <pc:sldMk cId="1207151648" sldId="387"/>
        </pc:sldMkLst>
        <pc:spChg chg="mod">
          <ac:chgData name="Aalst,Bianca B. van der" userId="S::886399@fontys.nl::d254a686-399c-4101-b97d-ebdd06d74b57" providerId="AD" clId="Web-{D9E59DAD-61B8-4224-9123-F8985040ADCB}" dt="2021-06-17T18:25:14.147" v="529" actId="1076"/>
          <ac:spMkLst>
            <pc:docMk/>
            <pc:sldMk cId="1207151648" sldId="387"/>
            <ac:spMk id="6" creationId="{00000000-0000-0000-0000-000000000000}"/>
          </ac:spMkLst>
        </pc:spChg>
      </pc:sldChg>
      <pc:sldChg chg="modSp add ord replId">
        <pc:chgData name="Aalst,Bianca B. van der" userId="S::886399@fontys.nl::d254a686-399c-4101-b97d-ebdd06d74b57" providerId="AD" clId="Web-{D9E59DAD-61B8-4224-9123-F8985040ADCB}" dt="2021-06-17T18:34:06.125" v="756" actId="20577"/>
        <pc:sldMkLst>
          <pc:docMk/>
          <pc:sldMk cId="1504791712" sldId="388"/>
        </pc:sldMkLst>
        <pc:spChg chg="mod">
          <ac:chgData name="Aalst,Bianca B. van der" userId="S::886399@fontys.nl::d254a686-399c-4101-b97d-ebdd06d74b57" providerId="AD" clId="Web-{D9E59DAD-61B8-4224-9123-F8985040ADCB}" dt="2021-06-17T18:34:06.125" v="756" actId="20577"/>
          <ac:spMkLst>
            <pc:docMk/>
            <pc:sldMk cId="1504791712" sldId="388"/>
            <ac:spMk id="6" creationId="{00000000-0000-0000-0000-000000000000}"/>
          </ac:spMkLst>
        </pc:spChg>
      </pc:sldChg>
      <pc:sldChg chg="modSp add ord replId">
        <pc:chgData name="Aalst,Bianca B. van der" userId="S::886399@fontys.nl::d254a686-399c-4101-b97d-ebdd06d74b57" providerId="AD" clId="Web-{D9E59DAD-61B8-4224-9123-F8985040ADCB}" dt="2021-06-17T18:38:17.446" v="931" actId="20577"/>
        <pc:sldMkLst>
          <pc:docMk/>
          <pc:sldMk cId="2878200988" sldId="389"/>
        </pc:sldMkLst>
        <pc:spChg chg="mod">
          <ac:chgData name="Aalst,Bianca B. van der" userId="S::886399@fontys.nl::d254a686-399c-4101-b97d-ebdd06d74b57" providerId="AD" clId="Web-{D9E59DAD-61B8-4224-9123-F8985040ADCB}" dt="2021-06-17T18:38:17.446" v="931" actId="20577"/>
          <ac:spMkLst>
            <pc:docMk/>
            <pc:sldMk cId="2878200988" sldId="389"/>
            <ac:spMk id="6" creationId="{00000000-0000-0000-0000-000000000000}"/>
          </ac:spMkLst>
        </pc:spChg>
      </pc:sldChg>
    </pc:docChg>
  </pc:docChgLst>
  <pc:docChgLst>
    <pc:chgData name="Jamin,Jean J.H.A.C." userId="S::875706@fontys.nl::f2903696-3cdb-4ce9-ba50-43d293997050" providerId="AD" clId="Web-{0600044A-DBFD-445E-9C7A-BBD05BCE16FB}"/>
    <pc:docChg chg="delSld modSld">
      <pc:chgData name="Jamin,Jean J.H.A.C." userId="S::875706@fontys.nl::f2903696-3cdb-4ce9-ba50-43d293997050" providerId="AD" clId="Web-{0600044A-DBFD-445E-9C7A-BBD05BCE16FB}" dt="2021-06-18T08:39:55.735" v="236"/>
      <pc:docMkLst>
        <pc:docMk/>
      </pc:docMkLst>
      <pc:sldChg chg="modNotes">
        <pc:chgData name="Jamin,Jean J.H.A.C." userId="S::875706@fontys.nl::f2903696-3cdb-4ce9-ba50-43d293997050" providerId="AD" clId="Web-{0600044A-DBFD-445E-9C7A-BBD05BCE16FB}" dt="2021-06-18T08:39:55.735" v="236"/>
        <pc:sldMkLst>
          <pc:docMk/>
          <pc:sldMk cId="0" sldId="271"/>
        </pc:sldMkLst>
      </pc:sldChg>
      <pc:sldChg chg="modNotes">
        <pc:chgData name="Jamin,Jean J.H.A.C." userId="S::875706@fontys.nl::f2903696-3cdb-4ce9-ba50-43d293997050" providerId="AD" clId="Web-{0600044A-DBFD-445E-9C7A-BBD05BCE16FB}" dt="2021-06-18T08:38:26.171" v="134"/>
        <pc:sldMkLst>
          <pc:docMk/>
          <pc:sldMk cId="0" sldId="275"/>
        </pc:sldMkLst>
      </pc:sldChg>
      <pc:sldChg chg="modSp">
        <pc:chgData name="Jamin,Jean J.H.A.C." userId="S::875706@fontys.nl::f2903696-3cdb-4ce9-ba50-43d293997050" providerId="AD" clId="Web-{0600044A-DBFD-445E-9C7A-BBD05BCE16FB}" dt="2021-06-18T08:24:23.424" v="5" actId="20577"/>
        <pc:sldMkLst>
          <pc:docMk/>
          <pc:sldMk cId="2777973847" sldId="291"/>
        </pc:sldMkLst>
        <pc:spChg chg="mod">
          <ac:chgData name="Jamin,Jean J.H.A.C." userId="S::875706@fontys.nl::f2903696-3cdb-4ce9-ba50-43d293997050" providerId="AD" clId="Web-{0600044A-DBFD-445E-9C7A-BBD05BCE16FB}" dt="2021-06-18T08:24:23.424" v="5" actId="20577"/>
          <ac:spMkLst>
            <pc:docMk/>
            <pc:sldMk cId="2777973847" sldId="291"/>
            <ac:spMk id="3" creationId="{00000000-0000-0000-0000-000000000000}"/>
          </ac:spMkLst>
        </pc:spChg>
      </pc:sldChg>
      <pc:sldChg chg="modSp">
        <pc:chgData name="Jamin,Jean J.H.A.C." userId="S::875706@fontys.nl::f2903696-3cdb-4ce9-ba50-43d293997050" providerId="AD" clId="Web-{0600044A-DBFD-445E-9C7A-BBD05BCE16FB}" dt="2021-06-18T08:25:01.253" v="7" actId="20577"/>
        <pc:sldMkLst>
          <pc:docMk/>
          <pc:sldMk cId="2254887079" sldId="292"/>
        </pc:sldMkLst>
        <pc:spChg chg="mod">
          <ac:chgData name="Jamin,Jean J.H.A.C." userId="S::875706@fontys.nl::f2903696-3cdb-4ce9-ba50-43d293997050" providerId="AD" clId="Web-{0600044A-DBFD-445E-9C7A-BBD05BCE16FB}" dt="2021-06-18T08:25:01.253" v="7" actId="20577"/>
          <ac:spMkLst>
            <pc:docMk/>
            <pc:sldMk cId="2254887079" sldId="292"/>
            <ac:spMk id="3" creationId="{00000000-0000-0000-0000-000000000000}"/>
          </ac:spMkLst>
        </pc:spChg>
      </pc:sldChg>
      <pc:sldChg chg="modSp">
        <pc:chgData name="Jamin,Jean J.H.A.C." userId="S::875706@fontys.nl::f2903696-3cdb-4ce9-ba50-43d293997050" providerId="AD" clId="Web-{0600044A-DBFD-445E-9C7A-BBD05BCE16FB}" dt="2021-06-18T08:26:02.363" v="11" actId="20577"/>
        <pc:sldMkLst>
          <pc:docMk/>
          <pc:sldMk cId="3384130133" sldId="301"/>
        </pc:sldMkLst>
        <pc:spChg chg="mod">
          <ac:chgData name="Jamin,Jean J.H.A.C." userId="S::875706@fontys.nl::f2903696-3cdb-4ce9-ba50-43d293997050" providerId="AD" clId="Web-{0600044A-DBFD-445E-9C7A-BBD05BCE16FB}" dt="2021-06-18T08:26:02.363" v="11" actId="20577"/>
          <ac:spMkLst>
            <pc:docMk/>
            <pc:sldMk cId="3384130133" sldId="301"/>
            <ac:spMk id="3" creationId="{D49C4691-9B59-4434-B800-06463CC703E8}"/>
          </ac:spMkLst>
        </pc:spChg>
      </pc:sldChg>
      <pc:sldChg chg="modSp">
        <pc:chgData name="Jamin,Jean J.H.A.C." userId="S::875706@fontys.nl::f2903696-3cdb-4ce9-ba50-43d293997050" providerId="AD" clId="Web-{0600044A-DBFD-445E-9C7A-BBD05BCE16FB}" dt="2021-06-18T08:25:27.206" v="8" actId="20577"/>
        <pc:sldMkLst>
          <pc:docMk/>
          <pc:sldMk cId="3115493427" sldId="329"/>
        </pc:sldMkLst>
        <pc:spChg chg="mod">
          <ac:chgData name="Jamin,Jean J.H.A.C." userId="S::875706@fontys.nl::f2903696-3cdb-4ce9-ba50-43d293997050" providerId="AD" clId="Web-{0600044A-DBFD-445E-9C7A-BBD05BCE16FB}" dt="2021-06-18T08:25:27.206" v="8" actId="20577"/>
          <ac:spMkLst>
            <pc:docMk/>
            <pc:sldMk cId="3115493427" sldId="329"/>
            <ac:spMk id="2" creationId="{00000000-0000-0000-0000-000000000000}"/>
          </ac:spMkLst>
        </pc:spChg>
      </pc:sldChg>
      <pc:sldChg chg="delSp del">
        <pc:chgData name="Jamin,Jean J.H.A.C." userId="S::875706@fontys.nl::f2903696-3cdb-4ce9-ba50-43d293997050" providerId="AD" clId="Web-{0600044A-DBFD-445E-9C7A-BBD05BCE16FB}" dt="2021-06-18T08:20:18.373" v="1"/>
        <pc:sldMkLst>
          <pc:docMk/>
          <pc:sldMk cId="1843851164" sldId="379"/>
        </pc:sldMkLst>
        <pc:picChg chg="del">
          <ac:chgData name="Jamin,Jean J.H.A.C." userId="S::875706@fontys.nl::f2903696-3cdb-4ce9-ba50-43d293997050" providerId="AD" clId="Web-{0600044A-DBFD-445E-9C7A-BBD05BCE16FB}" dt="2021-06-18T08:19:24.951" v="0"/>
          <ac:picMkLst>
            <pc:docMk/>
            <pc:sldMk cId="1843851164" sldId="379"/>
            <ac:picMk id="5" creationId="{2CFD023A-336A-F24E-8B1B-EF8CDF98E2BB}"/>
          </ac:picMkLst>
        </pc:picChg>
      </pc:sldChg>
    </pc:docChg>
  </pc:docChgLst>
  <pc:docChgLst>
    <pc:chgData name="Aalst,Bianca B. van der" userId="S::886399@fontys.nl::d254a686-399c-4101-b97d-ebdd06d74b57" providerId="AD" clId="Web-{619A3537-34C6-468D-851F-47B5AD64ED38}"/>
    <pc:docChg chg="addSld delSld modSld sldOrd">
      <pc:chgData name="Aalst,Bianca B. van der" userId="S::886399@fontys.nl::d254a686-399c-4101-b97d-ebdd06d74b57" providerId="AD" clId="Web-{619A3537-34C6-468D-851F-47B5AD64ED38}" dt="2021-06-15T18:52:06.187" v="1341"/>
      <pc:docMkLst>
        <pc:docMk/>
      </pc:docMkLst>
      <pc:sldChg chg="del">
        <pc:chgData name="Aalst,Bianca B. van der" userId="S::886399@fontys.nl::d254a686-399c-4101-b97d-ebdd06d74b57" providerId="AD" clId="Web-{619A3537-34C6-468D-851F-47B5AD64ED38}" dt="2021-06-15T18:23:39.190" v="921"/>
        <pc:sldMkLst>
          <pc:docMk/>
          <pc:sldMk cId="0" sldId="256"/>
        </pc:sldMkLst>
      </pc:sldChg>
      <pc:sldChg chg="addSp modSp">
        <pc:chgData name="Aalst,Bianca B. van der" userId="S::886399@fontys.nl::d254a686-399c-4101-b97d-ebdd06d74b57" providerId="AD" clId="Web-{619A3537-34C6-468D-851F-47B5AD64ED38}" dt="2021-06-15T18:49:17.432" v="1310" actId="14100"/>
        <pc:sldMkLst>
          <pc:docMk/>
          <pc:sldMk cId="0" sldId="271"/>
        </pc:sldMkLst>
        <pc:spChg chg="mod">
          <ac:chgData name="Aalst,Bianca B. van der" userId="S::886399@fontys.nl::d254a686-399c-4101-b97d-ebdd06d74b57" providerId="AD" clId="Web-{619A3537-34C6-468D-851F-47B5AD64ED38}" dt="2021-06-15T18:49:13.057" v="1308" actId="1076"/>
          <ac:spMkLst>
            <pc:docMk/>
            <pc:sldMk cId="0" sldId="271"/>
            <ac:spMk id="213" creationId="{00000000-0000-0000-0000-000000000000}"/>
          </ac:spMkLst>
        </pc:spChg>
        <pc:spChg chg="mod">
          <ac:chgData name="Aalst,Bianca B. van der" userId="S::886399@fontys.nl::d254a686-399c-4101-b97d-ebdd06d74b57" providerId="AD" clId="Web-{619A3537-34C6-468D-851F-47B5AD64ED38}" dt="2021-06-15T18:49:13.073" v="1309" actId="1076"/>
          <ac:spMkLst>
            <pc:docMk/>
            <pc:sldMk cId="0" sldId="271"/>
            <ac:spMk id="215" creationId="{00000000-0000-0000-0000-000000000000}"/>
          </ac:spMkLst>
        </pc:spChg>
        <pc:picChg chg="add">
          <ac:chgData name="Aalst,Bianca B. van der" userId="S::886399@fontys.nl::d254a686-399c-4101-b97d-ebdd06d74b57" providerId="AD" clId="Web-{619A3537-34C6-468D-851F-47B5AD64ED38}" dt="2021-06-15T18:49:03.823" v="1307"/>
          <ac:picMkLst>
            <pc:docMk/>
            <pc:sldMk cId="0" sldId="271"/>
            <ac:picMk id="2" creationId="{61F0CC17-3080-4DA4-A11F-C8B8AE755D94}"/>
          </ac:picMkLst>
        </pc:picChg>
        <pc:picChg chg="mod">
          <ac:chgData name="Aalst,Bianca B. van der" userId="S::886399@fontys.nl::d254a686-399c-4101-b97d-ebdd06d74b57" providerId="AD" clId="Web-{619A3537-34C6-468D-851F-47B5AD64ED38}" dt="2021-06-15T18:49:17.432" v="1310" actId="14100"/>
          <ac:picMkLst>
            <pc:docMk/>
            <pc:sldMk cId="0" sldId="271"/>
            <ac:picMk id="4" creationId="{7E31F092-28E5-5840-924D-90DA6E16E25D}"/>
          </ac:picMkLst>
        </pc:picChg>
      </pc:sldChg>
      <pc:sldChg chg="addSp modSp">
        <pc:chgData name="Aalst,Bianca B. van der" userId="S::886399@fontys.nl::d254a686-399c-4101-b97d-ebdd06d74b57" providerId="AD" clId="Web-{619A3537-34C6-468D-851F-47B5AD64ED38}" dt="2021-06-15T18:50:22.450" v="1319" actId="1076"/>
        <pc:sldMkLst>
          <pc:docMk/>
          <pc:sldMk cId="0" sldId="272"/>
        </pc:sldMkLst>
        <pc:spChg chg="mod">
          <ac:chgData name="Aalst,Bianca B. van der" userId="S::886399@fontys.nl::d254a686-399c-4101-b97d-ebdd06d74b57" providerId="AD" clId="Web-{619A3537-34C6-468D-851F-47B5AD64ED38}" dt="2021-06-15T18:50:22.450" v="1319" actId="1076"/>
          <ac:spMkLst>
            <pc:docMk/>
            <pc:sldMk cId="0" sldId="272"/>
            <ac:spMk id="8" creationId="{B41640C8-60E0-9D4D-AAC4-E303D4570AEA}"/>
          </ac:spMkLst>
        </pc:spChg>
        <pc:spChg chg="mod">
          <ac:chgData name="Aalst,Bianca B. van der" userId="S::886399@fontys.nl::d254a686-399c-4101-b97d-ebdd06d74b57" providerId="AD" clId="Web-{619A3537-34C6-468D-851F-47B5AD64ED38}" dt="2021-06-15T18:50:22.450" v="1318" actId="1076"/>
          <ac:spMkLst>
            <pc:docMk/>
            <pc:sldMk cId="0" sldId="272"/>
            <ac:spMk id="218" creationId="{00000000-0000-0000-0000-000000000000}"/>
          </ac:spMkLst>
        </pc:spChg>
        <pc:picChg chg="add">
          <ac:chgData name="Aalst,Bianca B. van der" userId="S::886399@fontys.nl::d254a686-399c-4101-b97d-ebdd06d74b57" providerId="AD" clId="Web-{619A3537-34C6-468D-851F-47B5AD64ED38}" dt="2021-06-15T18:49:30.464" v="1313"/>
          <ac:picMkLst>
            <pc:docMk/>
            <pc:sldMk cId="0" sldId="272"/>
            <ac:picMk id="2" creationId="{C5556F43-27DD-459B-86FC-49A01978D31E}"/>
          </ac:picMkLst>
        </pc:picChg>
      </pc:sldChg>
      <pc:sldChg chg="addSp modSp">
        <pc:chgData name="Aalst,Bianca B. van der" userId="S::886399@fontys.nl::d254a686-399c-4101-b97d-ebdd06d74b57" providerId="AD" clId="Web-{619A3537-34C6-468D-851F-47B5AD64ED38}" dt="2021-06-15T18:50:47.935" v="1322" actId="1076"/>
        <pc:sldMkLst>
          <pc:docMk/>
          <pc:sldMk cId="0" sldId="273"/>
        </pc:sldMkLst>
        <pc:spChg chg="mod">
          <ac:chgData name="Aalst,Bianca B. van der" userId="S::886399@fontys.nl::d254a686-399c-4101-b97d-ebdd06d74b57" providerId="AD" clId="Web-{619A3537-34C6-468D-851F-47B5AD64ED38}" dt="2021-06-15T18:50:47.935" v="1322" actId="1076"/>
          <ac:spMkLst>
            <pc:docMk/>
            <pc:sldMk cId="0" sldId="273"/>
            <ac:spMk id="8" creationId="{A2C0182F-E837-8B44-9570-85DEB39B602B}"/>
          </ac:spMkLst>
        </pc:spChg>
        <pc:spChg chg="mod">
          <ac:chgData name="Aalst,Bianca B. van der" userId="S::886399@fontys.nl::d254a686-399c-4101-b97d-ebdd06d74b57" providerId="AD" clId="Web-{619A3537-34C6-468D-851F-47B5AD64ED38}" dt="2021-06-15T18:50:47.919" v="1321" actId="1076"/>
          <ac:spMkLst>
            <pc:docMk/>
            <pc:sldMk cId="0" sldId="273"/>
            <ac:spMk id="223" creationId="{00000000-0000-0000-0000-000000000000}"/>
          </ac:spMkLst>
        </pc:spChg>
        <pc:picChg chg="add">
          <ac:chgData name="Aalst,Bianca B. van der" userId="S::886399@fontys.nl::d254a686-399c-4101-b97d-ebdd06d74b57" providerId="AD" clId="Web-{619A3537-34C6-468D-851F-47B5AD64ED38}" dt="2021-06-15T18:50:32.575" v="1320"/>
          <ac:picMkLst>
            <pc:docMk/>
            <pc:sldMk cId="0" sldId="273"/>
            <ac:picMk id="2" creationId="{D14D728C-A608-4736-9F78-7626D630E1A4}"/>
          </ac:picMkLst>
        </pc:picChg>
      </pc:sldChg>
      <pc:sldChg chg="addSp delSp modSp">
        <pc:chgData name="Aalst,Bianca B. van der" userId="S::886399@fontys.nl::d254a686-399c-4101-b97d-ebdd06d74b57" providerId="AD" clId="Web-{619A3537-34C6-468D-851F-47B5AD64ED38}" dt="2021-06-15T18:51:27.295" v="1333" actId="14100"/>
        <pc:sldMkLst>
          <pc:docMk/>
          <pc:sldMk cId="0" sldId="275"/>
        </pc:sldMkLst>
        <pc:spChg chg="add">
          <ac:chgData name="Aalst,Bianca B. van der" userId="S::886399@fontys.nl::d254a686-399c-4101-b97d-ebdd06d74b57" providerId="AD" clId="Web-{619A3537-34C6-468D-851F-47B5AD64ED38}" dt="2021-06-15T18:51:19.092" v="1331"/>
          <ac:spMkLst>
            <pc:docMk/>
            <pc:sldMk cId="0" sldId="275"/>
            <ac:spMk id="3" creationId="{B4B36E38-4E49-47A1-9FA2-F86D83610E04}"/>
          </ac:spMkLst>
        </pc:spChg>
        <pc:spChg chg="mod">
          <ac:chgData name="Aalst,Bianca B. van der" userId="S::886399@fontys.nl::d254a686-399c-4101-b97d-ebdd06d74b57" providerId="AD" clId="Web-{619A3537-34C6-468D-851F-47B5AD64ED38}" dt="2021-06-15T18:51:27.295" v="1333" actId="14100"/>
          <ac:spMkLst>
            <pc:docMk/>
            <pc:sldMk cId="0" sldId="275"/>
            <ac:spMk id="230" creationId="{00000000-0000-0000-0000-000000000000}"/>
          </ac:spMkLst>
        </pc:spChg>
        <pc:picChg chg="add del mod">
          <ac:chgData name="Aalst,Bianca B. van der" userId="S::886399@fontys.nl::d254a686-399c-4101-b97d-ebdd06d74b57" providerId="AD" clId="Web-{619A3537-34C6-468D-851F-47B5AD64ED38}" dt="2021-06-15T18:51:14.639" v="1330"/>
          <ac:picMkLst>
            <pc:docMk/>
            <pc:sldMk cId="0" sldId="275"/>
            <ac:picMk id="2" creationId="{357E339D-ED1A-4EBB-BEBB-C14391EE37BB}"/>
          </ac:picMkLst>
        </pc:picChg>
        <pc:picChg chg="add">
          <ac:chgData name="Aalst,Bianca B. van der" userId="S::886399@fontys.nl::d254a686-399c-4101-b97d-ebdd06d74b57" providerId="AD" clId="Web-{619A3537-34C6-468D-851F-47B5AD64ED38}" dt="2021-06-15T18:51:19.936" v="1332"/>
          <ac:picMkLst>
            <pc:docMk/>
            <pc:sldMk cId="0" sldId="275"/>
            <ac:picMk id="6" creationId="{24CBC32D-7124-47FB-A1AF-FE97FE4F784B}"/>
          </ac:picMkLst>
        </pc:picChg>
      </pc:sldChg>
      <pc:sldChg chg="addSp modSp">
        <pc:chgData name="Aalst,Bianca B. van der" userId="S::886399@fontys.nl::d254a686-399c-4101-b97d-ebdd06d74b57" providerId="AD" clId="Web-{619A3537-34C6-468D-851F-47B5AD64ED38}" dt="2021-06-15T18:51:03.795" v="1324" actId="1076"/>
        <pc:sldMkLst>
          <pc:docMk/>
          <pc:sldMk cId="0" sldId="276"/>
        </pc:sldMkLst>
        <pc:spChg chg="mod">
          <ac:chgData name="Aalst,Bianca B. van der" userId="S::886399@fontys.nl::d254a686-399c-4101-b97d-ebdd06d74b57" providerId="AD" clId="Web-{619A3537-34C6-468D-851F-47B5AD64ED38}" dt="2021-06-15T18:51:03.795" v="1324" actId="1076"/>
          <ac:spMkLst>
            <pc:docMk/>
            <pc:sldMk cId="0" sldId="276"/>
            <ac:spMk id="234" creationId="{00000000-0000-0000-0000-000000000000}"/>
          </ac:spMkLst>
        </pc:spChg>
        <pc:picChg chg="add ord">
          <ac:chgData name="Aalst,Bianca B. van der" userId="S::886399@fontys.nl::d254a686-399c-4101-b97d-ebdd06d74b57" providerId="AD" clId="Web-{619A3537-34C6-468D-851F-47B5AD64ED38}" dt="2021-06-15T18:48:27.869" v="1303"/>
          <ac:picMkLst>
            <pc:docMk/>
            <pc:sldMk cId="0" sldId="276"/>
            <ac:picMk id="2" creationId="{BDAFE1E6-AB21-49BB-9A71-6A76485DE050}"/>
          </ac:picMkLst>
        </pc:picChg>
        <pc:picChg chg="add">
          <ac:chgData name="Aalst,Bianca B. van der" userId="S::886399@fontys.nl::d254a686-399c-4101-b97d-ebdd06d74b57" providerId="AD" clId="Web-{619A3537-34C6-468D-851F-47B5AD64ED38}" dt="2021-06-15T18:50:59.341" v="1323"/>
          <ac:picMkLst>
            <pc:docMk/>
            <pc:sldMk cId="0" sldId="276"/>
            <ac:picMk id="3" creationId="{2A2B616A-5AA5-491C-9C72-86156D2B9623}"/>
          </ac:picMkLst>
        </pc:picChg>
        <pc:picChg chg="mod">
          <ac:chgData name="Aalst,Bianca B. van der" userId="S::886399@fontys.nl::d254a686-399c-4101-b97d-ebdd06d74b57" providerId="AD" clId="Web-{619A3537-34C6-468D-851F-47B5AD64ED38}" dt="2021-06-15T18:48:40.885" v="1305" actId="1076"/>
          <ac:picMkLst>
            <pc:docMk/>
            <pc:sldMk cId="0" sldId="276"/>
            <ac:picMk id="233" creationId="{00000000-0000-0000-0000-000000000000}"/>
          </ac:picMkLst>
        </pc:picChg>
      </pc:sldChg>
      <pc:sldChg chg="modSp">
        <pc:chgData name="Aalst,Bianca B. van der" userId="S::886399@fontys.nl::d254a686-399c-4101-b97d-ebdd06d74b57" providerId="AD" clId="Web-{619A3537-34C6-468D-851F-47B5AD64ED38}" dt="2021-06-15T15:31:07.776" v="3" actId="20577"/>
        <pc:sldMkLst>
          <pc:docMk/>
          <pc:sldMk cId="2777973847" sldId="291"/>
        </pc:sldMkLst>
        <pc:spChg chg="mod">
          <ac:chgData name="Aalst,Bianca B. van der" userId="S::886399@fontys.nl::d254a686-399c-4101-b97d-ebdd06d74b57" providerId="AD" clId="Web-{619A3537-34C6-468D-851F-47B5AD64ED38}" dt="2021-06-15T15:31:07.776" v="3" actId="20577"/>
          <ac:spMkLst>
            <pc:docMk/>
            <pc:sldMk cId="2777973847" sldId="291"/>
            <ac:spMk id="2" creationId="{00000000-0000-0000-0000-000000000000}"/>
          </ac:spMkLst>
        </pc:spChg>
        <pc:spChg chg="mod">
          <ac:chgData name="Aalst,Bianca B. van der" userId="S::886399@fontys.nl::d254a686-399c-4101-b97d-ebdd06d74b57" providerId="AD" clId="Web-{619A3537-34C6-468D-851F-47B5AD64ED38}" dt="2021-06-15T15:30:36.993" v="1" actId="20577"/>
          <ac:spMkLst>
            <pc:docMk/>
            <pc:sldMk cId="2777973847" sldId="291"/>
            <ac:spMk id="3" creationId="{00000000-0000-0000-0000-000000000000}"/>
          </ac:spMkLst>
        </pc:spChg>
      </pc:sldChg>
      <pc:sldChg chg="modSp">
        <pc:chgData name="Aalst,Bianca B. van der" userId="S::886399@fontys.nl::d254a686-399c-4101-b97d-ebdd06d74b57" providerId="AD" clId="Web-{619A3537-34C6-468D-851F-47B5AD64ED38}" dt="2021-06-15T15:34:10.687" v="29" actId="20577"/>
        <pc:sldMkLst>
          <pc:docMk/>
          <pc:sldMk cId="2254887079" sldId="292"/>
        </pc:sldMkLst>
        <pc:spChg chg="mod">
          <ac:chgData name="Aalst,Bianca B. van der" userId="S::886399@fontys.nl::d254a686-399c-4101-b97d-ebdd06d74b57" providerId="AD" clId="Web-{619A3537-34C6-468D-851F-47B5AD64ED38}" dt="2021-06-15T15:34:10.687" v="29" actId="20577"/>
          <ac:spMkLst>
            <pc:docMk/>
            <pc:sldMk cId="2254887079" sldId="292"/>
            <ac:spMk id="3" creationId="{00000000-0000-0000-0000-000000000000}"/>
          </ac:spMkLst>
        </pc:spChg>
      </pc:sldChg>
      <pc:sldChg chg="addSp modSp">
        <pc:chgData name="Aalst,Bianca B. van der" userId="S::886399@fontys.nl::d254a686-399c-4101-b97d-ebdd06d74b57" providerId="AD" clId="Web-{619A3537-34C6-468D-851F-47B5AD64ED38}" dt="2021-06-15T18:32:48.235" v="938"/>
        <pc:sldMkLst>
          <pc:docMk/>
          <pc:sldMk cId="2286001276" sldId="293"/>
        </pc:sldMkLst>
        <pc:spChg chg="mod">
          <ac:chgData name="Aalst,Bianca B. van der" userId="S::886399@fontys.nl::d254a686-399c-4101-b97d-ebdd06d74b57" providerId="AD" clId="Web-{619A3537-34C6-468D-851F-47B5AD64ED38}" dt="2021-06-15T15:32:53.731" v="6" actId="20577"/>
          <ac:spMkLst>
            <pc:docMk/>
            <pc:sldMk cId="2286001276" sldId="293"/>
            <ac:spMk id="2" creationId="{00000000-0000-0000-0000-000000000000}"/>
          </ac:spMkLst>
        </pc:spChg>
        <pc:spChg chg="add">
          <ac:chgData name="Aalst,Bianca B. van der" userId="S::886399@fontys.nl::d254a686-399c-4101-b97d-ebdd06d74b57" providerId="AD" clId="Web-{619A3537-34C6-468D-851F-47B5AD64ED38}" dt="2021-06-15T18:32:48.219" v="937"/>
          <ac:spMkLst>
            <pc:docMk/>
            <pc:sldMk cId="2286001276" sldId="293"/>
            <ac:spMk id="3" creationId="{D0A339FE-11F4-41E3-B482-68072B8720D8}"/>
          </ac:spMkLst>
        </pc:spChg>
        <pc:picChg chg="add">
          <ac:chgData name="Aalst,Bianca B. van der" userId="S::886399@fontys.nl::d254a686-399c-4101-b97d-ebdd06d74b57" providerId="AD" clId="Web-{619A3537-34C6-468D-851F-47B5AD64ED38}" dt="2021-06-15T18:32:48.235" v="938"/>
          <ac:picMkLst>
            <pc:docMk/>
            <pc:sldMk cId="2286001276" sldId="293"/>
            <ac:picMk id="4" creationId="{A5598C59-FD1F-41B0-83CF-F1807EBFF2FF}"/>
          </ac:picMkLst>
        </pc:picChg>
      </pc:sldChg>
      <pc:sldChg chg="modSp modNotes">
        <pc:chgData name="Aalst,Bianca B. van der" userId="S::886399@fontys.nl::d254a686-399c-4101-b97d-ebdd06d74b57" providerId="AD" clId="Web-{619A3537-34C6-468D-851F-47B5AD64ED38}" dt="2021-06-15T15:45:47.971" v="465" actId="20577"/>
        <pc:sldMkLst>
          <pc:docMk/>
          <pc:sldMk cId="2372390132" sldId="302"/>
        </pc:sldMkLst>
        <pc:spChg chg="mod">
          <ac:chgData name="Aalst,Bianca B. van der" userId="S::886399@fontys.nl::d254a686-399c-4101-b97d-ebdd06d74b57" providerId="AD" clId="Web-{619A3537-34C6-468D-851F-47B5AD64ED38}" dt="2021-06-15T15:45:47.971" v="465" actId="20577"/>
          <ac:spMkLst>
            <pc:docMk/>
            <pc:sldMk cId="2372390132" sldId="302"/>
            <ac:spMk id="3" creationId="{D49C4691-9B59-4434-B800-06463CC703E8}"/>
          </ac:spMkLst>
        </pc:spChg>
      </pc:sldChg>
      <pc:sldChg chg="modSp modNotes">
        <pc:chgData name="Aalst,Bianca B. van der" userId="S::886399@fontys.nl::d254a686-399c-4101-b97d-ebdd06d74b57" providerId="AD" clId="Web-{619A3537-34C6-468D-851F-47B5AD64ED38}" dt="2021-06-15T18:10:20.231" v="780"/>
        <pc:sldMkLst>
          <pc:docMk/>
          <pc:sldMk cId="1320468788" sldId="303"/>
        </pc:sldMkLst>
        <pc:spChg chg="mod">
          <ac:chgData name="Aalst,Bianca B. van der" userId="S::886399@fontys.nl::d254a686-399c-4101-b97d-ebdd06d74b57" providerId="AD" clId="Web-{619A3537-34C6-468D-851F-47B5AD64ED38}" dt="2021-06-15T15:46:15.644" v="467" actId="20577"/>
          <ac:spMkLst>
            <pc:docMk/>
            <pc:sldMk cId="1320468788" sldId="303"/>
            <ac:spMk id="2" creationId="{00000000-0000-0000-0000-000000000000}"/>
          </ac:spMkLst>
        </pc:spChg>
        <pc:spChg chg="mod">
          <ac:chgData name="Aalst,Bianca B. van der" userId="S::886399@fontys.nl::d254a686-399c-4101-b97d-ebdd06d74b57" providerId="AD" clId="Web-{619A3537-34C6-468D-851F-47B5AD64ED38}" dt="2021-06-15T18:07:25.805" v="633" actId="20577"/>
          <ac:spMkLst>
            <pc:docMk/>
            <pc:sldMk cId="1320468788" sldId="303"/>
            <ac:spMk id="3" creationId="{D49C4691-9B59-4434-B800-06463CC703E8}"/>
          </ac:spMkLst>
        </pc:spChg>
      </pc:sldChg>
      <pc:sldChg chg="addSp">
        <pc:chgData name="Aalst,Bianca B. van der" userId="S::886399@fontys.nl::d254a686-399c-4101-b97d-ebdd06d74b57" providerId="AD" clId="Web-{619A3537-34C6-468D-851F-47B5AD64ED38}" dt="2021-06-15T18:32:55.079" v="940"/>
        <pc:sldMkLst>
          <pc:docMk/>
          <pc:sldMk cId="2528476255" sldId="304"/>
        </pc:sldMkLst>
        <pc:spChg chg="add">
          <ac:chgData name="Aalst,Bianca B. van der" userId="S::886399@fontys.nl::d254a686-399c-4101-b97d-ebdd06d74b57" providerId="AD" clId="Web-{619A3537-34C6-468D-851F-47B5AD64ED38}" dt="2021-06-15T18:32:55.079" v="939"/>
          <ac:spMkLst>
            <pc:docMk/>
            <pc:sldMk cId="2528476255" sldId="304"/>
            <ac:spMk id="3" creationId="{CF6E3A11-18E9-439A-969F-5C5AF0B815E5}"/>
          </ac:spMkLst>
        </pc:spChg>
        <pc:picChg chg="add">
          <ac:chgData name="Aalst,Bianca B. van der" userId="S::886399@fontys.nl::d254a686-399c-4101-b97d-ebdd06d74b57" providerId="AD" clId="Web-{619A3537-34C6-468D-851F-47B5AD64ED38}" dt="2021-06-15T18:32:55.079" v="940"/>
          <ac:picMkLst>
            <pc:docMk/>
            <pc:sldMk cId="2528476255" sldId="304"/>
            <ac:picMk id="4" creationId="{A0670C3A-5185-4823-B649-B4D98669E37E}"/>
          </ac:picMkLst>
        </pc:picChg>
      </pc:sldChg>
      <pc:sldChg chg="addSp">
        <pc:chgData name="Aalst,Bianca B. van der" userId="S::886399@fontys.nl::d254a686-399c-4101-b97d-ebdd06d74b57" providerId="AD" clId="Web-{619A3537-34C6-468D-851F-47B5AD64ED38}" dt="2021-06-15T18:33:24.580" v="947"/>
        <pc:sldMkLst>
          <pc:docMk/>
          <pc:sldMk cId="3628788010" sldId="305"/>
        </pc:sldMkLst>
        <pc:spChg chg="add">
          <ac:chgData name="Aalst,Bianca B. van der" userId="S::886399@fontys.nl::d254a686-399c-4101-b97d-ebdd06d74b57" providerId="AD" clId="Web-{619A3537-34C6-468D-851F-47B5AD64ED38}" dt="2021-06-15T18:33:24.580" v="946"/>
          <ac:spMkLst>
            <pc:docMk/>
            <pc:sldMk cId="3628788010" sldId="305"/>
            <ac:spMk id="4" creationId="{67534E4E-1BDD-44CA-B899-7143D4BCF54D}"/>
          </ac:spMkLst>
        </pc:spChg>
        <pc:picChg chg="add">
          <ac:chgData name="Aalst,Bianca B. van der" userId="S::886399@fontys.nl::d254a686-399c-4101-b97d-ebdd06d74b57" providerId="AD" clId="Web-{619A3537-34C6-468D-851F-47B5AD64ED38}" dt="2021-06-15T18:33:24.580" v="947"/>
          <ac:picMkLst>
            <pc:docMk/>
            <pc:sldMk cId="3628788010" sldId="305"/>
            <ac:picMk id="6" creationId="{A3BC3415-484F-4680-84FB-F0E9A7EFD79E}"/>
          </ac:picMkLst>
        </pc:picChg>
      </pc:sldChg>
      <pc:sldChg chg="addSp">
        <pc:chgData name="Aalst,Bianca B. van der" userId="S::886399@fontys.nl::d254a686-399c-4101-b97d-ebdd06d74b57" providerId="AD" clId="Web-{619A3537-34C6-468D-851F-47B5AD64ED38}" dt="2021-06-15T18:33:46.783" v="954"/>
        <pc:sldMkLst>
          <pc:docMk/>
          <pc:sldMk cId="2970161820" sldId="306"/>
        </pc:sldMkLst>
        <pc:spChg chg="add">
          <ac:chgData name="Aalst,Bianca B. van der" userId="S::886399@fontys.nl::d254a686-399c-4101-b97d-ebdd06d74b57" providerId="AD" clId="Web-{619A3537-34C6-468D-851F-47B5AD64ED38}" dt="2021-06-15T18:33:46.768" v="953"/>
          <ac:spMkLst>
            <pc:docMk/>
            <pc:sldMk cId="2970161820" sldId="306"/>
            <ac:spMk id="3" creationId="{ED985641-C0DD-4691-B41E-3951D364521B}"/>
          </ac:spMkLst>
        </pc:spChg>
        <pc:picChg chg="add">
          <ac:chgData name="Aalst,Bianca B. van der" userId="S::886399@fontys.nl::d254a686-399c-4101-b97d-ebdd06d74b57" providerId="AD" clId="Web-{619A3537-34C6-468D-851F-47B5AD64ED38}" dt="2021-06-15T18:33:46.783" v="954"/>
          <ac:picMkLst>
            <pc:docMk/>
            <pc:sldMk cId="2970161820" sldId="306"/>
            <ac:picMk id="4" creationId="{2B1994AB-AA38-4411-A4BB-541C247C8BF6}"/>
          </ac:picMkLst>
        </pc:picChg>
      </pc:sldChg>
      <pc:sldChg chg="addSp">
        <pc:chgData name="Aalst,Bianca B. van der" userId="S::886399@fontys.nl::d254a686-399c-4101-b97d-ebdd06d74b57" providerId="AD" clId="Web-{619A3537-34C6-468D-851F-47B5AD64ED38}" dt="2021-06-15T18:34:06.049" v="956"/>
        <pc:sldMkLst>
          <pc:docMk/>
          <pc:sldMk cId="2550177843" sldId="307"/>
        </pc:sldMkLst>
        <pc:spChg chg="add">
          <ac:chgData name="Aalst,Bianca B. van der" userId="S::886399@fontys.nl::d254a686-399c-4101-b97d-ebdd06d74b57" providerId="AD" clId="Web-{619A3537-34C6-468D-851F-47B5AD64ED38}" dt="2021-06-15T18:34:06.034" v="955"/>
          <ac:spMkLst>
            <pc:docMk/>
            <pc:sldMk cId="2550177843" sldId="307"/>
            <ac:spMk id="3" creationId="{79060CE0-E7E3-4C10-9F0A-1D3CE0283C48}"/>
          </ac:spMkLst>
        </pc:spChg>
        <pc:picChg chg="add">
          <ac:chgData name="Aalst,Bianca B. van der" userId="S::886399@fontys.nl::d254a686-399c-4101-b97d-ebdd06d74b57" providerId="AD" clId="Web-{619A3537-34C6-468D-851F-47B5AD64ED38}" dt="2021-06-15T18:34:06.049" v="956"/>
          <ac:picMkLst>
            <pc:docMk/>
            <pc:sldMk cId="2550177843" sldId="307"/>
            <ac:picMk id="4" creationId="{C6A7C220-F377-49E9-8C8D-D0D4142A20C5}"/>
          </ac:picMkLst>
        </pc:picChg>
      </pc:sldChg>
      <pc:sldChg chg="addSp delSp">
        <pc:chgData name="Aalst,Bianca B. van der" userId="S::886399@fontys.nl::d254a686-399c-4101-b97d-ebdd06d74b57" providerId="AD" clId="Web-{619A3537-34C6-468D-851F-47B5AD64ED38}" dt="2021-06-15T18:36:18.272" v="969"/>
        <pc:sldMkLst>
          <pc:docMk/>
          <pc:sldMk cId="4111257738" sldId="308"/>
        </pc:sldMkLst>
        <pc:spChg chg="add">
          <ac:chgData name="Aalst,Bianca B. van der" userId="S::886399@fontys.nl::d254a686-399c-4101-b97d-ebdd06d74b57" providerId="AD" clId="Web-{619A3537-34C6-468D-851F-47B5AD64ED38}" dt="2021-06-15T18:34:13.440" v="957"/>
          <ac:spMkLst>
            <pc:docMk/>
            <pc:sldMk cId="4111257738" sldId="308"/>
            <ac:spMk id="3" creationId="{40488FCD-48FA-4D64-953F-A82965FA2582}"/>
          </ac:spMkLst>
        </pc:spChg>
        <pc:spChg chg="add del">
          <ac:chgData name="Aalst,Bianca B. van der" userId="S::886399@fontys.nl::d254a686-399c-4101-b97d-ebdd06d74b57" providerId="AD" clId="Web-{619A3537-34C6-468D-851F-47B5AD64ED38}" dt="2021-06-15T18:36:18.272" v="969"/>
          <ac:spMkLst>
            <pc:docMk/>
            <pc:sldMk cId="4111257738" sldId="308"/>
            <ac:spMk id="12" creationId="{FE68345E-F0E1-4B7B-BBF0-DDFE2AF3C40F}"/>
          </ac:spMkLst>
        </pc:spChg>
        <pc:picChg chg="add">
          <ac:chgData name="Aalst,Bianca B. van der" userId="S::886399@fontys.nl::d254a686-399c-4101-b97d-ebdd06d74b57" providerId="AD" clId="Web-{619A3537-34C6-468D-851F-47B5AD64ED38}" dt="2021-06-15T18:34:13.456" v="958"/>
          <ac:picMkLst>
            <pc:docMk/>
            <pc:sldMk cId="4111257738" sldId="308"/>
            <ac:picMk id="4" creationId="{2BA6473F-5F1E-44C4-A85B-9F8E8C3F0EB6}"/>
          </ac:picMkLst>
        </pc:picChg>
        <pc:picChg chg="add del">
          <ac:chgData name="Aalst,Bianca B. van der" userId="S::886399@fontys.nl::d254a686-399c-4101-b97d-ebdd06d74b57" providerId="AD" clId="Web-{619A3537-34C6-468D-851F-47B5AD64ED38}" dt="2021-06-15T18:36:18.272" v="968"/>
          <ac:picMkLst>
            <pc:docMk/>
            <pc:sldMk cId="4111257738" sldId="308"/>
            <ac:picMk id="14" creationId="{983C9C9A-8618-4418-B9CC-8AB65D2F3A12}"/>
          </ac:picMkLst>
        </pc:picChg>
      </pc:sldChg>
      <pc:sldChg chg="addSp modSp">
        <pc:chgData name="Aalst,Bianca B. van der" userId="S::886399@fontys.nl::d254a686-399c-4101-b97d-ebdd06d74b57" providerId="AD" clId="Web-{619A3537-34C6-468D-851F-47B5AD64ED38}" dt="2021-06-15T18:33:13.001" v="945" actId="14100"/>
        <pc:sldMkLst>
          <pc:docMk/>
          <pc:sldMk cId="1950529932" sldId="312"/>
        </pc:sldMkLst>
        <pc:spChg chg="mod">
          <ac:chgData name="Aalst,Bianca B. van der" userId="S::886399@fontys.nl::d254a686-399c-4101-b97d-ebdd06d74b57" providerId="AD" clId="Web-{619A3537-34C6-468D-851F-47B5AD64ED38}" dt="2021-06-15T18:33:13.001" v="945" actId="14100"/>
          <ac:spMkLst>
            <pc:docMk/>
            <pc:sldMk cId="1950529932" sldId="312"/>
            <ac:spMk id="2" creationId="{00000000-0000-0000-0000-000000000000}"/>
          </ac:spMkLst>
        </pc:spChg>
        <pc:spChg chg="add">
          <ac:chgData name="Aalst,Bianca B. van der" userId="S::886399@fontys.nl::d254a686-399c-4101-b97d-ebdd06d74b57" providerId="AD" clId="Web-{619A3537-34C6-468D-851F-47B5AD64ED38}" dt="2021-06-15T18:32:58.329" v="941"/>
          <ac:spMkLst>
            <pc:docMk/>
            <pc:sldMk cId="1950529932" sldId="312"/>
            <ac:spMk id="3" creationId="{5F74F26E-EAA1-4C49-B052-4D784EEBF835}"/>
          </ac:spMkLst>
        </pc:spChg>
        <pc:spChg chg="mod">
          <ac:chgData name="Aalst,Bianca B. van der" userId="S::886399@fontys.nl::d254a686-399c-4101-b97d-ebdd06d74b57" providerId="AD" clId="Web-{619A3537-34C6-468D-851F-47B5AD64ED38}" dt="2021-06-15T18:33:05.845" v="943" actId="14100"/>
          <ac:spMkLst>
            <pc:docMk/>
            <pc:sldMk cId="1950529932" sldId="312"/>
            <ac:spMk id="6" creationId="{00000000-0000-0000-0000-000000000000}"/>
          </ac:spMkLst>
        </pc:spChg>
        <pc:picChg chg="add">
          <ac:chgData name="Aalst,Bianca B. van der" userId="S::886399@fontys.nl::d254a686-399c-4101-b97d-ebdd06d74b57" providerId="AD" clId="Web-{619A3537-34C6-468D-851F-47B5AD64ED38}" dt="2021-06-15T18:32:58.345" v="942"/>
          <ac:picMkLst>
            <pc:docMk/>
            <pc:sldMk cId="1950529932" sldId="312"/>
            <ac:picMk id="4" creationId="{47230309-785B-401A-A8F3-6A1223287897}"/>
          </ac:picMkLst>
        </pc:picChg>
      </pc:sldChg>
      <pc:sldChg chg="addSp modSp">
        <pc:chgData name="Aalst,Bianca B. van der" userId="S::886399@fontys.nl::d254a686-399c-4101-b97d-ebdd06d74b57" providerId="AD" clId="Web-{619A3537-34C6-468D-851F-47B5AD64ED38}" dt="2021-06-15T18:33:38.268" v="952" actId="14100"/>
        <pc:sldMkLst>
          <pc:docMk/>
          <pc:sldMk cId="3820304907" sldId="314"/>
        </pc:sldMkLst>
        <pc:spChg chg="mod">
          <ac:chgData name="Aalst,Bianca B. van der" userId="S::886399@fontys.nl::d254a686-399c-4101-b97d-ebdd06d74b57" providerId="AD" clId="Web-{619A3537-34C6-468D-851F-47B5AD64ED38}" dt="2021-06-15T18:33:38.268" v="952" actId="14100"/>
          <ac:spMkLst>
            <pc:docMk/>
            <pc:sldMk cId="3820304907" sldId="314"/>
            <ac:spMk id="2" creationId="{00000000-0000-0000-0000-000000000000}"/>
          </ac:spMkLst>
        </pc:spChg>
        <pc:spChg chg="add">
          <ac:chgData name="Aalst,Bianca B. van der" userId="S::886399@fontys.nl::d254a686-399c-4101-b97d-ebdd06d74b57" providerId="AD" clId="Web-{619A3537-34C6-468D-851F-47B5AD64ED38}" dt="2021-06-15T18:33:26.861" v="948"/>
          <ac:spMkLst>
            <pc:docMk/>
            <pc:sldMk cId="3820304907" sldId="314"/>
            <ac:spMk id="3" creationId="{27D058EF-FAAF-405E-952B-7F88C9CD3EB0}"/>
          </ac:spMkLst>
        </pc:spChg>
        <pc:spChg chg="mod">
          <ac:chgData name="Aalst,Bianca B. van der" userId="S::886399@fontys.nl::d254a686-399c-4101-b97d-ebdd06d74b57" providerId="AD" clId="Web-{619A3537-34C6-468D-851F-47B5AD64ED38}" dt="2021-06-15T18:33:31.002" v="950" actId="14100"/>
          <ac:spMkLst>
            <pc:docMk/>
            <pc:sldMk cId="3820304907" sldId="314"/>
            <ac:spMk id="6" creationId="{00000000-0000-0000-0000-000000000000}"/>
          </ac:spMkLst>
        </pc:spChg>
        <pc:picChg chg="add">
          <ac:chgData name="Aalst,Bianca B. van der" userId="S::886399@fontys.nl::d254a686-399c-4101-b97d-ebdd06d74b57" providerId="AD" clId="Web-{619A3537-34C6-468D-851F-47B5AD64ED38}" dt="2021-06-15T18:33:26.877" v="949"/>
          <ac:picMkLst>
            <pc:docMk/>
            <pc:sldMk cId="3820304907" sldId="314"/>
            <ac:picMk id="4" creationId="{1F339984-159C-4855-894A-8033684C5BFA}"/>
          </ac:picMkLst>
        </pc:picChg>
      </pc:sldChg>
      <pc:sldChg chg="modSp">
        <pc:chgData name="Aalst,Bianca B. van der" userId="S::886399@fontys.nl::d254a686-399c-4101-b97d-ebdd06d74b57" providerId="AD" clId="Web-{619A3537-34C6-468D-851F-47B5AD64ED38}" dt="2021-06-15T18:35:36.458" v="964" actId="14100"/>
        <pc:sldMkLst>
          <pc:docMk/>
          <pc:sldMk cId="0" sldId="328"/>
        </pc:sldMkLst>
        <pc:spChg chg="mod">
          <ac:chgData name="Aalst,Bianca B. van der" userId="S::886399@fontys.nl::d254a686-399c-4101-b97d-ebdd06d74b57" providerId="AD" clId="Web-{619A3537-34C6-468D-851F-47B5AD64ED38}" dt="2021-06-15T18:35:36.458" v="964" actId="14100"/>
          <ac:spMkLst>
            <pc:docMk/>
            <pc:sldMk cId="0" sldId="328"/>
            <ac:spMk id="180" creationId="{00000000-0000-0000-0000-000000000000}"/>
          </ac:spMkLst>
        </pc:spChg>
        <pc:picChg chg="mod ord">
          <ac:chgData name="Aalst,Bianca B. van der" userId="S::886399@fontys.nl::d254a686-399c-4101-b97d-ebdd06d74b57" providerId="AD" clId="Web-{619A3537-34C6-468D-851F-47B5AD64ED38}" dt="2021-06-15T18:35:24.848" v="961"/>
          <ac:picMkLst>
            <pc:docMk/>
            <pc:sldMk cId="0" sldId="328"/>
            <ac:picMk id="4" creationId="{3CFA3D33-470F-4B4C-ADCA-51522BDA60B8}"/>
          </ac:picMkLst>
        </pc:picChg>
      </pc:sldChg>
      <pc:sldChg chg="addSp delSp modSp del modNotes">
        <pc:chgData name="Aalst,Bianca B. van der" userId="S::886399@fontys.nl::d254a686-399c-4101-b97d-ebdd06d74b57" providerId="AD" clId="Web-{619A3537-34C6-468D-851F-47B5AD64ED38}" dt="2021-06-15T18:22:24.610" v="912"/>
        <pc:sldMkLst>
          <pc:docMk/>
          <pc:sldMk cId="45984453" sldId="332"/>
        </pc:sldMkLst>
        <pc:spChg chg="mod">
          <ac:chgData name="Aalst,Bianca B. van der" userId="S::886399@fontys.nl::d254a686-399c-4101-b97d-ebdd06d74b57" providerId="AD" clId="Web-{619A3537-34C6-468D-851F-47B5AD64ED38}" dt="2021-06-15T18:19:50.434" v="878" actId="1076"/>
          <ac:spMkLst>
            <pc:docMk/>
            <pc:sldMk cId="45984453" sldId="332"/>
            <ac:spMk id="3" creationId="{00000000-0000-0000-0000-000000000000}"/>
          </ac:spMkLst>
        </pc:spChg>
        <pc:spChg chg="add del mod">
          <ac:chgData name="Aalst,Bianca B. van der" userId="S::886399@fontys.nl::d254a686-399c-4101-b97d-ebdd06d74b57" providerId="AD" clId="Web-{619A3537-34C6-468D-851F-47B5AD64ED38}" dt="2021-06-15T18:17:35.790" v="840"/>
          <ac:spMkLst>
            <pc:docMk/>
            <pc:sldMk cId="45984453" sldId="332"/>
            <ac:spMk id="5" creationId="{F26818ED-E12C-4F3A-AD62-B1641D962499}"/>
          </ac:spMkLst>
        </pc:spChg>
      </pc:sldChg>
      <pc:sldChg chg="modNotes">
        <pc:chgData name="Aalst,Bianca B. van der" userId="S::886399@fontys.nl::d254a686-399c-4101-b97d-ebdd06d74b57" providerId="AD" clId="Web-{619A3537-34C6-468D-851F-47B5AD64ED38}" dt="2021-06-15T18:41:51.765" v="1249"/>
        <pc:sldMkLst>
          <pc:docMk/>
          <pc:sldMk cId="3998333872" sldId="340"/>
        </pc:sldMkLst>
      </pc:sldChg>
      <pc:sldChg chg="addSp delSp modSp">
        <pc:chgData name="Aalst,Bianca B. van der" userId="S::886399@fontys.nl::d254a686-399c-4101-b97d-ebdd06d74b57" providerId="AD" clId="Web-{619A3537-34C6-468D-851F-47B5AD64ED38}" dt="2021-06-15T18:52:06.187" v="1341"/>
        <pc:sldMkLst>
          <pc:docMk/>
          <pc:sldMk cId="2669860796" sldId="345"/>
        </pc:sldMkLst>
        <pc:spChg chg="mod">
          <ac:chgData name="Aalst,Bianca B. van der" userId="S::886399@fontys.nl::d254a686-399c-4101-b97d-ebdd06d74b57" providerId="AD" clId="Web-{619A3537-34C6-468D-851F-47B5AD64ED38}" dt="2021-06-15T18:52:05.343" v="1340" actId="1076"/>
          <ac:spMkLst>
            <pc:docMk/>
            <pc:sldMk cId="2669860796" sldId="345"/>
            <ac:spMk id="9" creationId="{99658977-F81B-894C-89DD-483E7AC35894}"/>
          </ac:spMkLst>
        </pc:spChg>
        <pc:picChg chg="add del">
          <ac:chgData name="Aalst,Bianca B. van der" userId="S::886399@fontys.nl::d254a686-399c-4101-b97d-ebdd06d74b57" providerId="AD" clId="Web-{619A3537-34C6-468D-851F-47B5AD64ED38}" dt="2021-06-15T18:51:53.718" v="1337"/>
          <ac:picMkLst>
            <pc:docMk/>
            <pc:sldMk cId="2669860796" sldId="345"/>
            <ac:picMk id="2" creationId="{C21C47E9-A41F-45A2-8A38-642AA8A8A68A}"/>
          </ac:picMkLst>
        </pc:picChg>
        <pc:picChg chg="mod">
          <ac:chgData name="Aalst,Bianca B. van der" userId="S::886399@fontys.nl::d254a686-399c-4101-b97d-ebdd06d74b57" providerId="AD" clId="Web-{619A3537-34C6-468D-851F-47B5AD64ED38}" dt="2021-06-15T18:52:00.780" v="1339" actId="1076"/>
          <ac:picMkLst>
            <pc:docMk/>
            <pc:sldMk cId="2669860796" sldId="345"/>
            <ac:picMk id="3" creationId="{F5E1E9B2-8574-414D-BC11-F88E358D8A5F}"/>
          </ac:picMkLst>
        </pc:picChg>
        <pc:picChg chg="add">
          <ac:chgData name="Aalst,Bianca B. van der" userId="S::886399@fontys.nl::d254a686-399c-4101-b97d-ebdd06d74b57" providerId="AD" clId="Web-{619A3537-34C6-468D-851F-47B5AD64ED38}" dt="2021-06-15T18:52:06.187" v="1341"/>
          <ac:picMkLst>
            <pc:docMk/>
            <pc:sldMk cId="2669860796" sldId="345"/>
            <ac:picMk id="5" creationId="{0103989B-9DA1-493A-958F-16D51DCB468B}"/>
          </ac:picMkLst>
        </pc:picChg>
      </pc:sldChg>
      <pc:sldChg chg="ord">
        <pc:chgData name="Aalst,Bianca B. van der" userId="S::886399@fontys.nl::d254a686-399c-4101-b97d-ebdd06d74b57" providerId="AD" clId="Web-{619A3537-34C6-468D-851F-47B5AD64ED38}" dt="2021-06-15T18:36:00.224" v="965"/>
        <pc:sldMkLst>
          <pc:docMk/>
          <pc:sldMk cId="3551446218" sldId="355"/>
        </pc:sldMkLst>
      </pc:sldChg>
      <pc:sldChg chg="del">
        <pc:chgData name="Aalst,Bianca B. van der" userId="S::886399@fontys.nl::d254a686-399c-4101-b97d-ebdd06d74b57" providerId="AD" clId="Web-{619A3537-34C6-468D-851F-47B5AD64ED38}" dt="2021-06-15T18:34:16.706" v="959"/>
        <pc:sldMkLst>
          <pc:docMk/>
          <pc:sldMk cId="2868651272" sldId="356"/>
        </pc:sldMkLst>
      </pc:sldChg>
      <pc:sldChg chg="modSp add replId modNotes">
        <pc:chgData name="Aalst,Bianca B. van der" userId="S::886399@fontys.nl::d254a686-399c-4101-b97d-ebdd06d74b57" providerId="AD" clId="Web-{619A3537-34C6-468D-851F-47B5AD64ED38}" dt="2021-06-15T15:45:20.095" v="454"/>
        <pc:sldMkLst>
          <pc:docMk/>
          <pc:sldMk cId="3069508372" sldId="378"/>
        </pc:sldMkLst>
        <pc:spChg chg="mod">
          <ac:chgData name="Aalst,Bianca B. van der" userId="S::886399@fontys.nl::d254a686-399c-4101-b97d-ebdd06d74b57" providerId="AD" clId="Web-{619A3537-34C6-468D-851F-47B5AD64ED38}" dt="2021-06-15T15:37:56.161" v="124" actId="20577"/>
          <ac:spMkLst>
            <pc:docMk/>
            <pc:sldMk cId="3069508372" sldId="378"/>
            <ac:spMk id="2" creationId="{00000000-0000-0000-0000-000000000000}"/>
          </ac:spMkLst>
        </pc:spChg>
        <pc:spChg chg="mod">
          <ac:chgData name="Aalst,Bianca B. van der" userId="S::886399@fontys.nl::d254a686-399c-4101-b97d-ebdd06d74b57" providerId="AD" clId="Web-{619A3537-34C6-468D-851F-47B5AD64ED38}" dt="2021-06-15T15:42:49.872" v="332" actId="20577"/>
          <ac:spMkLst>
            <pc:docMk/>
            <pc:sldMk cId="3069508372" sldId="378"/>
            <ac:spMk id="3" creationId="{D49C4691-9B59-4434-B800-06463CC703E8}"/>
          </ac:spMkLst>
        </pc:spChg>
      </pc:sldChg>
      <pc:sldChg chg="modSp add ord replId modNotes">
        <pc:chgData name="Aalst,Bianca B. van der" userId="S::886399@fontys.nl::d254a686-399c-4101-b97d-ebdd06d74b57" providerId="AD" clId="Web-{619A3537-34C6-468D-851F-47B5AD64ED38}" dt="2021-06-15T18:21:41.515" v="911" actId="20577"/>
        <pc:sldMkLst>
          <pc:docMk/>
          <pc:sldMk cId="1843851164" sldId="379"/>
        </pc:sldMkLst>
        <pc:spChg chg="mod">
          <ac:chgData name="Aalst,Bianca B. van der" userId="S::886399@fontys.nl::d254a686-399c-4101-b97d-ebdd06d74b57" providerId="AD" clId="Web-{619A3537-34C6-468D-851F-47B5AD64ED38}" dt="2021-06-15T18:20:51.279" v="900" actId="20577"/>
          <ac:spMkLst>
            <pc:docMk/>
            <pc:sldMk cId="1843851164" sldId="379"/>
            <ac:spMk id="2" creationId="{00000000-0000-0000-0000-000000000000}"/>
          </ac:spMkLst>
        </pc:spChg>
        <pc:spChg chg="mod">
          <ac:chgData name="Aalst,Bianca B. van der" userId="S::886399@fontys.nl::d254a686-399c-4101-b97d-ebdd06d74b57" providerId="AD" clId="Web-{619A3537-34C6-468D-851F-47B5AD64ED38}" dt="2021-06-15T18:21:41.515" v="911" actId="20577"/>
          <ac:spMkLst>
            <pc:docMk/>
            <pc:sldMk cId="1843851164" sldId="379"/>
            <ac:spMk id="6" creationId="{00000000-0000-0000-0000-000000000000}"/>
          </ac:spMkLst>
        </pc:spChg>
      </pc:sldChg>
      <pc:sldChg chg="modSp add replId">
        <pc:chgData name="Aalst,Bianca B. van der" userId="S::886399@fontys.nl::d254a686-399c-4101-b97d-ebdd06d74b57" providerId="AD" clId="Web-{619A3537-34C6-468D-851F-47B5AD64ED38}" dt="2021-06-15T18:23:37.096" v="920" actId="14100"/>
        <pc:sldMkLst>
          <pc:docMk/>
          <pc:sldMk cId="3405223093" sldId="380"/>
        </pc:sldMkLst>
        <pc:spChg chg="mod">
          <ac:chgData name="Aalst,Bianca B. van der" userId="S::886399@fontys.nl::d254a686-399c-4101-b97d-ebdd06d74b57" providerId="AD" clId="Web-{619A3537-34C6-468D-851F-47B5AD64ED38}" dt="2021-06-15T18:23:37.096" v="920" actId="14100"/>
          <ac:spMkLst>
            <pc:docMk/>
            <pc:sldMk cId="3405223093" sldId="380"/>
            <ac:spMk id="11" creationId="{C8E20BCF-11C0-F54D-BA3C-997A6414C287}"/>
          </ac:spMkLst>
        </pc:spChg>
        <pc:spChg chg="mod">
          <ac:chgData name="Aalst,Bianca B. van der" userId="S::886399@fontys.nl::d254a686-399c-4101-b97d-ebdd06d74b57" providerId="AD" clId="Web-{619A3537-34C6-468D-851F-47B5AD64ED38}" dt="2021-06-15T18:23:16.986" v="918" actId="20577"/>
          <ac:spMkLst>
            <pc:docMk/>
            <pc:sldMk cId="3405223093" sldId="380"/>
            <ac:spMk id="12" creationId="{8B8F9086-FDA5-9E49-BDE0-BA7B47F76892}"/>
          </ac:spMkLst>
        </pc:spChg>
      </pc:sldChg>
      <pc:sldChg chg="modSp add ord replId">
        <pc:chgData name="Aalst,Bianca B. van der" userId="S::886399@fontys.nl::d254a686-399c-4101-b97d-ebdd06d74b57" providerId="AD" clId="Web-{619A3537-34C6-468D-851F-47B5AD64ED38}" dt="2021-06-15T18:39:32.120" v="1150" actId="20577"/>
        <pc:sldMkLst>
          <pc:docMk/>
          <pc:sldMk cId="71353286" sldId="381"/>
        </pc:sldMkLst>
        <pc:spChg chg="mod">
          <ac:chgData name="Aalst,Bianca B. van der" userId="S::886399@fontys.nl::d254a686-399c-4101-b97d-ebdd06d74b57" providerId="AD" clId="Web-{619A3537-34C6-468D-851F-47B5AD64ED38}" dt="2021-06-15T18:37:08.585" v="984" actId="20577"/>
          <ac:spMkLst>
            <pc:docMk/>
            <pc:sldMk cId="71353286" sldId="381"/>
            <ac:spMk id="2" creationId="{00000000-0000-0000-0000-000000000000}"/>
          </ac:spMkLst>
        </pc:spChg>
        <pc:spChg chg="mod">
          <ac:chgData name="Aalst,Bianca B. van der" userId="S::886399@fontys.nl::d254a686-399c-4101-b97d-ebdd06d74b57" providerId="AD" clId="Web-{619A3537-34C6-468D-851F-47B5AD64ED38}" dt="2021-06-15T18:39:32.120" v="1150" actId="20577"/>
          <ac:spMkLst>
            <pc:docMk/>
            <pc:sldMk cId="71353286" sldId="381"/>
            <ac:spMk id="6" creationId="{166E3C3A-B6EC-4A8B-B7C4-05AD1BF5DAAA}"/>
          </ac:spMkLst>
        </pc:spChg>
      </pc:sldChg>
      <pc:sldChg chg="addSp delSp modSp add del replId">
        <pc:chgData name="Aalst,Bianca B. van der" userId="S::886399@fontys.nl::d254a686-399c-4101-b97d-ebdd06d74b57" providerId="AD" clId="Web-{619A3537-34C6-468D-851F-47B5AD64ED38}" dt="2021-06-15T18:26:16.959" v="936"/>
        <pc:sldMkLst>
          <pc:docMk/>
          <pc:sldMk cId="3666330181" sldId="381"/>
        </pc:sldMkLst>
        <pc:spChg chg="add del mod">
          <ac:chgData name="Aalst,Bianca B. van der" userId="S::886399@fontys.nl::d254a686-399c-4101-b97d-ebdd06d74b57" providerId="AD" clId="Web-{619A3537-34C6-468D-851F-47B5AD64ED38}" dt="2021-06-15T18:25:46.646" v="932"/>
          <ac:spMkLst>
            <pc:docMk/>
            <pc:sldMk cId="3666330181" sldId="381"/>
            <ac:spMk id="3" creationId="{38405753-956C-4368-BBC9-7CDE4EA6EE95}"/>
          </ac:spMkLst>
        </pc:spChg>
        <pc:spChg chg="add mod">
          <ac:chgData name="Aalst,Bianca B. van der" userId="S::886399@fontys.nl::d254a686-399c-4101-b97d-ebdd06d74b57" providerId="AD" clId="Web-{619A3537-34C6-468D-851F-47B5AD64ED38}" dt="2021-06-15T18:25:33.349" v="930"/>
          <ac:spMkLst>
            <pc:docMk/>
            <pc:sldMk cId="3666330181" sldId="381"/>
            <ac:spMk id="10" creationId="{2B49F13F-7F5E-4DBC-9855-766B8E74251C}"/>
          </ac:spMkLst>
        </pc:spChg>
        <pc:spChg chg="del">
          <ac:chgData name="Aalst,Bianca B. van der" userId="S::886399@fontys.nl::d254a686-399c-4101-b97d-ebdd06d74b57" providerId="AD" clId="Web-{619A3537-34C6-468D-851F-47B5AD64ED38}" dt="2021-06-15T18:24:54.426" v="923"/>
          <ac:spMkLst>
            <pc:docMk/>
            <pc:sldMk cId="3666330181" sldId="381"/>
            <ac:spMk id="230" creationId="{00000000-0000-0000-0000-000000000000}"/>
          </ac:spMkLst>
        </pc:spChg>
        <pc:picChg chg="add del">
          <ac:chgData name="Aalst,Bianca B. van der" userId="S::886399@fontys.nl::d254a686-399c-4101-b97d-ebdd06d74b57" providerId="AD" clId="Web-{619A3537-34C6-468D-851F-47B5AD64ED38}" dt="2021-06-15T18:24:58.254" v="925"/>
          <ac:picMkLst>
            <pc:docMk/>
            <pc:sldMk cId="3666330181" sldId="381"/>
            <ac:picMk id="5" creationId="{D6B600BE-9448-4783-99CA-9963A2949AA4}"/>
          </ac:picMkLst>
        </pc:picChg>
        <pc:picChg chg="add del">
          <ac:chgData name="Aalst,Bianca B. van der" userId="S::886399@fontys.nl::d254a686-399c-4101-b97d-ebdd06d74b57" providerId="AD" clId="Web-{619A3537-34C6-468D-851F-47B5AD64ED38}" dt="2021-06-15T18:25:10.786" v="927"/>
          <ac:picMkLst>
            <pc:docMk/>
            <pc:sldMk cId="3666330181" sldId="381"/>
            <ac:picMk id="6" creationId="{77EE351F-54E7-4BD7-AA05-508045FD7F6F}"/>
          </ac:picMkLst>
        </pc:picChg>
        <pc:picChg chg="add mod">
          <ac:chgData name="Aalst,Bianca B. van der" userId="S::886399@fontys.nl::d254a686-399c-4101-b97d-ebdd06d74b57" providerId="AD" clId="Web-{619A3537-34C6-468D-851F-47B5AD64ED38}" dt="2021-06-15T18:26:02.271" v="935" actId="1076"/>
          <ac:picMkLst>
            <pc:docMk/>
            <pc:sldMk cId="3666330181" sldId="381"/>
            <ac:picMk id="8" creationId="{7ABE93CF-3B89-40D3-ADA9-6092E31805DA}"/>
          </ac:picMkLst>
        </pc:picChg>
      </pc:sldChg>
      <pc:sldChg chg="modSp new ord modNotes">
        <pc:chgData name="Aalst,Bianca B. van der" userId="S::886399@fontys.nl::d254a686-399c-4101-b97d-ebdd06d74b57" providerId="AD" clId="Web-{619A3537-34C6-468D-851F-47B5AD64ED38}" dt="2021-06-15T18:46:49.632" v="1300"/>
        <pc:sldMkLst>
          <pc:docMk/>
          <pc:sldMk cId="1444410889" sldId="382"/>
        </pc:sldMkLst>
        <pc:spChg chg="mod">
          <ac:chgData name="Aalst,Bianca B. van der" userId="S::886399@fontys.nl::d254a686-399c-4101-b97d-ebdd06d74b57" providerId="AD" clId="Web-{619A3537-34C6-468D-851F-47B5AD64ED38}" dt="2021-06-15T18:46:08.365" v="1263" actId="20577"/>
          <ac:spMkLst>
            <pc:docMk/>
            <pc:sldMk cId="1444410889" sldId="382"/>
            <ac:spMk id="3" creationId="{934CD4AD-1E5F-4BAA-A2E0-9BFC449E5A66}"/>
          </ac:spMkLst>
        </pc:spChg>
      </pc:sldChg>
      <pc:sldChg chg="add del replId">
        <pc:chgData name="Aalst,Bianca B. van der" userId="S::886399@fontys.nl::d254a686-399c-4101-b97d-ebdd06d74b57" providerId="AD" clId="Web-{619A3537-34C6-468D-851F-47B5AD64ED38}" dt="2021-06-15T18:48:44.635" v="1306"/>
        <pc:sldMkLst>
          <pc:docMk/>
          <pc:sldMk cId="2941960150" sldId="383"/>
        </pc:sldMkLst>
      </pc:sldChg>
      <pc:sldChg chg="add del replId">
        <pc:chgData name="Aalst,Bianca B. van der" userId="S::886399@fontys.nl::d254a686-399c-4101-b97d-ebdd06d74b57" providerId="AD" clId="Web-{619A3537-34C6-468D-851F-47B5AD64ED38}" dt="2021-06-15T18:49:24.886" v="1312"/>
        <pc:sldMkLst>
          <pc:docMk/>
          <pc:sldMk cId="3397427746" sldId="383"/>
        </pc:sldMkLst>
      </pc:sldChg>
    </pc:docChg>
  </pc:docChgLst>
  <pc:docChgLst>
    <pc:chgData clId="Web-{657960A5-AC1D-479F-81A0-684C79AFE0A1}"/>
    <pc:docChg chg="modSld">
      <pc:chgData name="" userId="" providerId="" clId="Web-{657960A5-AC1D-479F-81A0-684C79AFE0A1}" dt="2021-06-15T18:57:33.537" v="1" actId="1076"/>
      <pc:docMkLst>
        <pc:docMk/>
      </pc:docMkLst>
      <pc:sldChg chg="modSp">
        <pc:chgData name="" userId="" providerId="" clId="Web-{657960A5-AC1D-479F-81A0-684C79AFE0A1}" dt="2021-06-15T18:57:33.537" v="1" actId="1076"/>
        <pc:sldMkLst>
          <pc:docMk/>
          <pc:sldMk cId="2777973847" sldId="291"/>
        </pc:sldMkLst>
        <pc:spChg chg="mod">
          <ac:chgData name="" userId="" providerId="" clId="Web-{657960A5-AC1D-479F-81A0-684C79AFE0A1}" dt="2021-06-15T18:57:33.537" v="1" actId="1076"/>
          <ac:spMkLst>
            <pc:docMk/>
            <pc:sldMk cId="2777973847" sldId="291"/>
            <ac:spMk id="4" creationId="{BBBD4BE9-BB1B-DC46-82AE-566906545FAC}"/>
          </ac:spMkLst>
        </pc:spChg>
      </pc:sldChg>
    </pc:docChg>
  </pc:docChgLst>
  <pc:docChgLst>
    <pc:chgData name="Aalst,Bianca B. van der" userId="S::886399@fontys.nl::d254a686-399c-4101-b97d-ebdd06d74b57" providerId="AD" clId="Web-{657960A5-AC1D-479F-81A0-684C79AFE0A1}"/>
    <pc:docChg chg="modSld">
      <pc:chgData name="Aalst,Bianca B. van der" userId="S::886399@fontys.nl::d254a686-399c-4101-b97d-ebdd06d74b57" providerId="AD" clId="Web-{657960A5-AC1D-479F-81A0-684C79AFE0A1}" dt="2021-06-15T19:06:01.547" v="24" actId="20577"/>
      <pc:docMkLst>
        <pc:docMk/>
      </pc:docMkLst>
      <pc:sldChg chg="modSp">
        <pc:chgData name="Aalst,Bianca B. van der" userId="S::886399@fontys.nl::d254a686-399c-4101-b97d-ebdd06d74b57" providerId="AD" clId="Web-{657960A5-AC1D-479F-81A0-684C79AFE0A1}" dt="2021-06-15T19:00:09.873" v="12" actId="20577"/>
        <pc:sldMkLst>
          <pc:docMk/>
          <pc:sldMk cId="2286001276" sldId="293"/>
        </pc:sldMkLst>
        <pc:spChg chg="mod">
          <ac:chgData name="Aalst,Bianca B. van der" userId="S::886399@fontys.nl::d254a686-399c-4101-b97d-ebdd06d74b57" providerId="AD" clId="Web-{657960A5-AC1D-479F-81A0-684C79AFE0A1}" dt="2021-06-15T19:00:01.638" v="3" actId="20577"/>
          <ac:spMkLst>
            <pc:docMk/>
            <pc:sldMk cId="2286001276" sldId="293"/>
            <ac:spMk id="2" creationId="{00000000-0000-0000-0000-000000000000}"/>
          </ac:spMkLst>
        </pc:spChg>
        <pc:spChg chg="mod">
          <ac:chgData name="Aalst,Bianca B. van der" userId="S::886399@fontys.nl::d254a686-399c-4101-b97d-ebdd06d74b57" providerId="AD" clId="Web-{657960A5-AC1D-479F-81A0-684C79AFE0A1}" dt="2021-06-15T19:00:09.873" v="12" actId="20577"/>
          <ac:spMkLst>
            <pc:docMk/>
            <pc:sldMk cId="2286001276" sldId="293"/>
            <ac:spMk id="6" creationId="{166E3C3A-B6EC-4A8B-B7C4-05AD1BF5DAAA}"/>
          </ac:spMkLst>
        </pc:spChg>
      </pc:sldChg>
      <pc:sldChg chg="modSp">
        <pc:chgData name="Aalst,Bianca B. van der" userId="S::886399@fontys.nl::d254a686-399c-4101-b97d-ebdd06d74b57" providerId="AD" clId="Web-{657960A5-AC1D-479F-81A0-684C79AFE0A1}" dt="2021-06-15T19:06:01.547" v="24" actId="20577"/>
        <pc:sldMkLst>
          <pc:docMk/>
          <pc:sldMk cId="71353286" sldId="381"/>
        </pc:sldMkLst>
        <pc:spChg chg="mod">
          <ac:chgData name="Aalst,Bianca B. van der" userId="S::886399@fontys.nl::d254a686-399c-4101-b97d-ebdd06d74b57" providerId="AD" clId="Web-{657960A5-AC1D-479F-81A0-684C79AFE0A1}" dt="2021-06-15T19:06:01.547" v="24" actId="20577"/>
          <ac:spMkLst>
            <pc:docMk/>
            <pc:sldMk cId="71353286" sldId="381"/>
            <ac:spMk id="6" creationId="{166E3C3A-B6EC-4A8B-B7C4-05AD1BF5DAAA}"/>
          </ac:spMkLst>
        </pc:spChg>
      </pc:sldChg>
    </pc:docChg>
  </pc:docChgLst>
  <pc:docChgLst>
    <pc:chgData name="Jamin,Jean J.H.A.C." userId="f2903696-3cdb-4ce9-ba50-43d293997050" providerId="ADAL" clId="{8572DE24-3E27-6349-A427-FA2B73F3DC76}"/>
    <pc:docChg chg="delSld">
      <pc:chgData name="Jamin,Jean J.H.A.C." userId="f2903696-3cdb-4ce9-ba50-43d293997050" providerId="ADAL" clId="{8572DE24-3E27-6349-A427-FA2B73F3DC76}" dt="2021-06-18T15:00:24.300" v="1" actId="2696"/>
      <pc:docMkLst>
        <pc:docMk/>
      </pc:docMkLst>
      <pc:sldChg chg="del">
        <pc:chgData name="Jamin,Jean J.H.A.C." userId="f2903696-3cdb-4ce9-ba50-43d293997050" providerId="ADAL" clId="{8572DE24-3E27-6349-A427-FA2B73F3DC76}" dt="2021-06-18T14:59:49.912" v="0" actId="2696"/>
        <pc:sldMkLst>
          <pc:docMk/>
          <pc:sldMk cId="2777973847" sldId="291"/>
        </pc:sldMkLst>
      </pc:sldChg>
      <pc:sldChg chg="del">
        <pc:chgData name="Jamin,Jean J.H.A.C." userId="f2903696-3cdb-4ce9-ba50-43d293997050" providerId="ADAL" clId="{8572DE24-3E27-6349-A427-FA2B73F3DC76}" dt="2021-06-18T14:59:49.912" v="0" actId="2696"/>
        <pc:sldMkLst>
          <pc:docMk/>
          <pc:sldMk cId="2254887079" sldId="292"/>
        </pc:sldMkLst>
      </pc:sldChg>
      <pc:sldChg chg="del">
        <pc:chgData name="Jamin,Jean J.H.A.C." userId="f2903696-3cdb-4ce9-ba50-43d293997050" providerId="ADAL" clId="{8572DE24-3E27-6349-A427-FA2B73F3DC76}" dt="2021-06-18T14:59:49.912" v="0" actId="2696"/>
        <pc:sldMkLst>
          <pc:docMk/>
          <pc:sldMk cId="2286001276" sldId="293"/>
        </pc:sldMkLst>
      </pc:sldChg>
      <pc:sldChg chg="del">
        <pc:chgData name="Jamin,Jean J.H.A.C." userId="f2903696-3cdb-4ce9-ba50-43d293997050" providerId="ADAL" clId="{8572DE24-3E27-6349-A427-FA2B73F3DC76}" dt="2021-06-18T14:59:49.912" v="0" actId="2696"/>
        <pc:sldMkLst>
          <pc:docMk/>
          <pc:sldMk cId="3840637645" sldId="294"/>
        </pc:sldMkLst>
      </pc:sldChg>
      <pc:sldChg chg="del">
        <pc:chgData name="Jamin,Jean J.H.A.C." userId="f2903696-3cdb-4ce9-ba50-43d293997050" providerId="ADAL" clId="{8572DE24-3E27-6349-A427-FA2B73F3DC76}" dt="2021-06-18T14:59:49.912" v="0" actId="2696"/>
        <pc:sldMkLst>
          <pc:docMk/>
          <pc:sldMk cId="1704966886" sldId="295"/>
        </pc:sldMkLst>
      </pc:sldChg>
      <pc:sldChg chg="del">
        <pc:chgData name="Jamin,Jean J.H.A.C." userId="f2903696-3cdb-4ce9-ba50-43d293997050" providerId="ADAL" clId="{8572DE24-3E27-6349-A427-FA2B73F3DC76}" dt="2021-06-18T14:59:49.912" v="0" actId="2696"/>
        <pc:sldMkLst>
          <pc:docMk/>
          <pc:sldMk cId="232688048" sldId="296"/>
        </pc:sldMkLst>
      </pc:sldChg>
      <pc:sldChg chg="del">
        <pc:chgData name="Jamin,Jean J.H.A.C." userId="f2903696-3cdb-4ce9-ba50-43d293997050" providerId="ADAL" clId="{8572DE24-3E27-6349-A427-FA2B73F3DC76}" dt="2021-06-18T14:59:49.912" v="0" actId="2696"/>
        <pc:sldMkLst>
          <pc:docMk/>
          <pc:sldMk cId="2728623609" sldId="299"/>
        </pc:sldMkLst>
      </pc:sldChg>
      <pc:sldChg chg="del">
        <pc:chgData name="Jamin,Jean J.H.A.C." userId="f2903696-3cdb-4ce9-ba50-43d293997050" providerId="ADAL" clId="{8572DE24-3E27-6349-A427-FA2B73F3DC76}" dt="2021-06-18T14:59:49.912" v="0" actId="2696"/>
        <pc:sldMkLst>
          <pc:docMk/>
          <pc:sldMk cId="1261793917" sldId="300"/>
        </pc:sldMkLst>
      </pc:sldChg>
      <pc:sldChg chg="del">
        <pc:chgData name="Jamin,Jean J.H.A.C." userId="f2903696-3cdb-4ce9-ba50-43d293997050" providerId="ADAL" clId="{8572DE24-3E27-6349-A427-FA2B73F3DC76}" dt="2021-06-18T14:59:49.912" v="0" actId="2696"/>
        <pc:sldMkLst>
          <pc:docMk/>
          <pc:sldMk cId="3384130133" sldId="301"/>
        </pc:sldMkLst>
      </pc:sldChg>
      <pc:sldChg chg="del">
        <pc:chgData name="Jamin,Jean J.H.A.C." userId="f2903696-3cdb-4ce9-ba50-43d293997050" providerId="ADAL" clId="{8572DE24-3E27-6349-A427-FA2B73F3DC76}" dt="2021-06-18T14:59:49.912" v="0" actId="2696"/>
        <pc:sldMkLst>
          <pc:docMk/>
          <pc:sldMk cId="2372390132" sldId="302"/>
        </pc:sldMkLst>
      </pc:sldChg>
      <pc:sldChg chg="del">
        <pc:chgData name="Jamin,Jean J.H.A.C." userId="f2903696-3cdb-4ce9-ba50-43d293997050" providerId="ADAL" clId="{8572DE24-3E27-6349-A427-FA2B73F3DC76}" dt="2021-06-18T14:59:49.912" v="0" actId="2696"/>
        <pc:sldMkLst>
          <pc:docMk/>
          <pc:sldMk cId="1320468788" sldId="303"/>
        </pc:sldMkLst>
      </pc:sldChg>
      <pc:sldChg chg="del">
        <pc:chgData name="Jamin,Jean J.H.A.C." userId="f2903696-3cdb-4ce9-ba50-43d293997050" providerId="ADAL" clId="{8572DE24-3E27-6349-A427-FA2B73F3DC76}" dt="2021-06-18T14:59:49.912" v="0" actId="2696"/>
        <pc:sldMkLst>
          <pc:docMk/>
          <pc:sldMk cId="1950529932" sldId="312"/>
        </pc:sldMkLst>
      </pc:sldChg>
      <pc:sldChg chg="del">
        <pc:chgData name="Jamin,Jean J.H.A.C." userId="f2903696-3cdb-4ce9-ba50-43d293997050" providerId="ADAL" clId="{8572DE24-3E27-6349-A427-FA2B73F3DC76}" dt="2021-06-18T14:59:49.912" v="0" actId="2696"/>
        <pc:sldMkLst>
          <pc:docMk/>
          <pc:sldMk cId="573246338" sldId="313"/>
        </pc:sldMkLst>
      </pc:sldChg>
      <pc:sldChg chg="del">
        <pc:chgData name="Jamin,Jean J.H.A.C." userId="f2903696-3cdb-4ce9-ba50-43d293997050" providerId="ADAL" clId="{8572DE24-3E27-6349-A427-FA2B73F3DC76}" dt="2021-06-18T14:59:49.912" v="0" actId="2696"/>
        <pc:sldMkLst>
          <pc:docMk/>
          <pc:sldMk cId="3820304907" sldId="314"/>
        </pc:sldMkLst>
      </pc:sldChg>
      <pc:sldChg chg="del">
        <pc:chgData name="Jamin,Jean J.H.A.C." userId="f2903696-3cdb-4ce9-ba50-43d293997050" providerId="ADAL" clId="{8572DE24-3E27-6349-A427-FA2B73F3DC76}" dt="2021-06-18T14:59:49.912" v="0" actId="2696"/>
        <pc:sldMkLst>
          <pc:docMk/>
          <pc:sldMk cId="171866925" sldId="315"/>
        </pc:sldMkLst>
      </pc:sldChg>
      <pc:sldChg chg="del">
        <pc:chgData name="Jamin,Jean J.H.A.C." userId="f2903696-3cdb-4ce9-ba50-43d293997050" providerId="ADAL" clId="{8572DE24-3E27-6349-A427-FA2B73F3DC76}" dt="2021-06-18T14:59:49.912" v="0" actId="2696"/>
        <pc:sldMkLst>
          <pc:docMk/>
          <pc:sldMk cId="3305886431" sldId="316"/>
        </pc:sldMkLst>
      </pc:sldChg>
      <pc:sldChg chg="del">
        <pc:chgData name="Jamin,Jean J.H.A.C." userId="f2903696-3cdb-4ce9-ba50-43d293997050" providerId="ADAL" clId="{8572DE24-3E27-6349-A427-FA2B73F3DC76}" dt="2021-06-18T14:59:49.912" v="0" actId="2696"/>
        <pc:sldMkLst>
          <pc:docMk/>
          <pc:sldMk cId="3013566641" sldId="317"/>
        </pc:sldMkLst>
      </pc:sldChg>
      <pc:sldChg chg="del">
        <pc:chgData name="Jamin,Jean J.H.A.C." userId="f2903696-3cdb-4ce9-ba50-43d293997050" providerId="ADAL" clId="{8572DE24-3E27-6349-A427-FA2B73F3DC76}" dt="2021-06-18T14:59:49.912" v="0" actId="2696"/>
        <pc:sldMkLst>
          <pc:docMk/>
          <pc:sldMk cId="3693076071" sldId="318"/>
        </pc:sldMkLst>
      </pc:sldChg>
      <pc:sldChg chg="del">
        <pc:chgData name="Jamin,Jean J.H.A.C." userId="f2903696-3cdb-4ce9-ba50-43d293997050" providerId="ADAL" clId="{8572DE24-3E27-6349-A427-FA2B73F3DC76}" dt="2021-06-18T14:59:49.912" v="0" actId="2696"/>
        <pc:sldMkLst>
          <pc:docMk/>
          <pc:sldMk cId="1698104280" sldId="319"/>
        </pc:sldMkLst>
      </pc:sldChg>
      <pc:sldChg chg="del">
        <pc:chgData name="Jamin,Jean J.H.A.C." userId="f2903696-3cdb-4ce9-ba50-43d293997050" providerId="ADAL" clId="{8572DE24-3E27-6349-A427-FA2B73F3DC76}" dt="2021-06-18T14:59:49.912" v="0" actId="2696"/>
        <pc:sldMkLst>
          <pc:docMk/>
          <pc:sldMk cId="1829345837" sldId="320"/>
        </pc:sldMkLst>
      </pc:sldChg>
      <pc:sldChg chg="del">
        <pc:chgData name="Jamin,Jean J.H.A.C." userId="f2903696-3cdb-4ce9-ba50-43d293997050" providerId="ADAL" clId="{8572DE24-3E27-6349-A427-FA2B73F3DC76}" dt="2021-06-18T14:59:49.912" v="0" actId="2696"/>
        <pc:sldMkLst>
          <pc:docMk/>
          <pc:sldMk cId="1653057477" sldId="321"/>
        </pc:sldMkLst>
      </pc:sldChg>
      <pc:sldChg chg="del">
        <pc:chgData name="Jamin,Jean J.H.A.C." userId="f2903696-3cdb-4ce9-ba50-43d293997050" providerId="ADAL" clId="{8572DE24-3E27-6349-A427-FA2B73F3DC76}" dt="2021-06-18T14:59:49.912" v="0" actId="2696"/>
        <pc:sldMkLst>
          <pc:docMk/>
          <pc:sldMk cId="3115493427" sldId="329"/>
        </pc:sldMkLst>
      </pc:sldChg>
      <pc:sldChg chg="del">
        <pc:chgData name="Jamin,Jean J.H.A.C." userId="f2903696-3cdb-4ce9-ba50-43d293997050" providerId="ADAL" clId="{8572DE24-3E27-6349-A427-FA2B73F3DC76}" dt="2021-06-18T14:59:49.912" v="0" actId="2696"/>
        <pc:sldMkLst>
          <pc:docMk/>
          <pc:sldMk cId="3998333872" sldId="340"/>
        </pc:sldMkLst>
      </pc:sldChg>
      <pc:sldChg chg="del">
        <pc:chgData name="Jamin,Jean J.H.A.C." userId="f2903696-3cdb-4ce9-ba50-43d293997050" providerId="ADAL" clId="{8572DE24-3E27-6349-A427-FA2B73F3DC76}" dt="2021-06-18T15:00:24.300" v="1" actId="2696"/>
        <pc:sldMkLst>
          <pc:docMk/>
          <pc:sldMk cId="468111449" sldId="342"/>
        </pc:sldMkLst>
      </pc:sldChg>
      <pc:sldChg chg="del">
        <pc:chgData name="Jamin,Jean J.H.A.C." userId="f2903696-3cdb-4ce9-ba50-43d293997050" providerId="ADAL" clId="{8572DE24-3E27-6349-A427-FA2B73F3DC76}" dt="2021-06-18T15:00:24.300" v="1" actId="2696"/>
        <pc:sldMkLst>
          <pc:docMk/>
          <pc:sldMk cId="2883132167" sldId="343"/>
        </pc:sldMkLst>
      </pc:sldChg>
      <pc:sldChg chg="del">
        <pc:chgData name="Jamin,Jean J.H.A.C." userId="f2903696-3cdb-4ce9-ba50-43d293997050" providerId="ADAL" clId="{8572DE24-3E27-6349-A427-FA2B73F3DC76}" dt="2021-06-18T15:00:24.300" v="1" actId="2696"/>
        <pc:sldMkLst>
          <pc:docMk/>
          <pc:sldMk cId="1470045161" sldId="344"/>
        </pc:sldMkLst>
      </pc:sldChg>
      <pc:sldChg chg="del">
        <pc:chgData name="Jamin,Jean J.H.A.C." userId="f2903696-3cdb-4ce9-ba50-43d293997050" providerId="ADAL" clId="{8572DE24-3E27-6349-A427-FA2B73F3DC76}" dt="2021-06-18T15:00:24.300" v="1" actId="2696"/>
        <pc:sldMkLst>
          <pc:docMk/>
          <pc:sldMk cId="2669860796" sldId="345"/>
        </pc:sldMkLst>
      </pc:sldChg>
      <pc:sldChg chg="del">
        <pc:chgData name="Jamin,Jean J.H.A.C." userId="f2903696-3cdb-4ce9-ba50-43d293997050" providerId="ADAL" clId="{8572DE24-3E27-6349-A427-FA2B73F3DC76}" dt="2021-06-18T15:00:24.300" v="1" actId="2696"/>
        <pc:sldMkLst>
          <pc:docMk/>
          <pc:sldMk cId="2201999403" sldId="346"/>
        </pc:sldMkLst>
      </pc:sldChg>
      <pc:sldChg chg="del">
        <pc:chgData name="Jamin,Jean J.H.A.C." userId="f2903696-3cdb-4ce9-ba50-43d293997050" providerId="ADAL" clId="{8572DE24-3E27-6349-A427-FA2B73F3DC76}" dt="2021-06-18T15:00:24.300" v="1" actId="2696"/>
        <pc:sldMkLst>
          <pc:docMk/>
          <pc:sldMk cId="1818088682" sldId="347"/>
        </pc:sldMkLst>
      </pc:sldChg>
      <pc:sldChg chg="del">
        <pc:chgData name="Jamin,Jean J.H.A.C." userId="f2903696-3cdb-4ce9-ba50-43d293997050" providerId="ADAL" clId="{8572DE24-3E27-6349-A427-FA2B73F3DC76}" dt="2021-06-18T15:00:24.300" v="1" actId="2696"/>
        <pc:sldMkLst>
          <pc:docMk/>
          <pc:sldMk cId="3971013509" sldId="349"/>
        </pc:sldMkLst>
      </pc:sldChg>
      <pc:sldChg chg="del">
        <pc:chgData name="Jamin,Jean J.H.A.C." userId="f2903696-3cdb-4ce9-ba50-43d293997050" providerId="ADAL" clId="{8572DE24-3E27-6349-A427-FA2B73F3DC76}" dt="2021-06-18T15:00:24.300" v="1" actId="2696"/>
        <pc:sldMkLst>
          <pc:docMk/>
          <pc:sldMk cId="2203277169" sldId="350"/>
        </pc:sldMkLst>
      </pc:sldChg>
      <pc:sldChg chg="del">
        <pc:chgData name="Jamin,Jean J.H.A.C." userId="f2903696-3cdb-4ce9-ba50-43d293997050" providerId="ADAL" clId="{8572DE24-3E27-6349-A427-FA2B73F3DC76}" dt="2021-06-18T15:00:24.300" v="1" actId="2696"/>
        <pc:sldMkLst>
          <pc:docMk/>
          <pc:sldMk cId="1527845313" sldId="351"/>
        </pc:sldMkLst>
      </pc:sldChg>
      <pc:sldChg chg="del">
        <pc:chgData name="Jamin,Jean J.H.A.C." userId="f2903696-3cdb-4ce9-ba50-43d293997050" providerId="ADAL" clId="{8572DE24-3E27-6349-A427-FA2B73F3DC76}" dt="2021-06-18T15:00:24.300" v="1" actId="2696"/>
        <pc:sldMkLst>
          <pc:docMk/>
          <pc:sldMk cId="2008603011" sldId="352"/>
        </pc:sldMkLst>
      </pc:sldChg>
      <pc:sldChg chg="del">
        <pc:chgData name="Jamin,Jean J.H.A.C." userId="f2903696-3cdb-4ce9-ba50-43d293997050" providerId="ADAL" clId="{8572DE24-3E27-6349-A427-FA2B73F3DC76}" dt="2021-06-18T15:00:24.300" v="1" actId="2696"/>
        <pc:sldMkLst>
          <pc:docMk/>
          <pc:sldMk cId="2257891814" sldId="353"/>
        </pc:sldMkLst>
      </pc:sldChg>
      <pc:sldChg chg="del">
        <pc:chgData name="Jamin,Jean J.H.A.C." userId="f2903696-3cdb-4ce9-ba50-43d293997050" providerId="ADAL" clId="{8572DE24-3E27-6349-A427-FA2B73F3DC76}" dt="2021-06-18T15:00:24.300" v="1" actId="2696"/>
        <pc:sldMkLst>
          <pc:docMk/>
          <pc:sldMk cId="2293857055" sldId="354"/>
        </pc:sldMkLst>
      </pc:sldChg>
      <pc:sldChg chg="del">
        <pc:chgData name="Jamin,Jean J.H.A.C." userId="f2903696-3cdb-4ce9-ba50-43d293997050" providerId="ADAL" clId="{8572DE24-3E27-6349-A427-FA2B73F3DC76}" dt="2021-06-18T15:00:24.300" v="1" actId="2696"/>
        <pc:sldMkLst>
          <pc:docMk/>
          <pc:sldMk cId="3551446218" sldId="355"/>
        </pc:sldMkLst>
      </pc:sldChg>
      <pc:sldChg chg="del">
        <pc:chgData name="Jamin,Jean J.H.A.C." userId="f2903696-3cdb-4ce9-ba50-43d293997050" providerId="ADAL" clId="{8572DE24-3E27-6349-A427-FA2B73F3DC76}" dt="2021-06-18T15:00:24.300" v="1" actId="2696"/>
        <pc:sldMkLst>
          <pc:docMk/>
          <pc:sldMk cId="3673623375" sldId="357"/>
        </pc:sldMkLst>
      </pc:sldChg>
      <pc:sldChg chg="del">
        <pc:chgData name="Jamin,Jean J.H.A.C." userId="f2903696-3cdb-4ce9-ba50-43d293997050" providerId="ADAL" clId="{8572DE24-3E27-6349-A427-FA2B73F3DC76}" dt="2021-06-18T15:00:24.300" v="1" actId="2696"/>
        <pc:sldMkLst>
          <pc:docMk/>
          <pc:sldMk cId="3368223414" sldId="358"/>
        </pc:sldMkLst>
      </pc:sldChg>
      <pc:sldChg chg="del">
        <pc:chgData name="Jamin,Jean J.H.A.C." userId="f2903696-3cdb-4ce9-ba50-43d293997050" providerId="ADAL" clId="{8572DE24-3E27-6349-A427-FA2B73F3DC76}" dt="2021-06-18T15:00:24.300" v="1" actId="2696"/>
        <pc:sldMkLst>
          <pc:docMk/>
          <pc:sldMk cId="3418108531" sldId="359"/>
        </pc:sldMkLst>
      </pc:sldChg>
      <pc:sldChg chg="del">
        <pc:chgData name="Jamin,Jean J.H.A.C." userId="f2903696-3cdb-4ce9-ba50-43d293997050" providerId="ADAL" clId="{8572DE24-3E27-6349-A427-FA2B73F3DC76}" dt="2021-06-18T15:00:24.300" v="1" actId="2696"/>
        <pc:sldMkLst>
          <pc:docMk/>
          <pc:sldMk cId="3382333107" sldId="360"/>
        </pc:sldMkLst>
      </pc:sldChg>
      <pc:sldChg chg="del">
        <pc:chgData name="Jamin,Jean J.H.A.C." userId="f2903696-3cdb-4ce9-ba50-43d293997050" providerId="ADAL" clId="{8572DE24-3E27-6349-A427-FA2B73F3DC76}" dt="2021-06-18T15:00:24.300" v="1" actId="2696"/>
        <pc:sldMkLst>
          <pc:docMk/>
          <pc:sldMk cId="1256575519" sldId="361"/>
        </pc:sldMkLst>
      </pc:sldChg>
      <pc:sldChg chg="del">
        <pc:chgData name="Jamin,Jean J.H.A.C." userId="f2903696-3cdb-4ce9-ba50-43d293997050" providerId="ADAL" clId="{8572DE24-3E27-6349-A427-FA2B73F3DC76}" dt="2021-06-18T15:00:24.300" v="1" actId="2696"/>
        <pc:sldMkLst>
          <pc:docMk/>
          <pc:sldMk cId="1365493872" sldId="362"/>
        </pc:sldMkLst>
      </pc:sldChg>
      <pc:sldChg chg="del">
        <pc:chgData name="Jamin,Jean J.H.A.C." userId="f2903696-3cdb-4ce9-ba50-43d293997050" providerId="ADAL" clId="{8572DE24-3E27-6349-A427-FA2B73F3DC76}" dt="2021-06-18T15:00:24.300" v="1" actId="2696"/>
        <pc:sldMkLst>
          <pc:docMk/>
          <pc:sldMk cId="3185682177" sldId="363"/>
        </pc:sldMkLst>
      </pc:sldChg>
      <pc:sldChg chg="del">
        <pc:chgData name="Jamin,Jean J.H.A.C." userId="f2903696-3cdb-4ce9-ba50-43d293997050" providerId="ADAL" clId="{8572DE24-3E27-6349-A427-FA2B73F3DC76}" dt="2021-06-18T15:00:24.300" v="1" actId="2696"/>
        <pc:sldMkLst>
          <pc:docMk/>
          <pc:sldMk cId="2899944643" sldId="364"/>
        </pc:sldMkLst>
      </pc:sldChg>
      <pc:sldChg chg="del">
        <pc:chgData name="Jamin,Jean J.H.A.C." userId="f2903696-3cdb-4ce9-ba50-43d293997050" providerId="ADAL" clId="{8572DE24-3E27-6349-A427-FA2B73F3DC76}" dt="2021-06-18T15:00:24.300" v="1" actId="2696"/>
        <pc:sldMkLst>
          <pc:docMk/>
          <pc:sldMk cId="17442579" sldId="365"/>
        </pc:sldMkLst>
      </pc:sldChg>
      <pc:sldChg chg="del">
        <pc:chgData name="Jamin,Jean J.H.A.C." userId="f2903696-3cdb-4ce9-ba50-43d293997050" providerId="ADAL" clId="{8572DE24-3E27-6349-A427-FA2B73F3DC76}" dt="2021-06-18T15:00:24.300" v="1" actId="2696"/>
        <pc:sldMkLst>
          <pc:docMk/>
          <pc:sldMk cId="2786747236" sldId="366"/>
        </pc:sldMkLst>
      </pc:sldChg>
      <pc:sldChg chg="del">
        <pc:chgData name="Jamin,Jean J.H.A.C." userId="f2903696-3cdb-4ce9-ba50-43d293997050" providerId="ADAL" clId="{8572DE24-3E27-6349-A427-FA2B73F3DC76}" dt="2021-06-18T15:00:24.300" v="1" actId="2696"/>
        <pc:sldMkLst>
          <pc:docMk/>
          <pc:sldMk cId="3701633667" sldId="367"/>
        </pc:sldMkLst>
      </pc:sldChg>
      <pc:sldChg chg="del">
        <pc:chgData name="Jamin,Jean J.H.A.C." userId="f2903696-3cdb-4ce9-ba50-43d293997050" providerId="ADAL" clId="{8572DE24-3E27-6349-A427-FA2B73F3DC76}" dt="2021-06-18T15:00:24.300" v="1" actId="2696"/>
        <pc:sldMkLst>
          <pc:docMk/>
          <pc:sldMk cId="3764625510" sldId="368"/>
        </pc:sldMkLst>
      </pc:sldChg>
      <pc:sldChg chg="del">
        <pc:chgData name="Jamin,Jean J.H.A.C." userId="f2903696-3cdb-4ce9-ba50-43d293997050" providerId="ADAL" clId="{8572DE24-3E27-6349-A427-FA2B73F3DC76}" dt="2021-06-18T15:00:24.300" v="1" actId="2696"/>
        <pc:sldMkLst>
          <pc:docMk/>
          <pc:sldMk cId="4026327193" sldId="369"/>
        </pc:sldMkLst>
      </pc:sldChg>
      <pc:sldChg chg="del">
        <pc:chgData name="Jamin,Jean J.H.A.C." userId="f2903696-3cdb-4ce9-ba50-43d293997050" providerId="ADAL" clId="{8572DE24-3E27-6349-A427-FA2B73F3DC76}" dt="2021-06-18T15:00:24.300" v="1" actId="2696"/>
        <pc:sldMkLst>
          <pc:docMk/>
          <pc:sldMk cId="1041653080" sldId="370"/>
        </pc:sldMkLst>
      </pc:sldChg>
      <pc:sldChg chg="del">
        <pc:chgData name="Jamin,Jean J.H.A.C." userId="f2903696-3cdb-4ce9-ba50-43d293997050" providerId="ADAL" clId="{8572DE24-3E27-6349-A427-FA2B73F3DC76}" dt="2021-06-18T15:00:24.300" v="1" actId="2696"/>
        <pc:sldMkLst>
          <pc:docMk/>
          <pc:sldMk cId="1536031414" sldId="371"/>
        </pc:sldMkLst>
      </pc:sldChg>
      <pc:sldChg chg="del">
        <pc:chgData name="Jamin,Jean J.H.A.C." userId="f2903696-3cdb-4ce9-ba50-43d293997050" providerId="ADAL" clId="{8572DE24-3E27-6349-A427-FA2B73F3DC76}" dt="2021-06-18T15:00:24.300" v="1" actId="2696"/>
        <pc:sldMkLst>
          <pc:docMk/>
          <pc:sldMk cId="1072731018" sldId="372"/>
        </pc:sldMkLst>
      </pc:sldChg>
      <pc:sldChg chg="del">
        <pc:chgData name="Jamin,Jean J.H.A.C." userId="f2903696-3cdb-4ce9-ba50-43d293997050" providerId="ADAL" clId="{8572DE24-3E27-6349-A427-FA2B73F3DC76}" dt="2021-06-18T15:00:24.300" v="1" actId="2696"/>
        <pc:sldMkLst>
          <pc:docMk/>
          <pc:sldMk cId="873082936" sldId="373"/>
        </pc:sldMkLst>
      </pc:sldChg>
      <pc:sldChg chg="del">
        <pc:chgData name="Jamin,Jean J.H.A.C." userId="f2903696-3cdb-4ce9-ba50-43d293997050" providerId="ADAL" clId="{8572DE24-3E27-6349-A427-FA2B73F3DC76}" dt="2021-06-18T15:00:24.300" v="1" actId="2696"/>
        <pc:sldMkLst>
          <pc:docMk/>
          <pc:sldMk cId="3711552292" sldId="374"/>
        </pc:sldMkLst>
      </pc:sldChg>
      <pc:sldChg chg="del">
        <pc:chgData name="Jamin,Jean J.H.A.C." userId="f2903696-3cdb-4ce9-ba50-43d293997050" providerId="ADAL" clId="{8572DE24-3E27-6349-A427-FA2B73F3DC76}" dt="2021-06-18T15:00:24.300" v="1" actId="2696"/>
        <pc:sldMkLst>
          <pc:docMk/>
          <pc:sldMk cId="743893598" sldId="376"/>
        </pc:sldMkLst>
      </pc:sldChg>
      <pc:sldChg chg="del">
        <pc:chgData name="Jamin,Jean J.H.A.C." userId="f2903696-3cdb-4ce9-ba50-43d293997050" providerId="ADAL" clId="{8572DE24-3E27-6349-A427-FA2B73F3DC76}" dt="2021-06-18T14:59:49.912" v="0" actId="2696"/>
        <pc:sldMkLst>
          <pc:docMk/>
          <pc:sldMk cId="3069508372" sldId="378"/>
        </pc:sldMkLst>
      </pc:sldChg>
      <pc:sldChg chg="del">
        <pc:chgData name="Jamin,Jean J.H.A.C." userId="f2903696-3cdb-4ce9-ba50-43d293997050" providerId="ADAL" clId="{8572DE24-3E27-6349-A427-FA2B73F3DC76}" dt="2021-06-18T15:00:24.300" v="1" actId="2696"/>
        <pc:sldMkLst>
          <pc:docMk/>
          <pc:sldMk cId="71353286" sldId="381"/>
        </pc:sldMkLst>
      </pc:sldChg>
      <pc:sldChg chg="del">
        <pc:chgData name="Jamin,Jean J.H.A.C." userId="f2903696-3cdb-4ce9-ba50-43d293997050" providerId="ADAL" clId="{8572DE24-3E27-6349-A427-FA2B73F3DC76}" dt="2021-06-18T14:59:49.912" v="0" actId="2696"/>
        <pc:sldMkLst>
          <pc:docMk/>
          <pc:sldMk cId="2791885778" sldId="382"/>
        </pc:sldMkLst>
      </pc:sldChg>
      <pc:sldChg chg="del">
        <pc:chgData name="Jamin,Jean J.H.A.C." userId="f2903696-3cdb-4ce9-ba50-43d293997050" providerId="ADAL" clId="{8572DE24-3E27-6349-A427-FA2B73F3DC76}" dt="2021-06-18T14:59:49.912" v="0" actId="2696"/>
        <pc:sldMkLst>
          <pc:docMk/>
          <pc:sldMk cId="2825306367" sldId="383"/>
        </pc:sldMkLst>
      </pc:sldChg>
      <pc:sldChg chg="del">
        <pc:chgData name="Jamin,Jean J.H.A.C." userId="f2903696-3cdb-4ce9-ba50-43d293997050" providerId="ADAL" clId="{8572DE24-3E27-6349-A427-FA2B73F3DC76}" dt="2021-06-18T15:00:24.300" v="1" actId="2696"/>
        <pc:sldMkLst>
          <pc:docMk/>
          <pc:sldMk cId="3905921584" sldId="385"/>
        </pc:sldMkLst>
      </pc:sldChg>
      <pc:sldChg chg="del">
        <pc:chgData name="Jamin,Jean J.H.A.C." userId="f2903696-3cdb-4ce9-ba50-43d293997050" providerId="ADAL" clId="{8572DE24-3E27-6349-A427-FA2B73F3DC76}" dt="2021-06-18T15:00:24.300" v="1" actId="2696"/>
        <pc:sldMkLst>
          <pc:docMk/>
          <pc:sldMk cId="26397653" sldId="386"/>
        </pc:sldMkLst>
      </pc:sldChg>
      <pc:sldChg chg="del">
        <pc:chgData name="Jamin,Jean J.H.A.C." userId="f2903696-3cdb-4ce9-ba50-43d293997050" providerId="ADAL" clId="{8572DE24-3E27-6349-A427-FA2B73F3DC76}" dt="2021-06-18T15:00:24.300" v="1" actId="2696"/>
        <pc:sldMkLst>
          <pc:docMk/>
          <pc:sldMk cId="1504791712" sldId="388"/>
        </pc:sldMkLst>
      </pc:sldChg>
      <pc:sldChg chg="del">
        <pc:chgData name="Jamin,Jean J.H.A.C." userId="f2903696-3cdb-4ce9-ba50-43d293997050" providerId="ADAL" clId="{8572DE24-3E27-6349-A427-FA2B73F3DC76}" dt="2021-06-18T15:00:24.300" v="1" actId="2696"/>
        <pc:sldMkLst>
          <pc:docMk/>
          <pc:sldMk cId="2878200988" sldId="389"/>
        </pc:sldMkLst>
      </pc:sldChg>
      <pc:sldMasterChg chg="delSldLayout">
        <pc:chgData name="Jamin,Jean J.H.A.C." userId="f2903696-3cdb-4ce9-ba50-43d293997050" providerId="ADAL" clId="{8572DE24-3E27-6349-A427-FA2B73F3DC76}" dt="2021-06-18T14:59:49.912" v="0" actId="2696"/>
        <pc:sldMasterMkLst>
          <pc:docMk/>
          <pc:sldMasterMk cId="3502873976" sldId="2147483648"/>
        </pc:sldMasterMkLst>
        <pc:sldLayoutChg chg="del">
          <pc:chgData name="Jamin,Jean J.H.A.C." userId="f2903696-3cdb-4ce9-ba50-43d293997050" providerId="ADAL" clId="{8572DE24-3E27-6349-A427-FA2B73F3DC76}" dt="2021-06-18T14:59:49.912" v="0" actId="2696"/>
          <pc:sldLayoutMkLst>
            <pc:docMk/>
            <pc:sldMasterMk cId="3502873976" sldId="2147483648"/>
            <pc:sldLayoutMk cId="4071046557" sldId="2147483663"/>
          </pc:sldLayoutMkLst>
        </pc:sldLayoutChg>
      </pc:sldMasterChg>
    </pc:docChg>
  </pc:docChgLst>
  <pc:docChgLst>
    <pc:chgData name="Aalst,Bianca B. van der" userId="S::886399@fontys.nl::d254a686-399c-4101-b97d-ebdd06d74b57" providerId="AD" clId="Web-{C3DD4464-DA6C-4911-BCAE-C6480E655828}"/>
    <pc:docChg chg="modSld">
      <pc:chgData name="Aalst,Bianca B. van der" userId="S::886399@fontys.nl::d254a686-399c-4101-b97d-ebdd06d74b57" providerId="AD" clId="Web-{C3DD4464-DA6C-4911-BCAE-C6480E655828}" dt="2021-06-17T14:30:48.252" v="60" actId="20577"/>
      <pc:docMkLst>
        <pc:docMk/>
      </pc:docMkLst>
      <pc:sldChg chg="modSp">
        <pc:chgData name="Aalst,Bianca B. van der" userId="S::886399@fontys.nl::d254a686-399c-4101-b97d-ebdd06d74b57" providerId="AD" clId="Web-{C3DD4464-DA6C-4911-BCAE-C6480E655828}" dt="2021-06-17T14:30:06.673" v="47" actId="14100"/>
        <pc:sldMkLst>
          <pc:docMk/>
          <pc:sldMk cId="0" sldId="271"/>
        </pc:sldMkLst>
        <pc:spChg chg="mod">
          <ac:chgData name="Aalst,Bianca B. van der" userId="S::886399@fontys.nl::d254a686-399c-4101-b97d-ebdd06d74b57" providerId="AD" clId="Web-{C3DD4464-DA6C-4911-BCAE-C6480E655828}" dt="2021-06-17T14:30:06.673" v="47" actId="14100"/>
          <ac:spMkLst>
            <pc:docMk/>
            <pc:sldMk cId="0" sldId="271"/>
            <ac:spMk id="215" creationId="{00000000-0000-0000-0000-000000000000}"/>
          </ac:spMkLst>
        </pc:spChg>
      </pc:sldChg>
      <pc:sldChg chg="addSp delSp modSp">
        <pc:chgData name="Aalst,Bianca B. van der" userId="S::886399@fontys.nl::d254a686-399c-4101-b97d-ebdd06d74b57" providerId="AD" clId="Web-{C3DD4464-DA6C-4911-BCAE-C6480E655828}" dt="2021-06-17T14:30:48.252" v="60" actId="20577"/>
        <pc:sldMkLst>
          <pc:docMk/>
          <pc:sldMk cId="0" sldId="272"/>
        </pc:sldMkLst>
        <pc:spChg chg="mod">
          <ac:chgData name="Aalst,Bianca B. van der" userId="S::886399@fontys.nl::d254a686-399c-4101-b97d-ebdd06d74b57" providerId="AD" clId="Web-{C3DD4464-DA6C-4911-BCAE-C6480E655828}" dt="2021-06-17T14:30:48.252" v="60" actId="20577"/>
          <ac:spMkLst>
            <pc:docMk/>
            <pc:sldMk cId="0" sldId="272"/>
            <ac:spMk id="8" creationId="{B41640C8-60E0-9D4D-AAC4-E303D4570AEA}"/>
          </ac:spMkLst>
        </pc:spChg>
        <pc:spChg chg="add del">
          <ac:chgData name="Aalst,Bianca B. van der" userId="S::886399@fontys.nl::d254a686-399c-4101-b97d-ebdd06d74b57" providerId="AD" clId="Web-{C3DD4464-DA6C-4911-BCAE-C6480E655828}" dt="2021-06-17T14:30:19.080" v="50"/>
          <ac:spMkLst>
            <pc:docMk/>
            <pc:sldMk cId="0" sldId="272"/>
            <ac:spMk id="9" creationId="{ACADAE4E-119C-4F91-BA12-DE6A2D9E99CF}"/>
          </ac:spMkLst>
        </pc:spChg>
        <pc:spChg chg="mod">
          <ac:chgData name="Aalst,Bianca B. van der" userId="S::886399@fontys.nl::d254a686-399c-4101-b97d-ebdd06d74b57" providerId="AD" clId="Web-{C3DD4464-DA6C-4911-BCAE-C6480E655828}" dt="2021-06-17T14:30:44.018" v="57" actId="1076"/>
          <ac:spMkLst>
            <pc:docMk/>
            <pc:sldMk cId="0" sldId="272"/>
            <ac:spMk id="221" creationId="{00000000-0000-0000-0000-000000000000}"/>
          </ac:spMkLst>
        </pc:spChg>
        <pc:picChg chg="mod">
          <ac:chgData name="Aalst,Bianca B. van der" userId="S::886399@fontys.nl::d254a686-399c-4101-b97d-ebdd06d74b57" providerId="AD" clId="Web-{C3DD4464-DA6C-4911-BCAE-C6480E655828}" dt="2021-06-17T14:30:44.049" v="58" actId="1076"/>
          <ac:picMkLst>
            <pc:docMk/>
            <pc:sldMk cId="0" sldId="272"/>
            <ac:picMk id="4" creationId="{B34B3960-B6AD-C04E-A091-B8D5B19533D6}"/>
          </ac:picMkLst>
        </pc:picChg>
        <pc:picChg chg="mod">
          <ac:chgData name="Aalst,Bianca B. van der" userId="S::886399@fontys.nl::d254a686-399c-4101-b97d-ebdd06d74b57" providerId="AD" clId="Web-{C3DD4464-DA6C-4911-BCAE-C6480E655828}" dt="2021-06-17T14:30:34.861" v="55" actId="1076"/>
          <ac:picMkLst>
            <pc:docMk/>
            <pc:sldMk cId="0" sldId="272"/>
            <ac:picMk id="6" creationId="{6A2308C5-6E1F-BE40-8E62-91870FB48B8B}"/>
          </ac:picMkLst>
        </pc:picChg>
      </pc:sldChg>
      <pc:sldChg chg="modSp">
        <pc:chgData name="Aalst,Bianca B. van der" userId="S::886399@fontys.nl::d254a686-399c-4101-b97d-ebdd06d74b57" providerId="AD" clId="Web-{C3DD4464-DA6C-4911-BCAE-C6480E655828}" dt="2021-06-17T14:26:03.464" v="3" actId="20577"/>
        <pc:sldMkLst>
          <pc:docMk/>
          <pc:sldMk cId="2254887079" sldId="292"/>
        </pc:sldMkLst>
        <pc:spChg chg="mod">
          <ac:chgData name="Aalst,Bianca B. van der" userId="S::886399@fontys.nl::d254a686-399c-4101-b97d-ebdd06d74b57" providerId="AD" clId="Web-{C3DD4464-DA6C-4911-BCAE-C6480E655828}" dt="2021-06-17T14:26:03.464" v="3" actId="20577"/>
          <ac:spMkLst>
            <pc:docMk/>
            <pc:sldMk cId="2254887079" sldId="292"/>
            <ac:spMk id="2" creationId="{00000000-0000-0000-0000-000000000000}"/>
          </ac:spMkLst>
        </pc:spChg>
      </pc:sldChg>
      <pc:sldChg chg="modSp">
        <pc:chgData name="Aalst,Bianca B. van der" userId="S::886399@fontys.nl::d254a686-399c-4101-b97d-ebdd06d74b57" providerId="AD" clId="Web-{C3DD4464-DA6C-4911-BCAE-C6480E655828}" dt="2021-06-17T14:27:26.810" v="10" actId="20577"/>
        <pc:sldMkLst>
          <pc:docMk/>
          <pc:sldMk cId="3840637645" sldId="294"/>
        </pc:sldMkLst>
        <pc:spChg chg="mod">
          <ac:chgData name="Aalst,Bianca B. van der" userId="S::886399@fontys.nl::d254a686-399c-4101-b97d-ebdd06d74b57" providerId="AD" clId="Web-{C3DD4464-DA6C-4911-BCAE-C6480E655828}" dt="2021-06-17T14:27:26.810" v="10" actId="20577"/>
          <ac:spMkLst>
            <pc:docMk/>
            <pc:sldMk cId="3840637645" sldId="294"/>
            <ac:spMk id="2" creationId="{00000000-0000-0000-0000-000000000000}"/>
          </ac:spMkLst>
        </pc:spChg>
      </pc:sldChg>
      <pc:sldChg chg="modSp">
        <pc:chgData name="Aalst,Bianca B. van der" userId="S::886399@fontys.nl::d254a686-399c-4101-b97d-ebdd06d74b57" providerId="AD" clId="Web-{C3DD4464-DA6C-4911-BCAE-C6480E655828}" dt="2021-06-17T14:27:35.045" v="12" actId="20577"/>
        <pc:sldMkLst>
          <pc:docMk/>
          <pc:sldMk cId="1704966886" sldId="295"/>
        </pc:sldMkLst>
        <pc:spChg chg="mod">
          <ac:chgData name="Aalst,Bianca B. van der" userId="S::886399@fontys.nl::d254a686-399c-4101-b97d-ebdd06d74b57" providerId="AD" clId="Web-{C3DD4464-DA6C-4911-BCAE-C6480E655828}" dt="2021-06-17T14:27:35.045" v="12" actId="20577"/>
          <ac:spMkLst>
            <pc:docMk/>
            <pc:sldMk cId="1704966886" sldId="295"/>
            <ac:spMk id="2" creationId="{00000000-0000-0000-0000-000000000000}"/>
          </ac:spMkLst>
        </pc:spChg>
      </pc:sldChg>
      <pc:sldChg chg="modSp">
        <pc:chgData name="Aalst,Bianca B. van der" userId="S::886399@fontys.nl::d254a686-399c-4101-b97d-ebdd06d74b57" providerId="AD" clId="Web-{C3DD4464-DA6C-4911-BCAE-C6480E655828}" dt="2021-06-17T14:27:43.998" v="14" actId="20577"/>
        <pc:sldMkLst>
          <pc:docMk/>
          <pc:sldMk cId="232688048" sldId="296"/>
        </pc:sldMkLst>
        <pc:spChg chg="mod">
          <ac:chgData name="Aalst,Bianca B. van der" userId="S::886399@fontys.nl::d254a686-399c-4101-b97d-ebdd06d74b57" providerId="AD" clId="Web-{C3DD4464-DA6C-4911-BCAE-C6480E655828}" dt="2021-06-17T14:27:43.998" v="14" actId="20577"/>
          <ac:spMkLst>
            <pc:docMk/>
            <pc:sldMk cId="232688048" sldId="296"/>
            <ac:spMk id="2" creationId="{00000000-0000-0000-0000-000000000000}"/>
          </ac:spMkLst>
        </pc:spChg>
      </pc:sldChg>
      <pc:sldChg chg="modSp">
        <pc:chgData name="Aalst,Bianca B. van der" userId="S::886399@fontys.nl::d254a686-399c-4101-b97d-ebdd06d74b57" providerId="AD" clId="Web-{C3DD4464-DA6C-4911-BCAE-C6480E655828}" dt="2021-06-17T14:27:30.873" v="11" actId="20577"/>
        <pc:sldMkLst>
          <pc:docMk/>
          <pc:sldMk cId="2728623609" sldId="299"/>
        </pc:sldMkLst>
        <pc:spChg chg="mod">
          <ac:chgData name="Aalst,Bianca B. van der" userId="S::886399@fontys.nl::d254a686-399c-4101-b97d-ebdd06d74b57" providerId="AD" clId="Web-{C3DD4464-DA6C-4911-BCAE-C6480E655828}" dt="2021-06-17T14:27:30.873" v="11" actId="20577"/>
          <ac:spMkLst>
            <pc:docMk/>
            <pc:sldMk cId="2728623609" sldId="299"/>
            <ac:spMk id="2" creationId="{00000000-0000-0000-0000-000000000000}"/>
          </ac:spMkLst>
        </pc:spChg>
      </pc:sldChg>
      <pc:sldChg chg="modSp">
        <pc:chgData name="Aalst,Bianca B. van der" userId="S::886399@fontys.nl::d254a686-399c-4101-b97d-ebdd06d74b57" providerId="AD" clId="Web-{C3DD4464-DA6C-4911-BCAE-C6480E655828}" dt="2021-06-17T14:27:39.935" v="13" actId="20577"/>
        <pc:sldMkLst>
          <pc:docMk/>
          <pc:sldMk cId="1261793917" sldId="300"/>
        </pc:sldMkLst>
        <pc:spChg chg="mod">
          <ac:chgData name="Aalst,Bianca B. van der" userId="S::886399@fontys.nl::d254a686-399c-4101-b97d-ebdd06d74b57" providerId="AD" clId="Web-{C3DD4464-DA6C-4911-BCAE-C6480E655828}" dt="2021-06-17T14:27:39.935" v="13" actId="20577"/>
          <ac:spMkLst>
            <pc:docMk/>
            <pc:sldMk cId="1261793917" sldId="300"/>
            <ac:spMk id="2" creationId="{00000000-0000-0000-0000-000000000000}"/>
          </ac:spMkLst>
        </pc:spChg>
      </pc:sldChg>
      <pc:sldChg chg="modSp">
        <pc:chgData name="Aalst,Bianca B. van der" userId="S::886399@fontys.nl::d254a686-399c-4101-b97d-ebdd06d74b57" providerId="AD" clId="Web-{C3DD4464-DA6C-4911-BCAE-C6480E655828}" dt="2021-06-17T14:26:55.137" v="5"/>
        <pc:sldMkLst>
          <pc:docMk/>
          <pc:sldMk cId="3384130133" sldId="301"/>
        </pc:sldMkLst>
        <pc:spChg chg="mod">
          <ac:chgData name="Aalst,Bianca B. van der" userId="S::886399@fontys.nl::d254a686-399c-4101-b97d-ebdd06d74b57" providerId="AD" clId="Web-{C3DD4464-DA6C-4911-BCAE-C6480E655828}" dt="2021-06-17T14:26:55.137" v="5"/>
          <ac:spMkLst>
            <pc:docMk/>
            <pc:sldMk cId="3384130133" sldId="301"/>
            <ac:spMk id="2" creationId="{00000000-0000-0000-0000-000000000000}"/>
          </ac:spMkLst>
        </pc:spChg>
      </pc:sldChg>
      <pc:sldChg chg="modSp">
        <pc:chgData name="Aalst,Bianca B. van der" userId="S::886399@fontys.nl::d254a686-399c-4101-b97d-ebdd06d74b57" providerId="AD" clId="Web-{C3DD4464-DA6C-4911-BCAE-C6480E655828}" dt="2021-06-17T14:27:01.059" v="6" actId="20577"/>
        <pc:sldMkLst>
          <pc:docMk/>
          <pc:sldMk cId="2372390132" sldId="302"/>
        </pc:sldMkLst>
        <pc:spChg chg="mod">
          <ac:chgData name="Aalst,Bianca B. van der" userId="S::886399@fontys.nl::d254a686-399c-4101-b97d-ebdd06d74b57" providerId="AD" clId="Web-{C3DD4464-DA6C-4911-BCAE-C6480E655828}" dt="2021-06-17T14:27:01.059" v="6" actId="20577"/>
          <ac:spMkLst>
            <pc:docMk/>
            <pc:sldMk cId="2372390132" sldId="302"/>
            <ac:spMk id="2" creationId="{00000000-0000-0000-0000-000000000000}"/>
          </ac:spMkLst>
        </pc:spChg>
      </pc:sldChg>
      <pc:sldChg chg="modSp">
        <pc:chgData name="Aalst,Bianca B. van der" userId="S::886399@fontys.nl::d254a686-399c-4101-b97d-ebdd06d74b57" providerId="AD" clId="Web-{C3DD4464-DA6C-4911-BCAE-C6480E655828}" dt="2021-06-17T14:27:09.857" v="7" actId="20577"/>
        <pc:sldMkLst>
          <pc:docMk/>
          <pc:sldMk cId="1320468788" sldId="303"/>
        </pc:sldMkLst>
        <pc:spChg chg="mod">
          <ac:chgData name="Aalst,Bianca B. van der" userId="S::886399@fontys.nl::d254a686-399c-4101-b97d-ebdd06d74b57" providerId="AD" clId="Web-{C3DD4464-DA6C-4911-BCAE-C6480E655828}" dt="2021-06-17T14:27:09.857" v="7" actId="20577"/>
          <ac:spMkLst>
            <pc:docMk/>
            <pc:sldMk cId="1320468788" sldId="303"/>
            <ac:spMk id="2" creationId="{00000000-0000-0000-0000-000000000000}"/>
          </ac:spMkLst>
        </pc:spChg>
      </pc:sldChg>
      <pc:sldChg chg="modSp">
        <pc:chgData name="Aalst,Bianca B. van der" userId="S::886399@fontys.nl::d254a686-399c-4101-b97d-ebdd06d74b57" providerId="AD" clId="Web-{C3DD4464-DA6C-4911-BCAE-C6480E655828}" dt="2021-06-17T14:27:21.466" v="9" actId="20577"/>
        <pc:sldMkLst>
          <pc:docMk/>
          <pc:sldMk cId="1950529932" sldId="312"/>
        </pc:sldMkLst>
        <pc:spChg chg="mod">
          <ac:chgData name="Aalst,Bianca B. van der" userId="S::886399@fontys.nl::d254a686-399c-4101-b97d-ebdd06d74b57" providerId="AD" clId="Web-{C3DD4464-DA6C-4911-BCAE-C6480E655828}" dt="2021-06-17T14:27:21.466" v="9" actId="20577"/>
          <ac:spMkLst>
            <pc:docMk/>
            <pc:sldMk cId="1950529932" sldId="312"/>
            <ac:spMk id="2" creationId="{00000000-0000-0000-0000-000000000000}"/>
          </ac:spMkLst>
        </pc:spChg>
      </pc:sldChg>
      <pc:sldChg chg="modSp">
        <pc:chgData name="Aalst,Bianca B. van der" userId="S::886399@fontys.nl::d254a686-399c-4101-b97d-ebdd06d74b57" providerId="AD" clId="Web-{C3DD4464-DA6C-4911-BCAE-C6480E655828}" dt="2021-06-17T14:27:47.857" v="15" actId="20577"/>
        <pc:sldMkLst>
          <pc:docMk/>
          <pc:sldMk cId="573246338" sldId="313"/>
        </pc:sldMkLst>
        <pc:spChg chg="mod">
          <ac:chgData name="Aalst,Bianca B. van der" userId="S::886399@fontys.nl::d254a686-399c-4101-b97d-ebdd06d74b57" providerId="AD" clId="Web-{C3DD4464-DA6C-4911-BCAE-C6480E655828}" dt="2021-06-17T14:27:47.857" v="15" actId="20577"/>
          <ac:spMkLst>
            <pc:docMk/>
            <pc:sldMk cId="573246338" sldId="313"/>
            <ac:spMk id="2" creationId="{00000000-0000-0000-0000-000000000000}"/>
          </ac:spMkLst>
        </pc:spChg>
      </pc:sldChg>
      <pc:sldChg chg="modSp">
        <pc:chgData name="Aalst,Bianca B. van der" userId="S::886399@fontys.nl::d254a686-399c-4101-b97d-ebdd06d74b57" providerId="AD" clId="Web-{C3DD4464-DA6C-4911-BCAE-C6480E655828}" dt="2021-06-17T14:28:23.030" v="16" actId="20577"/>
        <pc:sldMkLst>
          <pc:docMk/>
          <pc:sldMk cId="3820304907" sldId="314"/>
        </pc:sldMkLst>
        <pc:spChg chg="mod">
          <ac:chgData name="Aalst,Bianca B. van der" userId="S::886399@fontys.nl::d254a686-399c-4101-b97d-ebdd06d74b57" providerId="AD" clId="Web-{C3DD4464-DA6C-4911-BCAE-C6480E655828}" dt="2021-06-17T14:28:23.030" v="16" actId="20577"/>
          <ac:spMkLst>
            <pc:docMk/>
            <pc:sldMk cId="3820304907" sldId="314"/>
            <ac:spMk id="2" creationId="{00000000-0000-0000-0000-000000000000}"/>
          </ac:spMkLst>
        </pc:spChg>
      </pc:sldChg>
      <pc:sldChg chg="modSp">
        <pc:chgData name="Aalst,Bianca B. van der" userId="S::886399@fontys.nl::d254a686-399c-4101-b97d-ebdd06d74b57" providerId="AD" clId="Web-{C3DD4464-DA6C-4911-BCAE-C6480E655828}" dt="2021-06-17T14:28:27.014" v="17" actId="20577"/>
        <pc:sldMkLst>
          <pc:docMk/>
          <pc:sldMk cId="171866925" sldId="315"/>
        </pc:sldMkLst>
        <pc:spChg chg="mod">
          <ac:chgData name="Aalst,Bianca B. van der" userId="S::886399@fontys.nl::d254a686-399c-4101-b97d-ebdd06d74b57" providerId="AD" clId="Web-{C3DD4464-DA6C-4911-BCAE-C6480E655828}" dt="2021-06-17T14:28:27.014" v="17" actId="20577"/>
          <ac:spMkLst>
            <pc:docMk/>
            <pc:sldMk cId="171866925" sldId="315"/>
            <ac:spMk id="2" creationId="{00000000-0000-0000-0000-000000000000}"/>
          </ac:spMkLst>
        </pc:spChg>
      </pc:sldChg>
      <pc:sldChg chg="modSp">
        <pc:chgData name="Aalst,Bianca B. van der" userId="S::886399@fontys.nl::d254a686-399c-4101-b97d-ebdd06d74b57" providerId="AD" clId="Web-{C3DD4464-DA6C-4911-BCAE-C6480E655828}" dt="2021-06-17T14:28:30.655" v="18" actId="20577"/>
        <pc:sldMkLst>
          <pc:docMk/>
          <pc:sldMk cId="3305886431" sldId="316"/>
        </pc:sldMkLst>
        <pc:spChg chg="mod">
          <ac:chgData name="Aalst,Bianca B. van der" userId="S::886399@fontys.nl::d254a686-399c-4101-b97d-ebdd06d74b57" providerId="AD" clId="Web-{C3DD4464-DA6C-4911-BCAE-C6480E655828}" dt="2021-06-17T14:28:30.655" v="18" actId="20577"/>
          <ac:spMkLst>
            <pc:docMk/>
            <pc:sldMk cId="3305886431" sldId="316"/>
            <ac:spMk id="2" creationId="{00000000-0000-0000-0000-000000000000}"/>
          </ac:spMkLst>
        </pc:spChg>
      </pc:sldChg>
      <pc:sldChg chg="modSp">
        <pc:chgData name="Aalst,Bianca B. van der" userId="S::886399@fontys.nl::d254a686-399c-4101-b97d-ebdd06d74b57" providerId="AD" clId="Web-{C3DD4464-DA6C-4911-BCAE-C6480E655828}" dt="2021-06-17T14:28:33.843" v="19" actId="20577"/>
        <pc:sldMkLst>
          <pc:docMk/>
          <pc:sldMk cId="3013566641" sldId="317"/>
        </pc:sldMkLst>
        <pc:spChg chg="mod">
          <ac:chgData name="Aalst,Bianca B. van der" userId="S::886399@fontys.nl::d254a686-399c-4101-b97d-ebdd06d74b57" providerId="AD" clId="Web-{C3DD4464-DA6C-4911-BCAE-C6480E655828}" dt="2021-06-17T14:28:33.843" v="19" actId="20577"/>
          <ac:spMkLst>
            <pc:docMk/>
            <pc:sldMk cId="3013566641" sldId="317"/>
            <ac:spMk id="2" creationId="{00000000-0000-0000-0000-000000000000}"/>
          </ac:spMkLst>
        </pc:spChg>
      </pc:sldChg>
      <pc:sldChg chg="modSp">
        <pc:chgData name="Aalst,Bianca B. van der" userId="S::886399@fontys.nl::d254a686-399c-4101-b97d-ebdd06d74b57" providerId="AD" clId="Web-{C3DD4464-DA6C-4911-BCAE-C6480E655828}" dt="2021-06-17T14:28:38.499" v="20" actId="20577"/>
        <pc:sldMkLst>
          <pc:docMk/>
          <pc:sldMk cId="3693076071" sldId="318"/>
        </pc:sldMkLst>
        <pc:spChg chg="mod">
          <ac:chgData name="Aalst,Bianca B. van der" userId="S::886399@fontys.nl::d254a686-399c-4101-b97d-ebdd06d74b57" providerId="AD" clId="Web-{C3DD4464-DA6C-4911-BCAE-C6480E655828}" dt="2021-06-17T14:28:38.499" v="20" actId="20577"/>
          <ac:spMkLst>
            <pc:docMk/>
            <pc:sldMk cId="3693076071" sldId="318"/>
            <ac:spMk id="2" creationId="{00000000-0000-0000-0000-000000000000}"/>
          </ac:spMkLst>
        </pc:spChg>
      </pc:sldChg>
      <pc:sldChg chg="modSp">
        <pc:chgData name="Aalst,Bianca B. van der" userId="S::886399@fontys.nl::d254a686-399c-4101-b97d-ebdd06d74b57" providerId="AD" clId="Web-{C3DD4464-DA6C-4911-BCAE-C6480E655828}" dt="2021-06-17T14:28:42.280" v="21" actId="20577"/>
        <pc:sldMkLst>
          <pc:docMk/>
          <pc:sldMk cId="1698104280" sldId="319"/>
        </pc:sldMkLst>
        <pc:spChg chg="mod">
          <ac:chgData name="Aalst,Bianca B. van der" userId="S::886399@fontys.nl::d254a686-399c-4101-b97d-ebdd06d74b57" providerId="AD" clId="Web-{C3DD4464-DA6C-4911-BCAE-C6480E655828}" dt="2021-06-17T14:28:42.280" v="21" actId="20577"/>
          <ac:spMkLst>
            <pc:docMk/>
            <pc:sldMk cId="1698104280" sldId="319"/>
            <ac:spMk id="2" creationId="{00000000-0000-0000-0000-000000000000}"/>
          </ac:spMkLst>
        </pc:spChg>
      </pc:sldChg>
      <pc:sldChg chg="modSp">
        <pc:chgData name="Aalst,Bianca B. van der" userId="S::886399@fontys.nl::d254a686-399c-4101-b97d-ebdd06d74b57" providerId="AD" clId="Web-{C3DD4464-DA6C-4911-BCAE-C6480E655828}" dt="2021-06-17T14:28:46.202" v="22" actId="20577"/>
        <pc:sldMkLst>
          <pc:docMk/>
          <pc:sldMk cId="1829345837" sldId="320"/>
        </pc:sldMkLst>
        <pc:spChg chg="mod">
          <ac:chgData name="Aalst,Bianca B. van der" userId="S::886399@fontys.nl::d254a686-399c-4101-b97d-ebdd06d74b57" providerId="AD" clId="Web-{C3DD4464-DA6C-4911-BCAE-C6480E655828}" dt="2021-06-17T14:28:46.202" v="22" actId="20577"/>
          <ac:spMkLst>
            <pc:docMk/>
            <pc:sldMk cId="1829345837" sldId="320"/>
            <ac:spMk id="2" creationId="{00000000-0000-0000-0000-000000000000}"/>
          </ac:spMkLst>
        </pc:spChg>
      </pc:sldChg>
      <pc:sldChg chg="modSp">
        <pc:chgData name="Aalst,Bianca B. van der" userId="S::886399@fontys.nl::d254a686-399c-4101-b97d-ebdd06d74b57" providerId="AD" clId="Web-{C3DD4464-DA6C-4911-BCAE-C6480E655828}" dt="2021-06-17T14:28:49.859" v="23" actId="20577"/>
        <pc:sldMkLst>
          <pc:docMk/>
          <pc:sldMk cId="1653057477" sldId="321"/>
        </pc:sldMkLst>
        <pc:spChg chg="mod">
          <ac:chgData name="Aalst,Bianca B. van der" userId="S::886399@fontys.nl::d254a686-399c-4101-b97d-ebdd06d74b57" providerId="AD" clId="Web-{C3DD4464-DA6C-4911-BCAE-C6480E655828}" dt="2021-06-17T14:28:49.859" v="23" actId="20577"/>
          <ac:spMkLst>
            <pc:docMk/>
            <pc:sldMk cId="1653057477" sldId="321"/>
            <ac:spMk id="2" creationId="{00000000-0000-0000-0000-000000000000}"/>
          </ac:spMkLst>
        </pc:spChg>
      </pc:sldChg>
      <pc:sldChg chg="modSp">
        <pc:chgData name="Aalst,Bianca B. van der" userId="S::886399@fontys.nl::d254a686-399c-4101-b97d-ebdd06d74b57" providerId="AD" clId="Web-{C3DD4464-DA6C-4911-BCAE-C6480E655828}" dt="2021-06-17T14:25:58.933" v="1" actId="20577"/>
        <pc:sldMkLst>
          <pc:docMk/>
          <pc:sldMk cId="3998333872" sldId="340"/>
        </pc:sldMkLst>
        <pc:spChg chg="mod">
          <ac:chgData name="Aalst,Bianca B. van der" userId="S::886399@fontys.nl::d254a686-399c-4101-b97d-ebdd06d74b57" providerId="AD" clId="Web-{C3DD4464-DA6C-4911-BCAE-C6480E655828}" dt="2021-06-17T14:25:58.933" v="1" actId="20577"/>
          <ac:spMkLst>
            <pc:docMk/>
            <pc:sldMk cId="3998333872" sldId="340"/>
            <ac:spMk id="2" creationId="{00000000-0000-0000-0000-000000000000}"/>
          </ac:spMkLst>
        </pc:spChg>
      </pc:sldChg>
      <pc:sldChg chg="modSp">
        <pc:chgData name="Aalst,Bianca B. van der" userId="S::886399@fontys.nl::d254a686-399c-4101-b97d-ebdd06d74b57" providerId="AD" clId="Web-{C3DD4464-DA6C-4911-BCAE-C6480E655828}" dt="2021-06-17T14:29:42.657" v="33" actId="20577"/>
        <pc:sldMkLst>
          <pc:docMk/>
          <pc:sldMk cId="4224749559" sldId="341"/>
        </pc:sldMkLst>
        <pc:spChg chg="mod">
          <ac:chgData name="Aalst,Bianca B. van der" userId="S::886399@fontys.nl::d254a686-399c-4101-b97d-ebdd06d74b57" providerId="AD" clId="Web-{C3DD4464-DA6C-4911-BCAE-C6480E655828}" dt="2021-06-17T14:29:42.657" v="33" actId="20577"/>
          <ac:spMkLst>
            <pc:docMk/>
            <pc:sldMk cId="4224749559" sldId="341"/>
            <ac:spMk id="4" creationId="{97609653-DFC9-4122-8494-92999AE6B1D9}"/>
          </ac:spMkLst>
        </pc:spChg>
      </pc:sldChg>
      <pc:sldChg chg="modSp">
        <pc:chgData name="Aalst,Bianca B. van der" userId="S::886399@fontys.nl::d254a686-399c-4101-b97d-ebdd06d74b57" providerId="AD" clId="Web-{C3DD4464-DA6C-4911-BCAE-C6480E655828}" dt="2021-06-17T14:27:14.169" v="8" actId="20577"/>
        <pc:sldMkLst>
          <pc:docMk/>
          <pc:sldMk cId="3069508372" sldId="378"/>
        </pc:sldMkLst>
        <pc:spChg chg="mod">
          <ac:chgData name="Aalst,Bianca B. van der" userId="S::886399@fontys.nl::d254a686-399c-4101-b97d-ebdd06d74b57" providerId="AD" clId="Web-{C3DD4464-DA6C-4911-BCAE-C6480E655828}" dt="2021-06-17T14:27:14.169" v="8" actId="20577"/>
          <ac:spMkLst>
            <pc:docMk/>
            <pc:sldMk cId="3069508372" sldId="378"/>
            <ac:spMk id="2" creationId="{00000000-0000-0000-0000-000000000000}"/>
          </ac:spMkLst>
        </pc:spChg>
      </pc:sldChg>
      <pc:sldChg chg="modSp modNotes">
        <pc:chgData name="Aalst,Bianca B. van der" userId="S::886399@fontys.nl::d254a686-399c-4101-b97d-ebdd06d74b57" providerId="AD" clId="Web-{C3DD4464-DA6C-4911-BCAE-C6480E655828}" dt="2021-06-17T14:29:22.688" v="28" actId="20577"/>
        <pc:sldMkLst>
          <pc:docMk/>
          <pc:sldMk cId="1843851164" sldId="379"/>
        </pc:sldMkLst>
        <pc:spChg chg="mod">
          <ac:chgData name="Aalst,Bianca B. van der" userId="S::886399@fontys.nl::d254a686-399c-4101-b97d-ebdd06d74b57" providerId="AD" clId="Web-{C3DD4464-DA6C-4911-BCAE-C6480E655828}" dt="2021-06-17T14:29:22.688" v="28" actId="20577"/>
          <ac:spMkLst>
            <pc:docMk/>
            <pc:sldMk cId="1843851164" sldId="379"/>
            <ac:spMk id="2" creationId="{00000000-0000-0000-0000-000000000000}"/>
          </ac:spMkLst>
        </pc:spChg>
      </pc:sldChg>
    </pc:docChg>
  </pc:docChgLst>
  <pc:docChgLst>
    <pc:chgData name="Velde,Robert R. van der" userId="de46b5d1-404d-4e15-a300-cab1b4a4a652" providerId="ADAL" clId="{A5B7C858-0D89-4669-8995-0D23D742FC41}"/>
    <pc:docChg chg="custSel addSld delSld modSld sldOrd">
      <pc:chgData name="Velde,Robert R. van der" userId="de46b5d1-404d-4e15-a300-cab1b4a4a652" providerId="ADAL" clId="{A5B7C858-0D89-4669-8995-0D23D742FC41}" dt="2021-06-17T08:38:36.388" v="116" actId="12"/>
      <pc:docMkLst>
        <pc:docMk/>
      </pc:docMkLst>
      <pc:sldChg chg="modSp mod">
        <pc:chgData name="Velde,Robert R. van der" userId="de46b5d1-404d-4e15-a300-cab1b4a4a652" providerId="ADAL" clId="{A5B7C858-0D89-4669-8995-0D23D742FC41}" dt="2021-06-16T07:53:28.926" v="12" actId="20577"/>
        <pc:sldMkLst>
          <pc:docMk/>
          <pc:sldMk cId="2254887079" sldId="292"/>
        </pc:sldMkLst>
        <pc:spChg chg="mod">
          <ac:chgData name="Velde,Robert R. van der" userId="de46b5d1-404d-4e15-a300-cab1b4a4a652" providerId="ADAL" clId="{A5B7C858-0D89-4669-8995-0D23D742FC41}" dt="2021-06-16T07:53:28.926" v="12" actId="20577"/>
          <ac:spMkLst>
            <pc:docMk/>
            <pc:sldMk cId="2254887079" sldId="292"/>
            <ac:spMk id="3" creationId="{00000000-0000-0000-0000-000000000000}"/>
          </ac:spMkLst>
        </pc:spChg>
      </pc:sldChg>
      <pc:sldChg chg="modSp mod">
        <pc:chgData name="Velde,Robert R. van der" userId="de46b5d1-404d-4e15-a300-cab1b4a4a652" providerId="ADAL" clId="{A5B7C858-0D89-4669-8995-0D23D742FC41}" dt="2021-06-17T08:33:55.033" v="73" actId="3626"/>
        <pc:sldMkLst>
          <pc:docMk/>
          <pc:sldMk cId="2286001276" sldId="293"/>
        </pc:sldMkLst>
        <pc:spChg chg="mod">
          <ac:chgData name="Velde,Robert R. van der" userId="de46b5d1-404d-4e15-a300-cab1b4a4a652" providerId="ADAL" clId="{A5B7C858-0D89-4669-8995-0D23D742FC41}" dt="2021-06-17T08:33:55.033" v="73" actId="3626"/>
          <ac:spMkLst>
            <pc:docMk/>
            <pc:sldMk cId="2286001276" sldId="293"/>
            <ac:spMk id="6" creationId="{166E3C3A-B6EC-4A8B-B7C4-05AD1BF5DAAA}"/>
          </ac:spMkLst>
        </pc:spChg>
      </pc:sldChg>
      <pc:sldChg chg="addSp modSp mod setBg">
        <pc:chgData name="Velde,Robert R. van der" userId="de46b5d1-404d-4e15-a300-cab1b4a4a652" providerId="ADAL" clId="{A5B7C858-0D89-4669-8995-0D23D742FC41}" dt="2021-06-17T08:38:36.388" v="116" actId="12"/>
        <pc:sldMkLst>
          <pc:docMk/>
          <pc:sldMk cId="3115493427" sldId="329"/>
        </pc:sldMkLst>
        <pc:spChg chg="mod">
          <ac:chgData name="Velde,Robert R. van der" userId="de46b5d1-404d-4e15-a300-cab1b4a4a652" providerId="ADAL" clId="{A5B7C858-0D89-4669-8995-0D23D742FC41}" dt="2021-06-17T08:33:39.337" v="72" actId="113"/>
          <ac:spMkLst>
            <pc:docMk/>
            <pc:sldMk cId="3115493427" sldId="329"/>
            <ac:spMk id="2" creationId="{00000000-0000-0000-0000-000000000000}"/>
          </ac:spMkLst>
        </pc:spChg>
        <pc:spChg chg="add mod">
          <ac:chgData name="Velde,Robert R. van der" userId="de46b5d1-404d-4e15-a300-cab1b4a4a652" providerId="ADAL" clId="{A5B7C858-0D89-4669-8995-0D23D742FC41}" dt="2021-06-17T08:33:21.942" v="65" actId="207"/>
          <ac:spMkLst>
            <pc:docMk/>
            <pc:sldMk cId="3115493427" sldId="329"/>
            <ac:spMk id="4" creationId="{A2EDF3DC-FF94-4996-B3E9-C38BC521DF3A}"/>
          </ac:spMkLst>
        </pc:spChg>
        <pc:spChg chg="add mod">
          <ac:chgData name="Velde,Robert R. van der" userId="de46b5d1-404d-4e15-a300-cab1b4a4a652" providerId="ADAL" clId="{A5B7C858-0D89-4669-8995-0D23D742FC41}" dt="2021-06-17T08:38:36.388" v="116" actId="12"/>
          <ac:spMkLst>
            <pc:docMk/>
            <pc:sldMk cId="3115493427" sldId="329"/>
            <ac:spMk id="5" creationId="{42408926-3786-4D37-B216-512C35801D31}"/>
          </ac:spMkLst>
        </pc:spChg>
      </pc:sldChg>
      <pc:sldChg chg="del">
        <pc:chgData name="Velde,Robert R. van der" userId="de46b5d1-404d-4e15-a300-cab1b4a4a652" providerId="ADAL" clId="{A5B7C858-0D89-4669-8995-0D23D742FC41}" dt="2021-06-16T07:55:14.177" v="19" actId="47"/>
        <pc:sldMkLst>
          <pc:docMk/>
          <pc:sldMk cId="1444410889" sldId="382"/>
        </pc:sldMkLst>
      </pc:sldChg>
      <pc:sldChg chg="modSp add del mod ord">
        <pc:chgData name="Velde,Robert R. van der" userId="de46b5d1-404d-4e15-a300-cab1b4a4a652" providerId="ADAL" clId="{A5B7C858-0D89-4669-8995-0D23D742FC41}" dt="2021-06-16T07:55:48.727" v="24" actId="47"/>
        <pc:sldMkLst>
          <pc:docMk/>
          <pc:sldMk cId="57143136" sldId="383"/>
        </pc:sldMkLst>
        <pc:spChg chg="mod">
          <ac:chgData name="Velde,Robert R. van der" userId="de46b5d1-404d-4e15-a300-cab1b4a4a652" providerId="ADAL" clId="{A5B7C858-0D89-4669-8995-0D23D742FC41}" dt="2021-06-16T07:55:38.411" v="23"/>
          <ac:spMkLst>
            <pc:docMk/>
            <pc:sldMk cId="57143136" sldId="383"/>
            <ac:spMk id="2" creationId="{00000000-0000-0000-0000-000000000000}"/>
          </ac:spMkLst>
        </pc:spChg>
      </pc:sldChg>
    </pc:docChg>
  </pc:docChgLst>
  <pc:docChgLst>
    <pc:chgData name="Jamin,Jean J.H.A.C." userId="S::875706@fontys.nl::f2903696-3cdb-4ce9-ba50-43d293997050" providerId="AD" clId="Web-{7E8CDC14-1EA4-4CD5-9E4C-ACD0469BB932}"/>
    <pc:docChg chg="addSld modSld sldOrd">
      <pc:chgData name="Jamin,Jean J.H.A.C." userId="S::875706@fontys.nl::f2903696-3cdb-4ce9-ba50-43d293997050" providerId="AD" clId="Web-{7E8CDC14-1EA4-4CD5-9E4C-ACD0469BB932}" dt="2021-06-18T11:08:39.375" v="6" actId="1076"/>
      <pc:docMkLst>
        <pc:docMk/>
      </pc:docMkLst>
      <pc:sldChg chg="ord">
        <pc:chgData name="Jamin,Jean J.H.A.C." userId="S::875706@fontys.nl::f2903696-3cdb-4ce9-ba50-43d293997050" providerId="AD" clId="Web-{7E8CDC14-1EA4-4CD5-9E4C-ACD0469BB932}" dt="2021-06-18T11:07:43.655" v="1"/>
        <pc:sldMkLst>
          <pc:docMk/>
          <pc:sldMk cId="2155465242" sldId="377"/>
        </pc:sldMkLst>
      </pc:sldChg>
      <pc:sldChg chg="addSp delSp modSp add replId">
        <pc:chgData name="Jamin,Jean J.H.A.C." userId="S::875706@fontys.nl::f2903696-3cdb-4ce9-ba50-43d293997050" providerId="AD" clId="Web-{7E8CDC14-1EA4-4CD5-9E4C-ACD0469BB932}" dt="2021-06-18T11:08:39.375" v="6" actId="1076"/>
        <pc:sldMkLst>
          <pc:docMk/>
          <pc:sldMk cId="3653404708" sldId="390"/>
        </pc:sldMkLst>
        <pc:spChg chg="del">
          <ac:chgData name="Jamin,Jean J.H.A.C." userId="S::875706@fontys.nl::f2903696-3cdb-4ce9-ba50-43d293997050" providerId="AD" clId="Web-{7E8CDC14-1EA4-4CD5-9E4C-ACD0469BB932}" dt="2021-06-18T11:07:57.405" v="3"/>
          <ac:spMkLst>
            <pc:docMk/>
            <pc:sldMk cId="3653404708" sldId="390"/>
            <ac:spMk id="6" creationId="{3A012FC8-CB44-5E4B-A4B6-8DC8D53767FF}"/>
          </ac:spMkLst>
        </pc:spChg>
        <pc:spChg chg="del">
          <ac:chgData name="Jamin,Jean J.H.A.C." userId="S::875706@fontys.nl::f2903696-3cdb-4ce9-ba50-43d293997050" providerId="AD" clId="Web-{7E8CDC14-1EA4-4CD5-9E4C-ACD0469BB932}" dt="2021-06-18T11:07:51.874" v="2"/>
          <ac:spMkLst>
            <pc:docMk/>
            <pc:sldMk cId="3653404708" sldId="390"/>
            <ac:spMk id="7" creationId="{94FE0533-EFE4-3547-809D-DF455AC323CC}"/>
          </ac:spMkLst>
        </pc:spChg>
        <pc:picChg chg="add mod">
          <ac:chgData name="Jamin,Jean J.H.A.C." userId="S::875706@fontys.nl::f2903696-3cdb-4ce9-ba50-43d293997050" providerId="AD" clId="Web-{7E8CDC14-1EA4-4CD5-9E4C-ACD0469BB932}" dt="2021-06-18T11:08:39.375" v="6" actId="1076"/>
          <ac:picMkLst>
            <pc:docMk/>
            <pc:sldMk cId="3653404708" sldId="390"/>
            <ac:picMk id="2" creationId="{F0A928C8-FE52-4732-B080-CF9C8E208FB2}"/>
          </ac:picMkLst>
        </pc:picChg>
      </pc:sldChg>
    </pc:docChg>
  </pc:docChgLst>
  <pc:docChgLst>
    <pc:chgData name="Aalst,Bianca B. van der" userId="S::886399@fontys.nl::d254a686-399c-4101-b97d-ebdd06d74b57" providerId="AD" clId="Web-{B5BE5DCB-D7F3-4A52-BE78-BF1A50FA8685}"/>
    <pc:docChg chg="modSld">
      <pc:chgData name="Aalst,Bianca B. van der" userId="S::886399@fontys.nl::d254a686-399c-4101-b97d-ebdd06d74b57" providerId="AD" clId="Web-{B5BE5DCB-D7F3-4A52-BE78-BF1A50FA8685}" dt="2021-06-17T13:56:07.859" v="203" actId="1076"/>
      <pc:docMkLst>
        <pc:docMk/>
      </pc:docMkLst>
      <pc:sldChg chg="modSp">
        <pc:chgData name="Aalst,Bianca B. van der" userId="S::886399@fontys.nl::d254a686-399c-4101-b97d-ebdd06d74b57" providerId="AD" clId="Web-{B5BE5DCB-D7F3-4A52-BE78-BF1A50FA8685}" dt="2021-06-17T13:47:21.313" v="4" actId="20577"/>
        <pc:sldMkLst>
          <pc:docMk/>
          <pc:sldMk cId="2777973847" sldId="291"/>
        </pc:sldMkLst>
        <pc:spChg chg="mod">
          <ac:chgData name="Aalst,Bianca B. van der" userId="S::886399@fontys.nl::d254a686-399c-4101-b97d-ebdd06d74b57" providerId="AD" clId="Web-{B5BE5DCB-D7F3-4A52-BE78-BF1A50FA8685}" dt="2021-06-17T13:47:21.313" v="4" actId="20577"/>
          <ac:spMkLst>
            <pc:docMk/>
            <pc:sldMk cId="2777973847" sldId="291"/>
            <ac:spMk id="3" creationId="{00000000-0000-0000-0000-000000000000}"/>
          </ac:spMkLst>
        </pc:spChg>
      </pc:sldChg>
      <pc:sldChg chg="modSp">
        <pc:chgData name="Aalst,Bianca B. van der" userId="S::886399@fontys.nl::d254a686-399c-4101-b97d-ebdd06d74b57" providerId="AD" clId="Web-{B5BE5DCB-D7F3-4A52-BE78-BF1A50FA8685}" dt="2021-06-17T13:48:06.924" v="6" actId="20577"/>
        <pc:sldMkLst>
          <pc:docMk/>
          <pc:sldMk cId="2254887079" sldId="292"/>
        </pc:sldMkLst>
        <pc:spChg chg="mod">
          <ac:chgData name="Aalst,Bianca B. van der" userId="S::886399@fontys.nl::d254a686-399c-4101-b97d-ebdd06d74b57" providerId="AD" clId="Web-{B5BE5DCB-D7F3-4A52-BE78-BF1A50FA8685}" dt="2021-06-17T13:48:06.924" v="6" actId="20577"/>
          <ac:spMkLst>
            <pc:docMk/>
            <pc:sldMk cId="2254887079" sldId="292"/>
            <ac:spMk id="3" creationId="{00000000-0000-0000-0000-000000000000}"/>
          </ac:spMkLst>
        </pc:spChg>
      </pc:sldChg>
      <pc:sldChg chg="modSp">
        <pc:chgData name="Aalst,Bianca B. van der" userId="S::886399@fontys.nl::d254a686-399c-4101-b97d-ebdd06d74b57" providerId="AD" clId="Web-{B5BE5DCB-D7F3-4A52-BE78-BF1A50FA8685}" dt="2021-06-17T13:56:07.859" v="203" actId="1076"/>
        <pc:sldMkLst>
          <pc:docMk/>
          <pc:sldMk cId="2286001276" sldId="293"/>
        </pc:sldMkLst>
        <pc:spChg chg="mod">
          <ac:chgData name="Aalst,Bianca B. van der" userId="S::886399@fontys.nl::d254a686-399c-4101-b97d-ebdd06d74b57" providerId="AD" clId="Web-{B5BE5DCB-D7F3-4A52-BE78-BF1A50FA8685}" dt="2021-06-17T13:56:07.859" v="203" actId="1076"/>
          <ac:spMkLst>
            <pc:docMk/>
            <pc:sldMk cId="2286001276" sldId="293"/>
            <ac:spMk id="6" creationId="{166E3C3A-B6EC-4A8B-B7C4-05AD1BF5DAAA}"/>
          </ac:spMkLst>
        </pc:spChg>
      </pc:sldChg>
      <pc:sldChg chg="modSp">
        <pc:chgData name="Aalst,Bianca B. van der" userId="S::886399@fontys.nl::d254a686-399c-4101-b97d-ebdd06d74b57" providerId="AD" clId="Web-{B5BE5DCB-D7F3-4A52-BE78-BF1A50FA8685}" dt="2021-06-17T13:54:28.950" v="201" actId="20577"/>
        <pc:sldMkLst>
          <pc:docMk/>
          <pc:sldMk cId="3384130133" sldId="301"/>
        </pc:sldMkLst>
        <pc:spChg chg="mod">
          <ac:chgData name="Aalst,Bianca B. van der" userId="S::886399@fontys.nl::d254a686-399c-4101-b97d-ebdd06d74b57" providerId="AD" clId="Web-{B5BE5DCB-D7F3-4A52-BE78-BF1A50FA8685}" dt="2021-06-17T13:54:28.950" v="201" actId="20577"/>
          <ac:spMkLst>
            <pc:docMk/>
            <pc:sldMk cId="3384130133" sldId="301"/>
            <ac:spMk id="3" creationId="{D49C4691-9B59-4434-B800-06463CC703E8}"/>
          </ac:spMkLst>
        </pc:spChg>
      </pc:sldChg>
      <pc:sldChg chg="addSp modSp">
        <pc:chgData name="Aalst,Bianca B. van der" userId="S::886399@fontys.nl::d254a686-399c-4101-b97d-ebdd06d74b57" providerId="AD" clId="Web-{B5BE5DCB-D7F3-4A52-BE78-BF1A50FA8685}" dt="2021-06-17T13:49:44.239" v="29"/>
        <pc:sldMkLst>
          <pc:docMk/>
          <pc:sldMk cId="3115493427" sldId="329"/>
        </pc:sldMkLst>
        <pc:spChg chg="mod">
          <ac:chgData name="Aalst,Bianca B. van der" userId="S::886399@fontys.nl::d254a686-399c-4101-b97d-ebdd06d74b57" providerId="AD" clId="Web-{B5BE5DCB-D7F3-4A52-BE78-BF1A50FA8685}" dt="2021-06-17T13:48:52.862" v="26" actId="20577"/>
          <ac:spMkLst>
            <pc:docMk/>
            <pc:sldMk cId="3115493427" sldId="329"/>
            <ac:spMk id="2" creationId="{00000000-0000-0000-0000-000000000000}"/>
          </ac:spMkLst>
        </pc:spChg>
        <pc:spChg chg="mod">
          <ac:chgData name="Aalst,Bianca B. van der" userId="S::886399@fontys.nl::d254a686-399c-4101-b97d-ebdd06d74b57" providerId="AD" clId="Web-{B5BE5DCB-D7F3-4A52-BE78-BF1A50FA8685}" dt="2021-06-17T13:49:23.410" v="28" actId="20577"/>
          <ac:spMkLst>
            <pc:docMk/>
            <pc:sldMk cId="3115493427" sldId="329"/>
            <ac:spMk id="3" creationId="{00000000-0000-0000-0000-000000000000}"/>
          </ac:spMkLst>
        </pc:spChg>
        <pc:picChg chg="add">
          <ac:chgData name="Aalst,Bianca B. van der" userId="S::886399@fontys.nl::d254a686-399c-4101-b97d-ebdd06d74b57" providerId="AD" clId="Web-{B5BE5DCB-D7F3-4A52-BE78-BF1A50FA8685}" dt="2021-06-17T13:49:44.239" v="29"/>
          <ac:picMkLst>
            <pc:docMk/>
            <pc:sldMk cId="3115493427" sldId="329"/>
            <ac:picMk id="7" creationId="{F57645BB-FF7F-46F6-894A-E515B7FA8100}"/>
          </ac:picMkLst>
        </pc:picChg>
      </pc:sldChg>
    </pc:docChg>
  </pc:docChgLst>
  <pc:docChgLst>
    <pc:chgData name="Jamin,Jean J.H.A.C." userId="S::875706@fontys.nl::f2903696-3cdb-4ce9-ba50-43d293997050" providerId="AD" clId="Web-{6B8D96ED-281E-4127-B79A-E1101A9CB2D7}"/>
    <pc:docChg chg="modSld">
      <pc:chgData name="Jamin,Jean J.H.A.C." userId="S::875706@fontys.nl::f2903696-3cdb-4ce9-ba50-43d293997050" providerId="AD" clId="Web-{6B8D96ED-281E-4127-B79A-E1101A9CB2D7}" dt="2021-06-15T13:30:09.255" v="56" actId="20577"/>
      <pc:docMkLst>
        <pc:docMk/>
      </pc:docMkLst>
      <pc:sldChg chg="modSp">
        <pc:chgData name="Jamin,Jean J.H.A.C." userId="S::875706@fontys.nl::f2903696-3cdb-4ce9-ba50-43d293997050" providerId="AD" clId="Web-{6B8D96ED-281E-4127-B79A-E1101A9CB2D7}" dt="2021-06-15T13:27:48.028" v="14" actId="20577"/>
        <pc:sldMkLst>
          <pc:docMk/>
          <pc:sldMk cId="2372390132" sldId="302"/>
        </pc:sldMkLst>
        <pc:spChg chg="mod">
          <ac:chgData name="Jamin,Jean J.H.A.C." userId="S::875706@fontys.nl::f2903696-3cdb-4ce9-ba50-43d293997050" providerId="AD" clId="Web-{6B8D96ED-281E-4127-B79A-E1101A9CB2D7}" dt="2021-06-15T13:27:48.028" v="14" actId="20577"/>
          <ac:spMkLst>
            <pc:docMk/>
            <pc:sldMk cId="2372390132" sldId="302"/>
            <ac:spMk id="3" creationId="{D49C4691-9B59-4434-B800-06463CC703E8}"/>
          </ac:spMkLst>
        </pc:spChg>
      </pc:sldChg>
      <pc:sldChg chg="modNotes">
        <pc:chgData name="Jamin,Jean J.H.A.C." userId="S::875706@fontys.nl::f2903696-3cdb-4ce9-ba50-43d293997050" providerId="AD" clId="Web-{6B8D96ED-281E-4127-B79A-E1101A9CB2D7}" dt="2021-06-15T13:28:08.967" v="17"/>
        <pc:sldMkLst>
          <pc:docMk/>
          <pc:sldMk cId="0" sldId="328"/>
        </pc:sldMkLst>
      </pc:sldChg>
      <pc:sldChg chg="modSp">
        <pc:chgData name="Jamin,Jean J.H.A.C." userId="S::875706@fontys.nl::f2903696-3cdb-4ce9-ba50-43d293997050" providerId="AD" clId="Web-{6B8D96ED-281E-4127-B79A-E1101A9CB2D7}" dt="2021-06-15T13:29:37.753" v="51" actId="20577"/>
        <pc:sldMkLst>
          <pc:docMk/>
          <pc:sldMk cId="3673623375" sldId="357"/>
        </pc:sldMkLst>
        <pc:spChg chg="mod">
          <ac:chgData name="Jamin,Jean J.H.A.C." userId="S::875706@fontys.nl::f2903696-3cdb-4ce9-ba50-43d293997050" providerId="AD" clId="Web-{6B8D96ED-281E-4127-B79A-E1101A9CB2D7}" dt="2021-06-15T13:29:37.753" v="51" actId="20577"/>
          <ac:spMkLst>
            <pc:docMk/>
            <pc:sldMk cId="3673623375" sldId="357"/>
            <ac:spMk id="7" creationId="{3C47A7B7-909F-0C40-9DF7-E873ED9D677F}"/>
          </ac:spMkLst>
        </pc:spChg>
      </pc:sldChg>
      <pc:sldChg chg="modSp">
        <pc:chgData name="Jamin,Jean J.H.A.C." userId="S::875706@fontys.nl::f2903696-3cdb-4ce9-ba50-43d293997050" providerId="AD" clId="Web-{6B8D96ED-281E-4127-B79A-E1101A9CB2D7}" dt="2021-06-15T13:29:09.752" v="47" actId="20577"/>
        <pc:sldMkLst>
          <pc:docMk/>
          <pc:sldMk cId="3382333107" sldId="360"/>
        </pc:sldMkLst>
        <pc:spChg chg="mod">
          <ac:chgData name="Jamin,Jean J.H.A.C." userId="S::875706@fontys.nl::f2903696-3cdb-4ce9-ba50-43d293997050" providerId="AD" clId="Web-{6B8D96ED-281E-4127-B79A-E1101A9CB2D7}" dt="2021-06-15T13:29:09.752" v="47" actId="20577"/>
          <ac:spMkLst>
            <pc:docMk/>
            <pc:sldMk cId="3382333107" sldId="360"/>
            <ac:spMk id="11" creationId="{0811A4DA-42BA-874C-95AD-54D7BF896488}"/>
          </ac:spMkLst>
        </pc:spChg>
      </pc:sldChg>
      <pc:sldChg chg="modSp">
        <pc:chgData name="Jamin,Jean J.H.A.C." userId="S::875706@fontys.nl::f2903696-3cdb-4ce9-ba50-43d293997050" providerId="AD" clId="Web-{6B8D96ED-281E-4127-B79A-E1101A9CB2D7}" dt="2021-06-15T13:28:42.563" v="32" actId="20577"/>
        <pc:sldMkLst>
          <pc:docMk/>
          <pc:sldMk cId="1256575519" sldId="361"/>
        </pc:sldMkLst>
        <pc:spChg chg="mod">
          <ac:chgData name="Jamin,Jean J.H.A.C." userId="S::875706@fontys.nl::f2903696-3cdb-4ce9-ba50-43d293997050" providerId="AD" clId="Web-{6B8D96ED-281E-4127-B79A-E1101A9CB2D7}" dt="2021-06-15T13:28:24.562" v="25" actId="20577"/>
          <ac:spMkLst>
            <pc:docMk/>
            <pc:sldMk cId="1256575519" sldId="361"/>
            <ac:spMk id="6" creationId="{FB95C536-9E90-134B-A495-F27CD16A4038}"/>
          </ac:spMkLst>
        </pc:spChg>
        <pc:spChg chg="mod">
          <ac:chgData name="Jamin,Jean J.H.A.C." userId="S::875706@fontys.nl::f2903696-3cdb-4ce9-ba50-43d293997050" providerId="AD" clId="Web-{6B8D96ED-281E-4127-B79A-E1101A9CB2D7}" dt="2021-06-15T13:28:42.563" v="32" actId="20577"/>
          <ac:spMkLst>
            <pc:docMk/>
            <pc:sldMk cId="1256575519" sldId="361"/>
            <ac:spMk id="7" creationId="{7AA34B45-5691-C949-9D40-CBA179CD562B}"/>
          </ac:spMkLst>
        </pc:spChg>
      </pc:sldChg>
      <pc:sldChg chg="modSp">
        <pc:chgData name="Jamin,Jean J.H.A.C." userId="S::875706@fontys.nl::f2903696-3cdb-4ce9-ba50-43d293997050" providerId="AD" clId="Web-{6B8D96ED-281E-4127-B79A-E1101A9CB2D7}" dt="2021-06-15T13:28:57.142" v="41" actId="20577"/>
        <pc:sldMkLst>
          <pc:docMk/>
          <pc:sldMk cId="1365493872" sldId="362"/>
        </pc:sldMkLst>
        <pc:spChg chg="mod">
          <ac:chgData name="Jamin,Jean J.H.A.C." userId="S::875706@fontys.nl::f2903696-3cdb-4ce9-ba50-43d293997050" providerId="AD" clId="Web-{6B8D96ED-281E-4127-B79A-E1101A9CB2D7}" dt="2021-06-15T13:28:57.142" v="41" actId="20577"/>
          <ac:spMkLst>
            <pc:docMk/>
            <pc:sldMk cId="1365493872" sldId="362"/>
            <ac:spMk id="11" creationId="{3B0B5D92-3E69-1A45-971F-85E6DC927064}"/>
          </ac:spMkLst>
        </pc:spChg>
      </pc:sldChg>
      <pc:sldChg chg="modSp">
        <pc:chgData name="Jamin,Jean J.H.A.C." userId="S::875706@fontys.nl::f2903696-3cdb-4ce9-ba50-43d293997050" providerId="AD" clId="Web-{6B8D96ED-281E-4127-B79A-E1101A9CB2D7}" dt="2021-06-15T13:30:09.255" v="56" actId="20577"/>
        <pc:sldMkLst>
          <pc:docMk/>
          <pc:sldMk cId="743893598" sldId="376"/>
        </pc:sldMkLst>
        <pc:spChg chg="mod">
          <ac:chgData name="Jamin,Jean J.H.A.C." userId="S::875706@fontys.nl::f2903696-3cdb-4ce9-ba50-43d293997050" providerId="AD" clId="Web-{6B8D96ED-281E-4127-B79A-E1101A9CB2D7}" dt="2021-06-15T13:30:09.255" v="56" actId="20577"/>
          <ac:spMkLst>
            <pc:docMk/>
            <pc:sldMk cId="743893598" sldId="376"/>
            <ac:spMk id="11" creationId="{D2B5D430-0F5F-4746-BB92-FCEA9BB4247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4FA11B5-2F4F-43EC-BD73-8863660F2722}" type="datetimeFigureOut">
              <a:rPr lang="nl-NL" smtClean="0"/>
              <a:t>18-06-2021</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064466-988A-4379-8704-64141FC1DB3C}" type="slidenum">
              <a:rPr lang="nl-NL" smtClean="0"/>
              <a:t>‹nr.›</a:t>
            </a:fld>
            <a:endParaRPr lang="nl-NL"/>
          </a:p>
        </p:txBody>
      </p:sp>
    </p:spTree>
    <p:extLst>
      <p:ext uri="{BB962C8B-B14F-4D97-AF65-F5344CB8AC3E}">
        <p14:creationId xmlns:p14="http://schemas.microsoft.com/office/powerpoint/2010/main" val="22241344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cs typeface="Calibri"/>
              </a:rPr>
              <a:t>Slide ter markering startpunt nieuwe bouwsteen. Verwijderen voor gebruik. </a:t>
            </a:r>
            <a:endParaRPr lang="nl-NL"/>
          </a:p>
        </p:txBody>
      </p:sp>
      <p:sp>
        <p:nvSpPr>
          <p:cNvPr id="4" name="Tijdelijke aanduiding voor dianummer 3"/>
          <p:cNvSpPr>
            <a:spLocks noGrp="1"/>
          </p:cNvSpPr>
          <p:nvPr>
            <p:ph type="sldNum" sz="quarter" idx="10"/>
          </p:nvPr>
        </p:nvSpPr>
        <p:spPr/>
        <p:txBody>
          <a:bodyPr/>
          <a:lstStyle/>
          <a:p>
            <a:fld id="{4B064466-988A-4379-8704-64141FC1DB3C}" type="slidenum">
              <a:rPr lang="nl-NL" smtClean="0"/>
              <a:t>1</a:t>
            </a:fld>
            <a:endParaRPr lang="nl-NL"/>
          </a:p>
        </p:txBody>
      </p:sp>
    </p:spTree>
    <p:extLst>
      <p:ext uri="{BB962C8B-B14F-4D97-AF65-F5344CB8AC3E}">
        <p14:creationId xmlns:p14="http://schemas.microsoft.com/office/powerpoint/2010/main" val="16246959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4B064466-988A-4379-8704-64141FC1DB3C}" type="slidenum">
              <a:rPr lang="nl-NL" smtClean="0"/>
              <a:t>10</a:t>
            </a:fld>
            <a:endParaRPr lang="nl-NL"/>
          </a:p>
        </p:txBody>
      </p:sp>
    </p:spTree>
    <p:extLst>
      <p:ext uri="{BB962C8B-B14F-4D97-AF65-F5344CB8AC3E}">
        <p14:creationId xmlns:p14="http://schemas.microsoft.com/office/powerpoint/2010/main" val="40784860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4B064466-988A-4379-8704-64141FC1DB3C}" type="slidenum">
              <a:rPr lang="nl-NL" smtClean="0"/>
              <a:t>2</a:t>
            </a:fld>
            <a:endParaRPr lang="nl-NL"/>
          </a:p>
        </p:txBody>
      </p:sp>
    </p:spTree>
    <p:extLst>
      <p:ext uri="{BB962C8B-B14F-4D97-AF65-F5344CB8AC3E}">
        <p14:creationId xmlns:p14="http://schemas.microsoft.com/office/powerpoint/2010/main" val="25324583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a:t>Kies zelf een vorm voor het beantwoorden van vragen: dat kan in een open discussie, dat kan met behulp van fysieke of digitale post-</a:t>
            </a:r>
            <a:r>
              <a:rPr lang="nl-NL" err="1"/>
              <a:t>its</a:t>
            </a:r>
            <a:r>
              <a:rPr lang="nl-NL"/>
              <a:t>, dat kan met een mentimeter resulterend in tekstballonnen of een </a:t>
            </a:r>
            <a:r>
              <a:rPr lang="nl-NL" err="1"/>
              <a:t>wordcloud</a:t>
            </a:r>
            <a:r>
              <a:rPr lang="nl-NL"/>
              <a:t>, etc. Overweeg in ieder geval iedereen eerst individueel ruimte te geven om na te denken alvorens het gesprek aan te gaan en conclusies te trekken. </a:t>
            </a:r>
          </a:p>
          <a:p>
            <a:endParaRPr lang="nl-NL"/>
          </a:p>
        </p:txBody>
      </p:sp>
      <p:sp>
        <p:nvSpPr>
          <p:cNvPr id="4" name="Tijdelijke aanduiding voor dianummer 3"/>
          <p:cNvSpPr>
            <a:spLocks noGrp="1"/>
          </p:cNvSpPr>
          <p:nvPr>
            <p:ph type="sldNum" sz="quarter" idx="10"/>
          </p:nvPr>
        </p:nvSpPr>
        <p:spPr/>
        <p:txBody>
          <a:bodyPr/>
          <a:lstStyle/>
          <a:p>
            <a:fld id="{4B064466-988A-4379-8704-64141FC1DB3C}" type="slidenum">
              <a:rPr lang="nl-NL" smtClean="0"/>
              <a:t>3</a:t>
            </a:fld>
            <a:endParaRPr lang="nl-NL"/>
          </a:p>
        </p:txBody>
      </p:sp>
    </p:spTree>
    <p:extLst>
      <p:ext uri="{BB962C8B-B14F-4D97-AF65-F5344CB8AC3E}">
        <p14:creationId xmlns:p14="http://schemas.microsoft.com/office/powerpoint/2010/main" val="30601345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r>
              <a:rPr lang="nl-NL" dirty="0"/>
              <a:t>De voordelen die in studies worden genoemd gelden natuurlijk niet zomaar in alle situaties, dus misschien herken je ze niet voor je eigen situatie. Je kunt het ook omdraaien en je afvragen wanneer je deze respectievelijke voordelen bereikt met </a:t>
            </a:r>
            <a:r>
              <a:rPr lang="nl-NL" dirty="0" err="1"/>
              <a:t>blended</a:t>
            </a:r>
            <a:r>
              <a:rPr lang="nl-NL" dirty="0"/>
              <a:t>. Is daar iets speciaals voor nodig? Wat zijn de do’s en de </a:t>
            </a:r>
            <a:r>
              <a:rPr lang="nl-NL" dirty="0" err="1"/>
              <a:t>don’ts</a:t>
            </a:r>
            <a:r>
              <a:rPr lang="nl-NL" dirty="0"/>
              <a:t>? Voordat je dit in de groep aan de orde stelt, kun je natuurlijk ook eens met een aantal mensen in deze bron duiken om het wat grondiger te bekijken en te duiden voor je eigen situatie. </a:t>
            </a:r>
            <a:endParaRPr lang="nl-NL"/>
          </a:p>
          <a:p>
            <a:r>
              <a:rPr lang="nl-NL" dirty="0"/>
              <a:t>Gebruik deze bron (1 van 3) en de gevonden voordelen van </a:t>
            </a:r>
            <a:r>
              <a:rPr lang="nl-NL" dirty="0" err="1"/>
              <a:t>blended</a:t>
            </a:r>
            <a:r>
              <a:rPr lang="nl-NL" dirty="0"/>
              <a:t> </a:t>
            </a:r>
            <a:r>
              <a:rPr lang="nl-NL" dirty="0" err="1"/>
              <a:t>learning</a:t>
            </a:r>
            <a:r>
              <a:rPr lang="nl-NL" dirty="0"/>
              <a:t> voor een discussie in een gewenste vorm. Vraag bijvoorbeeld om in subgroepen deze voordelen voor jouw situatie te duiden en met elkaar te bepalen welke je het meest ziet zitten en zou willen realiseren. Deel de subgroep-resultaten vervolgens plenair. </a:t>
            </a:r>
          </a:p>
          <a:p>
            <a:r>
              <a:rPr lang="nl-NL" dirty="0">
                <a:cs typeface="Calibri"/>
              </a:rPr>
              <a:t>Je kunt de 3 bronnen, in deze en de volgende 2 sheets ook tegelijkertijd aanpakken door ze over drie groepen te verdelen. </a:t>
            </a:r>
          </a:p>
          <a:p>
            <a:endParaRPr lang="nl-NL"/>
          </a:p>
          <a:p>
            <a:endParaRPr lang="nl-NL"/>
          </a:p>
        </p:txBody>
      </p:sp>
    </p:spTree>
    <p:extLst>
      <p:ext uri="{BB962C8B-B14F-4D97-AF65-F5344CB8AC3E}">
        <p14:creationId xmlns:p14="http://schemas.microsoft.com/office/powerpoint/2010/main" val="29572660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r>
              <a:rPr lang="nl-NL"/>
              <a:t>De voordelen die in studies worden genoemd gelden natuurlijk niet zomaar in alle situaties, dus misschien herken je ze niet voor je eigen situatie. Je kunt het ook omdraaien en je afvragen wanneer je deze respectievelijke voordelen bereikt met blended. Is daar iets speciaals voor nodig? Wat zijn de do’s en de </a:t>
            </a:r>
            <a:r>
              <a:rPr lang="nl-NL" err="1"/>
              <a:t>don’ts</a:t>
            </a:r>
            <a:r>
              <a:rPr lang="nl-NL"/>
              <a:t>? Voordat je dit in de groep aan de orde stelt, kun je natuurlijk ook eens met een aantal mensen in deze bron duiken om het wat grondiger te bekijken en te duiden voor je eigen situatie. </a:t>
            </a:r>
          </a:p>
          <a:p>
            <a:r>
              <a:rPr lang="nl-NL"/>
              <a:t>Gebruik deze bron (2 van 3) en de gevonden voordelen van blended learning voor een discussie in een gewenste vorm. Vraag bijvoorbeeld om in subgroepen deze voordelen voor jouw situatie te duiden en met elkaar te bepalen welke je het meest ziet zitten en zou willen realiseren. Deel de subgroep-resultaten vervolgens plenair. </a:t>
            </a:r>
          </a:p>
          <a:p>
            <a:endParaRPr lang="nl-NL"/>
          </a:p>
        </p:txBody>
      </p:sp>
    </p:spTree>
    <p:extLst>
      <p:ext uri="{BB962C8B-B14F-4D97-AF65-F5344CB8AC3E}">
        <p14:creationId xmlns:p14="http://schemas.microsoft.com/office/powerpoint/2010/main" val="6098361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r>
              <a:rPr lang="nl-NL"/>
              <a:t>De voordelen die in studies worden genoemd gelden natuurlijk niet zomaar in alle situaties, dus misschien herken je ze niet voor je eigen situatie. Je kunt het ook omdraaien en je afvragen wanneer je deze respectievelijke voordelen bereikt met blended. Is daar iets speciaals voor nodig? Wat zijn de do’s en de </a:t>
            </a:r>
            <a:r>
              <a:rPr lang="nl-NL" err="1"/>
              <a:t>don’ts</a:t>
            </a:r>
            <a:r>
              <a:rPr lang="nl-NL"/>
              <a:t>? Voordat je dit in de groep aan de orde stelt, kun je natuurlijk ook eens met een aantal mensen in deze bron duiken om het wat grondiger te bekijken en te duiden voor je eigen situatie. </a:t>
            </a:r>
          </a:p>
          <a:p>
            <a:r>
              <a:rPr lang="nl-NL"/>
              <a:t>Gebruik deze bron (3 van 3) en de gevonden voordelen van blended learning voor een discussie in een gewenste vorm. Vraag bijvoorbeeld om in subgroepen deze voordelen voor jouw situatie te duiden en met elkaar te bepalen welke je het meest ziet zitten en zou willen realiseren. Deel de subgroep-resultaten vervolgens plenair. </a:t>
            </a:r>
          </a:p>
          <a:p>
            <a:endParaRPr lang="nl-NL"/>
          </a:p>
        </p:txBody>
      </p:sp>
    </p:spTree>
    <p:extLst>
      <p:ext uri="{BB962C8B-B14F-4D97-AF65-F5344CB8AC3E}">
        <p14:creationId xmlns:p14="http://schemas.microsoft.com/office/powerpoint/2010/main" val="31822321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r>
              <a:rPr lang="nl-NL"/>
              <a:t>Laat deze sheet even op je (deelnemers) inwerken als inleiding op de volgende (en laatste) sheet van dit onderdeel. Bespreking van deze sheet is niet nodig.</a:t>
            </a:r>
          </a:p>
        </p:txBody>
      </p:sp>
    </p:spTree>
    <p:extLst>
      <p:ext uri="{BB962C8B-B14F-4D97-AF65-F5344CB8AC3E}">
        <p14:creationId xmlns:p14="http://schemas.microsoft.com/office/powerpoint/2010/main" val="26404550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r>
              <a:rPr lang="nl-NL" dirty="0"/>
              <a:t>Dit zijn de vijf </a:t>
            </a:r>
            <a:r>
              <a:rPr lang="nl-NL" dirty="0" err="1"/>
              <a:t>Fontys</a:t>
            </a:r>
            <a:r>
              <a:rPr lang="nl-NL" dirty="0"/>
              <a:t> uitgangspunten van leren. Discussieer in subgroepen (bijvoorbeeld 5 subgroepen: een vraag per subgroep) over de vraag </a:t>
            </a:r>
            <a:r>
              <a:rPr lang="nl-NL" b="1" dirty="0"/>
              <a:t>hoe </a:t>
            </a:r>
            <a:r>
              <a:rPr lang="nl-NL" b="1" dirty="0" err="1"/>
              <a:t>blended</a:t>
            </a:r>
            <a:r>
              <a:rPr lang="nl-NL" b="1" dirty="0"/>
              <a:t> </a:t>
            </a:r>
            <a:r>
              <a:rPr lang="nl-NL" b="1" dirty="0" err="1"/>
              <a:t>learning</a:t>
            </a:r>
            <a:r>
              <a:rPr lang="nl-NL" b="1" dirty="0"/>
              <a:t> kan helpen om de vijf uitgangspunten van leren (nog beter) tot hun recht te laten komen. </a:t>
            </a:r>
            <a:r>
              <a:rPr lang="nl-NL" dirty="0"/>
              <a:t>Gebruik evt. Het document 'naar een visie …'  uit de </a:t>
            </a:r>
            <a:r>
              <a:rPr lang="nl-NL" dirty="0" err="1"/>
              <a:t>toolkit</a:t>
            </a:r>
            <a:r>
              <a:rPr lang="nl-NL" dirty="0"/>
              <a:t> eventueel als input voor de discussie. </a:t>
            </a:r>
            <a:endParaRPr lang="nl-NL" b="1" dirty="0"/>
          </a:p>
          <a:p>
            <a:endParaRPr lang="nl-NL" b="1"/>
          </a:p>
          <a:p>
            <a:endParaRPr lang="nl-NL" b="1"/>
          </a:p>
        </p:txBody>
      </p:sp>
    </p:spTree>
    <p:extLst>
      <p:ext uri="{BB962C8B-B14F-4D97-AF65-F5344CB8AC3E}">
        <p14:creationId xmlns:p14="http://schemas.microsoft.com/office/powerpoint/2010/main" val="26159140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4B064466-988A-4379-8704-64141FC1DB3C}" type="slidenum">
              <a:rPr lang="nl-NL" smtClean="0"/>
              <a:t>9</a:t>
            </a:fld>
            <a:endParaRPr lang="nl-NL"/>
          </a:p>
        </p:txBody>
      </p:sp>
    </p:spTree>
    <p:extLst>
      <p:ext uri="{BB962C8B-B14F-4D97-AF65-F5344CB8AC3E}">
        <p14:creationId xmlns:p14="http://schemas.microsoft.com/office/powerpoint/2010/main" val="40815345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6A5CCAD-B4F7-BA4B-BF4C-4410D48934BE}"/>
              </a:ext>
            </a:extLst>
          </p:cNvPr>
          <p:cNvSpPr>
            <a:spLocks noGrp="1"/>
          </p:cNvSpPr>
          <p:nvPr>
            <p:ph type="ctrTitle"/>
          </p:nvPr>
        </p:nvSpPr>
        <p:spPr>
          <a:xfrm>
            <a:off x="1524000" y="1122363"/>
            <a:ext cx="9144000" cy="2387600"/>
          </a:xfrm>
        </p:spPr>
        <p:txBody>
          <a:bodyPr anchor="b"/>
          <a:lstStyle>
            <a:lvl1pPr algn="ctr">
              <a:defRPr sz="6000"/>
            </a:lvl1pPr>
          </a:lstStyle>
          <a:p>
            <a:r>
              <a:rPr lang="nl-NL"/>
              <a:t>Klik om stijl te bewerken</a:t>
            </a:r>
          </a:p>
        </p:txBody>
      </p:sp>
      <p:sp>
        <p:nvSpPr>
          <p:cNvPr id="3" name="Ondertitel 2">
            <a:extLst>
              <a:ext uri="{FF2B5EF4-FFF2-40B4-BE49-F238E27FC236}">
                <a16:creationId xmlns:a16="http://schemas.microsoft.com/office/drawing/2014/main" id="{215F3822-2B56-AB4F-9723-89E3B3F755E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p>
        </p:txBody>
      </p:sp>
      <p:sp>
        <p:nvSpPr>
          <p:cNvPr id="4" name="Tijdelijke aanduiding voor datum 3">
            <a:extLst>
              <a:ext uri="{FF2B5EF4-FFF2-40B4-BE49-F238E27FC236}">
                <a16:creationId xmlns:a16="http://schemas.microsoft.com/office/drawing/2014/main" id="{B2CB83CD-C6D2-2143-A2A7-9E8F566D7D56}"/>
              </a:ext>
            </a:extLst>
          </p:cNvPr>
          <p:cNvSpPr>
            <a:spLocks noGrp="1"/>
          </p:cNvSpPr>
          <p:nvPr>
            <p:ph type="dt" sz="half" idx="10"/>
          </p:nvPr>
        </p:nvSpPr>
        <p:spPr/>
        <p:txBody>
          <a:bodyPr/>
          <a:lstStyle/>
          <a:p>
            <a:fld id="{F99D9440-842A-6549-9A68-3E5888B71581}" type="datetimeFigureOut">
              <a:rPr lang="nl-NL" smtClean="0"/>
              <a:t>18-06-2021</a:t>
            </a:fld>
            <a:endParaRPr lang="nl-NL"/>
          </a:p>
        </p:txBody>
      </p:sp>
      <p:sp>
        <p:nvSpPr>
          <p:cNvPr id="5" name="Tijdelijke aanduiding voor voettekst 4">
            <a:extLst>
              <a:ext uri="{FF2B5EF4-FFF2-40B4-BE49-F238E27FC236}">
                <a16:creationId xmlns:a16="http://schemas.microsoft.com/office/drawing/2014/main" id="{BC2EECDA-D6B9-BB41-8CC0-DC527E8B2AE8}"/>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16F5696C-03C9-AA4B-9800-D142D287C579}"/>
              </a:ext>
            </a:extLst>
          </p:cNvPr>
          <p:cNvSpPr>
            <a:spLocks noGrp="1"/>
          </p:cNvSpPr>
          <p:nvPr>
            <p:ph type="sldNum" sz="quarter" idx="12"/>
          </p:nvPr>
        </p:nvSpPr>
        <p:spPr/>
        <p:txBody>
          <a:bodyPr/>
          <a:lstStyle/>
          <a:p>
            <a:fld id="{D18300E9-335E-4B47-B89C-24EE9E263254}" type="slidenum">
              <a:rPr lang="nl-NL" smtClean="0"/>
              <a:t>‹nr.›</a:t>
            </a:fld>
            <a:endParaRPr lang="nl-NL"/>
          </a:p>
        </p:txBody>
      </p:sp>
    </p:spTree>
    <p:extLst>
      <p:ext uri="{BB962C8B-B14F-4D97-AF65-F5344CB8AC3E}">
        <p14:creationId xmlns:p14="http://schemas.microsoft.com/office/powerpoint/2010/main" val="12873838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F55771B-CCD8-9F41-B2BE-DD7E2196156E}"/>
              </a:ext>
            </a:extLst>
          </p:cNvPr>
          <p:cNvSpPr>
            <a:spLocks noGrp="1"/>
          </p:cNvSpPr>
          <p:nvPr>
            <p:ph type="title"/>
          </p:nvPr>
        </p:nvSpPr>
        <p:spPr/>
        <p:txBody>
          <a:bodyPr/>
          <a:lstStyle/>
          <a:p>
            <a:r>
              <a:rPr lang="nl-NL"/>
              <a:t>Klik om stijl te bewerken</a:t>
            </a:r>
          </a:p>
        </p:txBody>
      </p:sp>
      <p:sp>
        <p:nvSpPr>
          <p:cNvPr id="3" name="Tijdelijke aanduiding voor verticale tekst 2">
            <a:extLst>
              <a:ext uri="{FF2B5EF4-FFF2-40B4-BE49-F238E27FC236}">
                <a16:creationId xmlns:a16="http://schemas.microsoft.com/office/drawing/2014/main" id="{E98128D0-4B11-0642-9E3D-70F46C0E9E93}"/>
              </a:ext>
            </a:extLst>
          </p:cNvPr>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80C2ECBA-E315-254B-921A-03AFB7077747}"/>
              </a:ext>
            </a:extLst>
          </p:cNvPr>
          <p:cNvSpPr>
            <a:spLocks noGrp="1"/>
          </p:cNvSpPr>
          <p:nvPr>
            <p:ph type="dt" sz="half" idx="10"/>
          </p:nvPr>
        </p:nvSpPr>
        <p:spPr/>
        <p:txBody>
          <a:bodyPr/>
          <a:lstStyle/>
          <a:p>
            <a:fld id="{F99D9440-842A-6549-9A68-3E5888B71581}" type="datetimeFigureOut">
              <a:rPr lang="nl-NL" smtClean="0"/>
              <a:t>18-06-2021</a:t>
            </a:fld>
            <a:endParaRPr lang="nl-NL"/>
          </a:p>
        </p:txBody>
      </p:sp>
      <p:sp>
        <p:nvSpPr>
          <p:cNvPr id="5" name="Tijdelijke aanduiding voor voettekst 4">
            <a:extLst>
              <a:ext uri="{FF2B5EF4-FFF2-40B4-BE49-F238E27FC236}">
                <a16:creationId xmlns:a16="http://schemas.microsoft.com/office/drawing/2014/main" id="{D8AEB838-717B-5D4E-A398-86748FF4B63D}"/>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BF45C10B-B74A-614D-81AD-3772A1A56CCD}"/>
              </a:ext>
            </a:extLst>
          </p:cNvPr>
          <p:cNvSpPr>
            <a:spLocks noGrp="1"/>
          </p:cNvSpPr>
          <p:nvPr>
            <p:ph type="sldNum" sz="quarter" idx="12"/>
          </p:nvPr>
        </p:nvSpPr>
        <p:spPr/>
        <p:txBody>
          <a:bodyPr/>
          <a:lstStyle/>
          <a:p>
            <a:fld id="{D18300E9-335E-4B47-B89C-24EE9E263254}" type="slidenum">
              <a:rPr lang="nl-NL" smtClean="0"/>
              <a:t>‹nr.›</a:t>
            </a:fld>
            <a:endParaRPr lang="nl-NL"/>
          </a:p>
        </p:txBody>
      </p:sp>
    </p:spTree>
    <p:extLst>
      <p:ext uri="{BB962C8B-B14F-4D97-AF65-F5344CB8AC3E}">
        <p14:creationId xmlns:p14="http://schemas.microsoft.com/office/powerpoint/2010/main" val="828062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a:extLst>
              <a:ext uri="{FF2B5EF4-FFF2-40B4-BE49-F238E27FC236}">
                <a16:creationId xmlns:a16="http://schemas.microsoft.com/office/drawing/2014/main" id="{FECD0499-1C80-364B-8859-3A7D47CCFC55}"/>
              </a:ext>
            </a:extLst>
          </p:cNvPr>
          <p:cNvSpPr>
            <a:spLocks noGrp="1"/>
          </p:cNvSpPr>
          <p:nvPr>
            <p:ph type="title" orient="vert"/>
          </p:nvPr>
        </p:nvSpPr>
        <p:spPr>
          <a:xfrm>
            <a:off x="8724900" y="365125"/>
            <a:ext cx="2628900" cy="5811838"/>
          </a:xfrm>
        </p:spPr>
        <p:txBody>
          <a:bodyPr vert="eaVert"/>
          <a:lstStyle/>
          <a:p>
            <a:r>
              <a:rPr lang="nl-NL"/>
              <a:t>Klik om stijl te bewerken</a:t>
            </a:r>
          </a:p>
        </p:txBody>
      </p:sp>
      <p:sp>
        <p:nvSpPr>
          <p:cNvPr id="3" name="Tijdelijke aanduiding voor verticale tekst 2">
            <a:extLst>
              <a:ext uri="{FF2B5EF4-FFF2-40B4-BE49-F238E27FC236}">
                <a16:creationId xmlns:a16="http://schemas.microsoft.com/office/drawing/2014/main" id="{AF2A55E6-6A2C-A146-B61F-3A96707C0C13}"/>
              </a:ext>
            </a:extLst>
          </p:cNvPr>
          <p:cNvSpPr>
            <a:spLocks noGrp="1"/>
          </p:cNvSpPr>
          <p:nvPr>
            <p:ph type="body" orient="vert" idx="1"/>
          </p:nvPr>
        </p:nvSpPr>
        <p:spPr>
          <a:xfrm>
            <a:off x="838200" y="365125"/>
            <a:ext cx="7734300" cy="5811838"/>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F7A458EA-4BAD-2440-991D-288D1330BAD8}"/>
              </a:ext>
            </a:extLst>
          </p:cNvPr>
          <p:cNvSpPr>
            <a:spLocks noGrp="1"/>
          </p:cNvSpPr>
          <p:nvPr>
            <p:ph type="dt" sz="half" idx="10"/>
          </p:nvPr>
        </p:nvSpPr>
        <p:spPr/>
        <p:txBody>
          <a:bodyPr/>
          <a:lstStyle/>
          <a:p>
            <a:fld id="{F99D9440-842A-6549-9A68-3E5888B71581}" type="datetimeFigureOut">
              <a:rPr lang="nl-NL" smtClean="0"/>
              <a:t>18-06-2021</a:t>
            </a:fld>
            <a:endParaRPr lang="nl-NL"/>
          </a:p>
        </p:txBody>
      </p:sp>
      <p:sp>
        <p:nvSpPr>
          <p:cNvPr id="5" name="Tijdelijke aanduiding voor voettekst 4">
            <a:extLst>
              <a:ext uri="{FF2B5EF4-FFF2-40B4-BE49-F238E27FC236}">
                <a16:creationId xmlns:a16="http://schemas.microsoft.com/office/drawing/2014/main" id="{46BB1872-5AF1-9A42-851F-36A55F96BAA7}"/>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2E542916-9319-8348-BCF9-91DB0769A32C}"/>
              </a:ext>
            </a:extLst>
          </p:cNvPr>
          <p:cNvSpPr>
            <a:spLocks noGrp="1"/>
          </p:cNvSpPr>
          <p:nvPr>
            <p:ph type="sldNum" sz="quarter" idx="12"/>
          </p:nvPr>
        </p:nvSpPr>
        <p:spPr/>
        <p:txBody>
          <a:bodyPr/>
          <a:lstStyle/>
          <a:p>
            <a:fld id="{D18300E9-335E-4B47-B89C-24EE9E263254}" type="slidenum">
              <a:rPr lang="nl-NL" smtClean="0"/>
              <a:t>‹nr.›</a:t>
            </a:fld>
            <a:endParaRPr lang="nl-NL"/>
          </a:p>
        </p:txBody>
      </p:sp>
    </p:spTree>
    <p:extLst>
      <p:ext uri="{BB962C8B-B14F-4D97-AF65-F5344CB8AC3E}">
        <p14:creationId xmlns:p14="http://schemas.microsoft.com/office/powerpoint/2010/main" val="286203353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itel, opsomm., foto">
    <p:spTree>
      <p:nvGrpSpPr>
        <p:cNvPr id="1" name=""/>
        <p:cNvGrpSpPr/>
        <p:nvPr/>
      </p:nvGrpSpPr>
      <p:grpSpPr>
        <a:xfrm>
          <a:off x="0" y="0"/>
          <a:ext cx="0" cy="0"/>
          <a:chOff x="0" y="0"/>
          <a:chExt cx="0" cy="0"/>
        </a:xfrm>
      </p:grpSpPr>
      <p:sp>
        <p:nvSpPr>
          <p:cNvPr id="60" name="Ondertitel dia"/>
          <p:cNvSpPr txBox="1">
            <a:spLocks noGrp="1"/>
          </p:cNvSpPr>
          <p:nvPr>
            <p:ph type="body" sz="quarter" idx="21" hasCustomPrompt="1"/>
          </p:nvPr>
        </p:nvSpPr>
        <p:spPr>
          <a:xfrm>
            <a:off x="603251" y="1186482"/>
            <a:ext cx="4889500" cy="467391"/>
          </a:xfrm>
          <a:prstGeom prst="rect">
            <a:avLst/>
          </a:prstGeom>
        </p:spPr>
        <p:txBody>
          <a:bodyPr lIns="45719" tIns="45719" rIns="45719" bIns="45719"/>
          <a:lstStyle>
            <a:lvl1pPr marL="0" indent="0" defTabSz="412740">
              <a:lnSpc>
                <a:spcPct val="100000"/>
              </a:lnSpc>
              <a:spcBef>
                <a:spcPts val="0"/>
              </a:spcBef>
              <a:buSzTx/>
              <a:buNone/>
              <a:defRPr sz="2751" b="1"/>
            </a:lvl1pPr>
          </a:lstStyle>
          <a:p>
            <a:r>
              <a:t>Ondertitel dia</a:t>
            </a:r>
          </a:p>
        </p:txBody>
      </p:sp>
      <p:sp>
        <p:nvSpPr>
          <p:cNvPr id="61" name="Hoofdtekst - niveau één…"/>
          <p:cNvSpPr txBox="1">
            <a:spLocks noGrp="1"/>
          </p:cNvSpPr>
          <p:nvPr>
            <p:ph type="body" sz="half" idx="1" hasCustomPrompt="1"/>
          </p:nvPr>
        </p:nvSpPr>
        <p:spPr>
          <a:xfrm>
            <a:off x="603251" y="2124253"/>
            <a:ext cx="4889500" cy="4128315"/>
          </a:xfrm>
          <a:prstGeom prst="rect">
            <a:avLst/>
          </a:prstGeom>
        </p:spPr>
        <p:txBody>
          <a:bodyPr/>
          <a:lstStyle/>
          <a:p>
            <a:r>
              <a:t>Dia-opsommingstekst</a:t>
            </a:r>
          </a:p>
          <a:p>
            <a:pPr lvl="1"/>
            <a:endParaRPr/>
          </a:p>
          <a:p>
            <a:pPr lvl="2"/>
            <a:endParaRPr/>
          </a:p>
          <a:p>
            <a:pPr lvl="3"/>
            <a:endParaRPr/>
          </a:p>
          <a:p>
            <a:pPr lvl="4"/>
            <a:endParaRPr/>
          </a:p>
        </p:txBody>
      </p:sp>
      <p:sp>
        <p:nvSpPr>
          <p:cNvPr id="62" name="660384004_1290x1720.jpg"/>
          <p:cNvSpPr>
            <a:spLocks noGrp="1"/>
          </p:cNvSpPr>
          <p:nvPr>
            <p:ph type="pic" idx="22"/>
          </p:nvPr>
        </p:nvSpPr>
        <p:spPr>
          <a:xfrm>
            <a:off x="6096000" y="-203633"/>
            <a:ext cx="5458437" cy="7277916"/>
          </a:xfrm>
          <a:prstGeom prst="rect">
            <a:avLst/>
          </a:prstGeom>
        </p:spPr>
        <p:txBody>
          <a:bodyPr lIns="91439" tIns="45719" rIns="91439" bIns="45719">
            <a:noAutofit/>
          </a:bodyPr>
          <a:lstStyle/>
          <a:p>
            <a:endParaRPr/>
          </a:p>
        </p:txBody>
      </p:sp>
      <p:sp>
        <p:nvSpPr>
          <p:cNvPr id="63" name="Naam dia"/>
          <p:cNvSpPr txBox="1">
            <a:spLocks noGrp="1"/>
          </p:cNvSpPr>
          <p:nvPr>
            <p:ph type="title" hasCustomPrompt="1"/>
          </p:nvPr>
        </p:nvSpPr>
        <p:spPr>
          <a:xfrm>
            <a:off x="603251" y="539750"/>
            <a:ext cx="4889500" cy="717551"/>
          </a:xfrm>
          <a:prstGeom prst="rect">
            <a:avLst/>
          </a:prstGeom>
        </p:spPr>
        <p:txBody>
          <a:bodyPr/>
          <a:lstStyle/>
          <a:p>
            <a:r>
              <a:t>Naam dia</a:t>
            </a:r>
          </a:p>
        </p:txBody>
      </p:sp>
      <p:sp>
        <p:nvSpPr>
          <p:cNvPr id="64" name="Dianummer"/>
          <p:cNvSpPr txBox="1">
            <a:spLocks noGrp="1"/>
          </p:cNvSpPr>
          <p:nvPr>
            <p:ph type="sldNum" sz="quarter" idx="2"/>
          </p:nvPr>
        </p:nvSpPr>
        <p:spPr>
          <a:xfrm>
            <a:off x="11296609" y="6213306"/>
            <a:ext cx="682192" cy="533433"/>
          </a:xfrm>
          <a:prstGeom prst="rect">
            <a:avLst/>
          </a:prstGeom>
        </p:spPr>
        <p:txBody>
          <a:bodyPr/>
          <a:lstStyle/>
          <a:p>
            <a:fld id="{86CB4B4D-7CA3-9044-876B-883B54F8677D}" type="slidenum">
              <a:t>‹nr.›</a:t>
            </a:fld>
            <a:endParaRPr/>
          </a:p>
        </p:txBody>
      </p:sp>
    </p:spTree>
    <p:extLst>
      <p:ext uri="{BB962C8B-B14F-4D97-AF65-F5344CB8AC3E}">
        <p14:creationId xmlns:p14="http://schemas.microsoft.com/office/powerpoint/2010/main" val="2902075625"/>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1_Alleen titel">
    <p:spTree>
      <p:nvGrpSpPr>
        <p:cNvPr id="1" name=""/>
        <p:cNvGrpSpPr/>
        <p:nvPr/>
      </p:nvGrpSpPr>
      <p:grpSpPr>
        <a:xfrm>
          <a:off x="0" y="0"/>
          <a:ext cx="0" cy="0"/>
          <a:chOff x="0" y="0"/>
          <a:chExt cx="0" cy="0"/>
        </a:xfrm>
      </p:grpSpPr>
      <p:sp>
        <p:nvSpPr>
          <p:cNvPr id="79" name="Naam dia"/>
          <p:cNvSpPr txBox="1">
            <a:spLocks noGrp="1"/>
          </p:cNvSpPr>
          <p:nvPr>
            <p:ph type="title" hasCustomPrompt="1"/>
          </p:nvPr>
        </p:nvSpPr>
        <p:spPr>
          <a:xfrm>
            <a:off x="603251" y="539750"/>
            <a:ext cx="10985500" cy="717475"/>
          </a:xfrm>
          <a:prstGeom prst="rect">
            <a:avLst/>
          </a:prstGeom>
        </p:spPr>
        <p:txBody>
          <a:bodyPr/>
          <a:lstStyle/>
          <a:p>
            <a:r>
              <a:t>Naam dia</a:t>
            </a:r>
          </a:p>
        </p:txBody>
      </p:sp>
      <p:sp>
        <p:nvSpPr>
          <p:cNvPr id="80" name="Ondertitel dia"/>
          <p:cNvSpPr txBox="1">
            <a:spLocks noGrp="1"/>
          </p:cNvSpPr>
          <p:nvPr>
            <p:ph type="body" sz="quarter" idx="21" hasCustomPrompt="1"/>
          </p:nvPr>
        </p:nvSpPr>
        <p:spPr>
          <a:xfrm>
            <a:off x="603251" y="1186482"/>
            <a:ext cx="10985500" cy="467391"/>
          </a:xfrm>
          <a:prstGeom prst="rect">
            <a:avLst/>
          </a:prstGeom>
        </p:spPr>
        <p:txBody>
          <a:bodyPr lIns="45719" tIns="45719" rIns="45719" bIns="45719"/>
          <a:lstStyle>
            <a:lvl1pPr marL="0" indent="0" defTabSz="412740">
              <a:lnSpc>
                <a:spcPct val="100000"/>
              </a:lnSpc>
              <a:spcBef>
                <a:spcPts val="0"/>
              </a:spcBef>
              <a:buSzTx/>
              <a:buNone/>
              <a:defRPr sz="2751" b="1"/>
            </a:lvl1pPr>
          </a:lstStyle>
          <a:p>
            <a:r>
              <a:t>Ondertitel dia</a:t>
            </a:r>
          </a:p>
        </p:txBody>
      </p:sp>
      <p:sp>
        <p:nvSpPr>
          <p:cNvPr id="81" name="Dianummer"/>
          <p:cNvSpPr txBox="1">
            <a:spLocks noGrp="1"/>
          </p:cNvSpPr>
          <p:nvPr>
            <p:ph type="sldNum" sz="quarter" idx="2"/>
          </p:nvPr>
        </p:nvSpPr>
        <p:spPr>
          <a:xfrm>
            <a:off x="11296609" y="6213306"/>
            <a:ext cx="682192" cy="533433"/>
          </a:xfrm>
          <a:prstGeom prst="rect">
            <a:avLst/>
          </a:prstGeom>
        </p:spPr>
        <p:txBody>
          <a:bodyPr/>
          <a:lstStyle/>
          <a:p>
            <a:fld id="{86CB4B4D-7CA3-9044-876B-883B54F8677D}" type="slidenum">
              <a:t>‹nr.›</a:t>
            </a:fld>
            <a:endParaRPr/>
          </a:p>
        </p:txBody>
      </p:sp>
    </p:spTree>
    <p:extLst>
      <p:ext uri="{BB962C8B-B14F-4D97-AF65-F5344CB8AC3E}">
        <p14:creationId xmlns:p14="http://schemas.microsoft.com/office/powerpoint/2010/main" val="3923857431"/>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0DA6626-9103-FA4B-BE7E-77F10BF1B0D2}"/>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77A7BD22-F21F-CE4E-9E94-635F06B2E643}"/>
              </a:ext>
            </a:extLst>
          </p:cNvPr>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1A9D345C-BA3F-6D4A-822A-5612DE011EA8}"/>
              </a:ext>
            </a:extLst>
          </p:cNvPr>
          <p:cNvSpPr>
            <a:spLocks noGrp="1"/>
          </p:cNvSpPr>
          <p:nvPr>
            <p:ph type="dt" sz="half" idx="10"/>
          </p:nvPr>
        </p:nvSpPr>
        <p:spPr/>
        <p:txBody>
          <a:bodyPr/>
          <a:lstStyle/>
          <a:p>
            <a:fld id="{F99D9440-842A-6549-9A68-3E5888B71581}" type="datetimeFigureOut">
              <a:rPr lang="nl-NL" smtClean="0"/>
              <a:t>18-06-2021</a:t>
            </a:fld>
            <a:endParaRPr lang="nl-NL"/>
          </a:p>
        </p:txBody>
      </p:sp>
      <p:sp>
        <p:nvSpPr>
          <p:cNvPr id="5" name="Tijdelijke aanduiding voor voettekst 4">
            <a:extLst>
              <a:ext uri="{FF2B5EF4-FFF2-40B4-BE49-F238E27FC236}">
                <a16:creationId xmlns:a16="http://schemas.microsoft.com/office/drawing/2014/main" id="{FC27A44B-D39B-124E-8906-203EC3428C43}"/>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3D7C50FB-1711-064F-858B-F9BB23288459}"/>
              </a:ext>
            </a:extLst>
          </p:cNvPr>
          <p:cNvSpPr>
            <a:spLocks noGrp="1"/>
          </p:cNvSpPr>
          <p:nvPr>
            <p:ph type="sldNum" sz="quarter" idx="12"/>
          </p:nvPr>
        </p:nvSpPr>
        <p:spPr/>
        <p:txBody>
          <a:bodyPr/>
          <a:lstStyle/>
          <a:p>
            <a:fld id="{D18300E9-335E-4B47-B89C-24EE9E263254}" type="slidenum">
              <a:rPr lang="nl-NL" smtClean="0"/>
              <a:t>‹nr.›</a:t>
            </a:fld>
            <a:endParaRPr lang="nl-NL"/>
          </a:p>
        </p:txBody>
      </p:sp>
    </p:spTree>
    <p:extLst>
      <p:ext uri="{BB962C8B-B14F-4D97-AF65-F5344CB8AC3E}">
        <p14:creationId xmlns:p14="http://schemas.microsoft.com/office/powerpoint/2010/main" val="558290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5C33340-7AA0-6C4E-90E1-7F533EFEF9D5}"/>
              </a:ext>
            </a:extLst>
          </p:cNvPr>
          <p:cNvSpPr>
            <a:spLocks noGrp="1"/>
          </p:cNvSpPr>
          <p:nvPr>
            <p:ph type="title"/>
          </p:nvPr>
        </p:nvSpPr>
        <p:spPr>
          <a:xfrm>
            <a:off x="831850" y="1709738"/>
            <a:ext cx="10515600" cy="2852737"/>
          </a:xfrm>
        </p:spPr>
        <p:txBody>
          <a:bodyPr anchor="b"/>
          <a:lstStyle>
            <a:lvl1pPr>
              <a:defRPr sz="6000"/>
            </a:lvl1pPr>
          </a:lstStyle>
          <a:p>
            <a:r>
              <a:rPr lang="nl-NL"/>
              <a:t>Klik om stijl te bewerken</a:t>
            </a:r>
          </a:p>
        </p:txBody>
      </p:sp>
      <p:sp>
        <p:nvSpPr>
          <p:cNvPr id="3" name="Tijdelijke aanduiding voor tekst 2">
            <a:extLst>
              <a:ext uri="{FF2B5EF4-FFF2-40B4-BE49-F238E27FC236}">
                <a16:creationId xmlns:a16="http://schemas.microsoft.com/office/drawing/2014/main" id="{89A2217E-C2AE-7843-A1AA-0318D9932F2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Klikken om de tekststijl van het model te bewerken</a:t>
            </a:r>
          </a:p>
        </p:txBody>
      </p:sp>
      <p:sp>
        <p:nvSpPr>
          <p:cNvPr id="4" name="Tijdelijke aanduiding voor datum 3">
            <a:extLst>
              <a:ext uri="{FF2B5EF4-FFF2-40B4-BE49-F238E27FC236}">
                <a16:creationId xmlns:a16="http://schemas.microsoft.com/office/drawing/2014/main" id="{04960A00-BAD6-464A-9B30-2F77A0BE9C12}"/>
              </a:ext>
            </a:extLst>
          </p:cNvPr>
          <p:cNvSpPr>
            <a:spLocks noGrp="1"/>
          </p:cNvSpPr>
          <p:nvPr>
            <p:ph type="dt" sz="half" idx="10"/>
          </p:nvPr>
        </p:nvSpPr>
        <p:spPr/>
        <p:txBody>
          <a:bodyPr/>
          <a:lstStyle/>
          <a:p>
            <a:fld id="{F99D9440-842A-6549-9A68-3E5888B71581}" type="datetimeFigureOut">
              <a:rPr lang="nl-NL" smtClean="0"/>
              <a:t>18-06-2021</a:t>
            </a:fld>
            <a:endParaRPr lang="nl-NL"/>
          </a:p>
        </p:txBody>
      </p:sp>
      <p:sp>
        <p:nvSpPr>
          <p:cNvPr id="5" name="Tijdelijke aanduiding voor voettekst 4">
            <a:extLst>
              <a:ext uri="{FF2B5EF4-FFF2-40B4-BE49-F238E27FC236}">
                <a16:creationId xmlns:a16="http://schemas.microsoft.com/office/drawing/2014/main" id="{77454BEE-EEB6-4E42-8899-187465DADCE8}"/>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4E5DA29B-77DE-8A48-B144-DF80918746DB}"/>
              </a:ext>
            </a:extLst>
          </p:cNvPr>
          <p:cNvSpPr>
            <a:spLocks noGrp="1"/>
          </p:cNvSpPr>
          <p:nvPr>
            <p:ph type="sldNum" sz="quarter" idx="12"/>
          </p:nvPr>
        </p:nvSpPr>
        <p:spPr/>
        <p:txBody>
          <a:bodyPr/>
          <a:lstStyle/>
          <a:p>
            <a:fld id="{D18300E9-335E-4B47-B89C-24EE9E263254}" type="slidenum">
              <a:rPr lang="nl-NL" smtClean="0"/>
              <a:t>‹nr.›</a:t>
            </a:fld>
            <a:endParaRPr lang="nl-NL"/>
          </a:p>
        </p:txBody>
      </p:sp>
    </p:spTree>
    <p:extLst>
      <p:ext uri="{BB962C8B-B14F-4D97-AF65-F5344CB8AC3E}">
        <p14:creationId xmlns:p14="http://schemas.microsoft.com/office/powerpoint/2010/main" val="18375017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497B6AE-4ACC-884B-808F-85A020C44D28}"/>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6A0D59A9-71C5-C747-AC74-B5AAA8ECA1AE}"/>
              </a:ext>
            </a:extLst>
          </p:cNvPr>
          <p:cNvSpPr>
            <a:spLocks noGrp="1"/>
          </p:cNvSpPr>
          <p:nvPr>
            <p:ph sz="half" idx="1"/>
          </p:nvPr>
        </p:nvSpPr>
        <p:spPr>
          <a:xfrm>
            <a:off x="838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a:extLst>
              <a:ext uri="{FF2B5EF4-FFF2-40B4-BE49-F238E27FC236}">
                <a16:creationId xmlns:a16="http://schemas.microsoft.com/office/drawing/2014/main" id="{67607288-B804-0047-861F-391705D65E41}"/>
              </a:ext>
            </a:extLst>
          </p:cNvPr>
          <p:cNvSpPr>
            <a:spLocks noGrp="1"/>
          </p:cNvSpPr>
          <p:nvPr>
            <p:ph sz="half" idx="2"/>
          </p:nvPr>
        </p:nvSpPr>
        <p:spPr>
          <a:xfrm>
            <a:off x="6172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a:extLst>
              <a:ext uri="{FF2B5EF4-FFF2-40B4-BE49-F238E27FC236}">
                <a16:creationId xmlns:a16="http://schemas.microsoft.com/office/drawing/2014/main" id="{43F478DB-9B16-7347-83CA-8900D24520B9}"/>
              </a:ext>
            </a:extLst>
          </p:cNvPr>
          <p:cNvSpPr>
            <a:spLocks noGrp="1"/>
          </p:cNvSpPr>
          <p:nvPr>
            <p:ph type="dt" sz="half" idx="10"/>
          </p:nvPr>
        </p:nvSpPr>
        <p:spPr/>
        <p:txBody>
          <a:bodyPr/>
          <a:lstStyle/>
          <a:p>
            <a:fld id="{F99D9440-842A-6549-9A68-3E5888B71581}" type="datetimeFigureOut">
              <a:rPr lang="nl-NL" smtClean="0"/>
              <a:t>18-06-2021</a:t>
            </a:fld>
            <a:endParaRPr lang="nl-NL"/>
          </a:p>
        </p:txBody>
      </p:sp>
      <p:sp>
        <p:nvSpPr>
          <p:cNvPr id="6" name="Tijdelijke aanduiding voor voettekst 5">
            <a:extLst>
              <a:ext uri="{FF2B5EF4-FFF2-40B4-BE49-F238E27FC236}">
                <a16:creationId xmlns:a16="http://schemas.microsoft.com/office/drawing/2014/main" id="{6FBB0BF8-AF82-AE42-9873-50725089D9D5}"/>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835E915E-ADBB-6641-8BBD-9E63CAB034D1}"/>
              </a:ext>
            </a:extLst>
          </p:cNvPr>
          <p:cNvSpPr>
            <a:spLocks noGrp="1"/>
          </p:cNvSpPr>
          <p:nvPr>
            <p:ph type="sldNum" sz="quarter" idx="12"/>
          </p:nvPr>
        </p:nvSpPr>
        <p:spPr/>
        <p:txBody>
          <a:bodyPr/>
          <a:lstStyle/>
          <a:p>
            <a:fld id="{D18300E9-335E-4B47-B89C-24EE9E263254}" type="slidenum">
              <a:rPr lang="nl-NL" smtClean="0"/>
              <a:t>‹nr.›</a:t>
            </a:fld>
            <a:endParaRPr lang="nl-NL"/>
          </a:p>
        </p:txBody>
      </p:sp>
    </p:spTree>
    <p:extLst>
      <p:ext uri="{BB962C8B-B14F-4D97-AF65-F5344CB8AC3E}">
        <p14:creationId xmlns:p14="http://schemas.microsoft.com/office/powerpoint/2010/main" val="38938781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8F5E404-2A5C-D64C-AAC3-8C33361E1D86}"/>
              </a:ext>
            </a:extLst>
          </p:cNvPr>
          <p:cNvSpPr>
            <a:spLocks noGrp="1"/>
          </p:cNvSpPr>
          <p:nvPr>
            <p:ph type="title"/>
          </p:nvPr>
        </p:nvSpPr>
        <p:spPr>
          <a:xfrm>
            <a:off x="839788" y="365125"/>
            <a:ext cx="10515600" cy="1325563"/>
          </a:xfrm>
        </p:spPr>
        <p:txBody>
          <a:bodyPr/>
          <a:lstStyle/>
          <a:p>
            <a:r>
              <a:rPr lang="nl-NL"/>
              <a:t>Klik om stijl te bewerken</a:t>
            </a:r>
          </a:p>
        </p:txBody>
      </p:sp>
      <p:sp>
        <p:nvSpPr>
          <p:cNvPr id="3" name="Tijdelijke aanduiding voor tekst 2">
            <a:extLst>
              <a:ext uri="{FF2B5EF4-FFF2-40B4-BE49-F238E27FC236}">
                <a16:creationId xmlns:a16="http://schemas.microsoft.com/office/drawing/2014/main" id="{BD20CC77-4BBC-074D-B8C5-2AF172CB347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Tijdelijke aanduiding voor inhoud 3">
            <a:extLst>
              <a:ext uri="{FF2B5EF4-FFF2-40B4-BE49-F238E27FC236}">
                <a16:creationId xmlns:a16="http://schemas.microsoft.com/office/drawing/2014/main" id="{A30B5D3B-F7D5-BF42-AF9A-739657DF748D}"/>
              </a:ext>
            </a:extLst>
          </p:cNvPr>
          <p:cNvSpPr>
            <a:spLocks noGrp="1"/>
          </p:cNvSpPr>
          <p:nvPr>
            <p:ph sz="half" idx="2"/>
          </p:nvPr>
        </p:nvSpPr>
        <p:spPr>
          <a:xfrm>
            <a:off x="839788" y="2505075"/>
            <a:ext cx="5157787"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a:extLst>
              <a:ext uri="{FF2B5EF4-FFF2-40B4-BE49-F238E27FC236}">
                <a16:creationId xmlns:a16="http://schemas.microsoft.com/office/drawing/2014/main" id="{3A7E43AF-544A-6447-B108-BC7B0AA708B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Tijdelijke aanduiding voor inhoud 5">
            <a:extLst>
              <a:ext uri="{FF2B5EF4-FFF2-40B4-BE49-F238E27FC236}">
                <a16:creationId xmlns:a16="http://schemas.microsoft.com/office/drawing/2014/main" id="{E7C115AC-C44F-2B49-BE23-F2E4EDF595B1}"/>
              </a:ext>
            </a:extLst>
          </p:cNvPr>
          <p:cNvSpPr>
            <a:spLocks noGrp="1"/>
          </p:cNvSpPr>
          <p:nvPr>
            <p:ph sz="quarter" idx="4"/>
          </p:nvPr>
        </p:nvSpPr>
        <p:spPr>
          <a:xfrm>
            <a:off x="6172200" y="2505075"/>
            <a:ext cx="5183188"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a:extLst>
              <a:ext uri="{FF2B5EF4-FFF2-40B4-BE49-F238E27FC236}">
                <a16:creationId xmlns:a16="http://schemas.microsoft.com/office/drawing/2014/main" id="{A3487AA1-B6A9-4C4A-B949-9AD4CD9A110F}"/>
              </a:ext>
            </a:extLst>
          </p:cNvPr>
          <p:cNvSpPr>
            <a:spLocks noGrp="1"/>
          </p:cNvSpPr>
          <p:nvPr>
            <p:ph type="dt" sz="half" idx="10"/>
          </p:nvPr>
        </p:nvSpPr>
        <p:spPr/>
        <p:txBody>
          <a:bodyPr/>
          <a:lstStyle/>
          <a:p>
            <a:fld id="{F99D9440-842A-6549-9A68-3E5888B71581}" type="datetimeFigureOut">
              <a:rPr lang="nl-NL" smtClean="0"/>
              <a:t>18-06-2021</a:t>
            </a:fld>
            <a:endParaRPr lang="nl-NL"/>
          </a:p>
        </p:txBody>
      </p:sp>
      <p:sp>
        <p:nvSpPr>
          <p:cNvPr id="8" name="Tijdelijke aanduiding voor voettekst 7">
            <a:extLst>
              <a:ext uri="{FF2B5EF4-FFF2-40B4-BE49-F238E27FC236}">
                <a16:creationId xmlns:a16="http://schemas.microsoft.com/office/drawing/2014/main" id="{0E7F7688-820D-EE4D-B413-97135B4E568B}"/>
              </a:ext>
            </a:extLst>
          </p:cNvPr>
          <p:cNvSpPr>
            <a:spLocks noGrp="1"/>
          </p:cNvSpPr>
          <p:nvPr>
            <p:ph type="ftr" sz="quarter" idx="11"/>
          </p:nvPr>
        </p:nvSpPr>
        <p:spPr/>
        <p:txBody>
          <a:bodyPr/>
          <a:lstStyle/>
          <a:p>
            <a:endParaRPr lang="nl-NL"/>
          </a:p>
        </p:txBody>
      </p:sp>
      <p:sp>
        <p:nvSpPr>
          <p:cNvPr id="9" name="Tijdelijke aanduiding voor dianummer 8">
            <a:extLst>
              <a:ext uri="{FF2B5EF4-FFF2-40B4-BE49-F238E27FC236}">
                <a16:creationId xmlns:a16="http://schemas.microsoft.com/office/drawing/2014/main" id="{1A033F60-B9B6-574C-975F-2C7882414077}"/>
              </a:ext>
            </a:extLst>
          </p:cNvPr>
          <p:cNvSpPr>
            <a:spLocks noGrp="1"/>
          </p:cNvSpPr>
          <p:nvPr>
            <p:ph type="sldNum" sz="quarter" idx="12"/>
          </p:nvPr>
        </p:nvSpPr>
        <p:spPr/>
        <p:txBody>
          <a:bodyPr/>
          <a:lstStyle/>
          <a:p>
            <a:fld id="{D18300E9-335E-4B47-B89C-24EE9E263254}" type="slidenum">
              <a:rPr lang="nl-NL" smtClean="0"/>
              <a:t>‹nr.›</a:t>
            </a:fld>
            <a:endParaRPr lang="nl-NL"/>
          </a:p>
        </p:txBody>
      </p:sp>
    </p:spTree>
    <p:extLst>
      <p:ext uri="{BB962C8B-B14F-4D97-AF65-F5344CB8AC3E}">
        <p14:creationId xmlns:p14="http://schemas.microsoft.com/office/powerpoint/2010/main" val="17981021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7A439AB-895B-7D4A-A9AF-55A4B14EA195}"/>
              </a:ext>
            </a:extLst>
          </p:cNvPr>
          <p:cNvSpPr>
            <a:spLocks noGrp="1"/>
          </p:cNvSpPr>
          <p:nvPr>
            <p:ph type="title"/>
          </p:nvPr>
        </p:nvSpPr>
        <p:spPr/>
        <p:txBody>
          <a:bodyPr/>
          <a:lstStyle/>
          <a:p>
            <a:r>
              <a:rPr lang="nl-NL"/>
              <a:t>Klik om stijl te bewerken</a:t>
            </a:r>
          </a:p>
        </p:txBody>
      </p:sp>
      <p:sp>
        <p:nvSpPr>
          <p:cNvPr id="3" name="Tijdelijke aanduiding voor datum 2">
            <a:extLst>
              <a:ext uri="{FF2B5EF4-FFF2-40B4-BE49-F238E27FC236}">
                <a16:creationId xmlns:a16="http://schemas.microsoft.com/office/drawing/2014/main" id="{01D7F39E-6801-6D42-A13B-B23AF29DCC38}"/>
              </a:ext>
            </a:extLst>
          </p:cNvPr>
          <p:cNvSpPr>
            <a:spLocks noGrp="1"/>
          </p:cNvSpPr>
          <p:nvPr>
            <p:ph type="dt" sz="half" idx="10"/>
          </p:nvPr>
        </p:nvSpPr>
        <p:spPr/>
        <p:txBody>
          <a:bodyPr/>
          <a:lstStyle/>
          <a:p>
            <a:fld id="{F99D9440-842A-6549-9A68-3E5888B71581}" type="datetimeFigureOut">
              <a:rPr lang="nl-NL" smtClean="0"/>
              <a:t>18-06-2021</a:t>
            </a:fld>
            <a:endParaRPr lang="nl-NL"/>
          </a:p>
        </p:txBody>
      </p:sp>
      <p:sp>
        <p:nvSpPr>
          <p:cNvPr id="4" name="Tijdelijke aanduiding voor voettekst 3">
            <a:extLst>
              <a:ext uri="{FF2B5EF4-FFF2-40B4-BE49-F238E27FC236}">
                <a16:creationId xmlns:a16="http://schemas.microsoft.com/office/drawing/2014/main" id="{A070EEB4-401C-8543-BBB1-14B5BFD4E5EF}"/>
              </a:ext>
            </a:extLst>
          </p:cNvPr>
          <p:cNvSpPr>
            <a:spLocks noGrp="1"/>
          </p:cNvSpPr>
          <p:nvPr>
            <p:ph type="ftr" sz="quarter" idx="11"/>
          </p:nvPr>
        </p:nvSpPr>
        <p:spPr/>
        <p:txBody>
          <a:bodyPr/>
          <a:lstStyle/>
          <a:p>
            <a:endParaRPr lang="nl-NL"/>
          </a:p>
        </p:txBody>
      </p:sp>
      <p:sp>
        <p:nvSpPr>
          <p:cNvPr id="5" name="Tijdelijke aanduiding voor dianummer 4">
            <a:extLst>
              <a:ext uri="{FF2B5EF4-FFF2-40B4-BE49-F238E27FC236}">
                <a16:creationId xmlns:a16="http://schemas.microsoft.com/office/drawing/2014/main" id="{9643C6BA-DC5C-BB4F-A994-6EEA980CE04E}"/>
              </a:ext>
            </a:extLst>
          </p:cNvPr>
          <p:cNvSpPr>
            <a:spLocks noGrp="1"/>
          </p:cNvSpPr>
          <p:nvPr>
            <p:ph type="sldNum" sz="quarter" idx="12"/>
          </p:nvPr>
        </p:nvSpPr>
        <p:spPr/>
        <p:txBody>
          <a:bodyPr/>
          <a:lstStyle/>
          <a:p>
            <a:fld id="{D18300E9-335E-4B47-B89C-24EE9E263254}" type="slidenum">
              <a:rPr lang="nl-NL" smtClean="0"/>
              <a:t>‹nr.›</a:t>
            </a:fld>
            <a:endParaRPr lang="nl-NL"/>
          </a:p>
        </p:txBody>
      </p:sp>
    </p:spTree>
    <p:extLst>
      <p:ext uri="{BB962C8B-B14F-4D97-AF65-F5344CB8AC3E}">
        <p14:creationId xmlns:p14="http://schemas.microsoft.com/office/powerpoint/2010/main" val="31949472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80DD9671-F876-764B-BA03-A4D19FBD565E}"/>
              </a:ext>
            </a:extLst>
          </p:cNvPr>
          <p:cNvSpPr>
            <a:spLocks noGrp="1"/>
          </p:cNvSpPr>
          <p:nvPr>
            <p:ph type="dt" sz="half" idx="10"/>
          </p:nvPr>
        </p:nvSpPr>
        <p:spPr/>
        <p:txBody>
          <a:bodyPr/>
          <a:lstStyle/>
          <a:p>
            <a:fld id="{F99D9440-842A-6549-9A68-3E5888B71581}" type="datetimeFigureOut">
              <a:rPr lang="nl-NL" smtClean="0"/>
              <a:t>18-06-2021</a:t>
            </a:fld>
            <a:endParaRPr lang="nl-NL"/>
          </a:p>
        </p:txBody>
      </p:sp>
      <p:sp>
        <p:nvSpPr>
          <p:cNvPr id="3" name="Tijdelijke aanduiding voor voettekst 2">
            <a:extLst>
              <a:ext uri="{FF2B5EF4-FFF2-40B4-BE49-F238E27FC236}">
                <a16:creationId xmlns:a16="http://schemas.microsoft.com/office/drawing/2014/main" id="{74F145A8-4ABB-D04E-AE62-CE025886D6B6}"/>
              </a:ext>
            </a:extLst>
          </p:cNvPr>
          <p:cNvSpPr>
            <a:spLocks noGrp="1"/>
          </p:cNvSpPr>
          <p:nvPr>
            <p:ph type="ftr" sz="quarter" idx="11"/>
          </p:nvPr>
        </p:nvSpPr>
        <p:spPr/>
        <p:txBody>
          <a:bodyPr/>
          <a:lstStyle/>
          <a:p>
            <a:endParaRPr lang="nl-NL"/>
          </a:p>
        </p:txBody>
      </p:sp>
      <p:sp>
        <p:nvSpPr>
          <p:cNvPr id="4" name="Tijdelijke aanduiding voor dianummer 3">
            <a:extLst>
              <a:ext uri="{FF2B5EF4-FFF2-40B4-BE49-F238E27FC236}">
                <a16:creationId xmlns:a16="http://schemas.microsoft.com/office/drawing/2014/main" id="{4D42B10A-34CB-F14E-A60E-694E0E8A795D}"/>
              </a:ext>
            </a:extLst>
          </p:cNvPr>
          <p:cNvSpPr>
            <a:spLocks noGrp="1"/>
          </p:cNvSpPr>
          <p:nvPr>
            <p:ph type="sldNum" sz="quarter" idx="12"/>
          </p:nvPr>
        </p:nvSpPr>
        <p:spPr/>
        <p:txBody>
          <a:bodyPr/>
          <a:lstStyle/>
          <a:p>
            <a:fld id="{D18300E9-335E-4B47-B89C-24EE9E263254}" type="slidenum">
              <a:rPr lang="nl-NL" smtClean="0"/>
              <a:t>‹nr.›</a:t>
            </a:fld>
            <a:endParaRPr lang="nl-NL"/>
          </a:p>
        </p:txBody>
      </p:sp>
    </p:spTree>
    <p:extLst>
      <p:ext uri="{BB962C8B-B14F-4D97-AF65-F5344CB8AC3E}">
        <p14:creationId xmlns:p14="http://schemas.microsoft.com/office/powerpoint/2010/main" val="33022680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D849D2E-6F58-974D-8940-887DB36F9361}"/>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inhoud 2">
            <a:extLst>
              <a:ext uri="{FF2B5EF4-FFF2-40B4-BE49-F238E27FC236}">
                <a16:creationId xmlns:a16="http://schemas.microsoft.com/office/drawing/2014/main" id="{E033C317-CDB3-1546-8419-3EA84D8A9F4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a:extLst>
              <a:ext uri="{FF2B5EF4-FFF2-40B4-BE49-F238E27FC236}">
                <a16:creationId xmlns:a16="http://schemas.microsoft.com/office/drawing/2014/main" id="{0501D0AB-9683-BA4B-911E-22A2638B4C8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477AB7F3-9039-2F4D-8622-88BB5D2B651F}"/>
              </a:ext>
            </a:extLst>
          </p:cNvPr>
          <p:cNvSpPr>
            <a:spLocks noGrp="1"/>
          </p:cNvSpPr>
          <p:nvPr>
            <p:ph type="dt" sz="half" idx="10"/>
          </p:nvPr>
        </p:nvSpPr>
        <p:spPr/>
        <p:txBody>
          <a:bodyPr/>
          <a:lstStyle/>
          <a:p>
            <a:fld id="{F99D9440-842A-6549-9A68-3E5888B71581}" type="datetimeFigureOut">
              <a:rPr lang="nl-NL" smtClean="0"/>
              <a:t>18-06-2021</a:t>
            </a:fld>
            <a:endParaRPr lang="nl-NL"/>
          </a:p>
        </p:txBody>
      </p:sp>
      <p:sp>
        <p:nvSpPr>
          <p:cNvPr id="6" name="Tijdelijke aanduiding voor voettekst 5">
            <a:extLst>
              <a:ext uri="{FF2B5EF4-FFF2-40B4-BE49-F238E27FC236}">
                <a16:creationId xmlns:a16="http://schemas.microsoft.com/office/drawing/2014/main" id="{4D38409B-8C1A-CF4F-B105-026C36D41D92}"/>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05D6329A-77AA-C443-B1C9-598D776239ED}"/>
              </a:ext>
            </a:extLst>
          </p:cNvPr>
          <p:cNvSpPr>
            <a:spLocks noGrp="1"/>
          </p:cNvSpPr>
          <p:nvPr>
            <p:ph type="sldNum" sz="quarter" idx="12"/>
          </p:nvPr>
        </p:nvSpPr>
        <p:spPr/>
        <p:txBody>
          <a:bodyPr/>
          <a:lstStyle/>
          <a:p>
            <a:fld id="{D18300E9-335E-4B47-B89C-24EE9E263254}" type="slidenum">
              <a:rPr lang="nl-NL" smtClean="0"/>
              <a:t>‹nr.›</a:t>
            </a:fld>
            <a:endParaRPr lang="nl-NL"/>
          </a:p>
        </p:txBody>
      </p:sp>
    </p:spTree>
    <p:extLst>
      <p:ext uri="{BB962C8B-B14F-4D97-AF65-F5344CB8AC3E}">
        <p14:creationId xmlns:p14="http://schemas.microsoft.com/office/powerpoint/2010/main" val="4507258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7A316E1-4465-3E43-8DB6-920D185343E0}"/>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afbeelding 2">
            <a:extLst>
              <a:ext uri="{FF2B5EF4-FFF2-40B4-BE49-F238E27FC236}">
                <a16:creationId xmlns:a16="http://schemas.microsoft.com/office/drawing/2014/main" id="{12EE6502-4408-9E46-8BEB-2D957E25380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a:extLst>
              <a:ext uri="{FF2B5EF4-FFF2-40B4-BE49-F238E27FC236}">
                <a16:creationId xmlns:a16="http://schemas.microsoft.com/office/drawing/2014/main" id="{D60F5D74-75BA-3F49-BC34-EA5F4E5D397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D1BD584D-8805-964A-819A-48B2CA5747D9}"/>
              </a:ext>
            </a:extLst>
          </p:cNvPr>
          <p:cNvSpPr>
            <a:spLocks noGrp="1"/>
          </p:cNvSpPr>
          <p:nvPr>
            <p:ph type="dt" sz="half" idx="10"/>
          </p:nvPr>
        </p:nvSpPr>
        <p:spPr/>
        <p:txBody>
          <a:bodyPr/>
          <a:lstStyle/>
          <a:p>
            <a:fld id="{F99D9440-842A-6549-9A68-3E5888B71581}" type="datetimeFigureOut">
              <a:rPr lang="nl-NL" smtClean="0"/>
              <a:t>18-06-2021</a:t>
            </a:fld>
            <a:endParaRPr lang="nl-NL"/>
          </a:p>
        </p:txBody>
      </p:sp>
      <p:sp>
        <p:nvSpPr>
          <p:cNvPr id="6" name="Tijdelijke aanduiding voor voettekst 5">
            <a:extLst>
              <a:ext uri="{FF2B5EF4-FFF2-40B4-BE49-F238E27FC236}">
                <a16:creationId xmlns:a16="http://schemas.microsoft.com/office/drawing/2014/main" id="{CDD11550-5756-2E45-9B32-6EEECFEDD86E}"/>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5C9A3298-FFD1-4B46-9DD8-A33148562412}"/>
              </a:ext>
            </a:extLst>
          </p:cNvPr>
          <p:cNvSpPr>
            <a:spLocks noGrp="1"/>
          </p:cNvSpPr>
          <p:nvPr>
            <p:ph type="sldNum" sz="quarter" idx="12"/>
          </p:nvPr>
        </p:nvSpPr>
        <p:spPr/>
        <p:txBody>
          <a:bodyPr/>
          <a:lstStyle/>
          <a:p>
            <a:fld id="{D18300E9-335E-4B47-B89C-24EE9E263254}" type="slidenum">
              <a:rPr lang="nl-NL" smtClean="0"/>
              <a:t>‹nr.›</a:t>
            </a:fld>
            <a:endParaRPr lang="nl-NL"/>
          </a:p>
        </p:txBody>
      </p:sp>
    </p:spTree>
    <p:extLst>
      <p:ext uri="{BB962C8B-B14F-4D97-AF65-F5344CB8AC3E}">
        <p14:creationId xmlns:p14="http://schemas.microsoft.com/office/powerpoint/2010/main" val="920756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528605AC-5921-C644-9829-36F2567BB02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p>
        </p:txBody>
      </p:sp>
      <p:sp>
        <p:nvSpPr>
          <p:cNvPr id="3" name="Tijdelijke aanduiding voor tekst 2">
            <a:extLst>
              <a:ext uri="{FF2B5EF4-FFF2-40B4-BE49-F238E27FC236}">
                <a16:creationId xmlns:a16="http://schemas.microsoft.com/office/drawing/2014/main" id="{C33216DE-65CC-F545-8447-AA2CA11D040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BE8B20C9-5376-6B45-AF8E-AF573D31A4B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99D9440-842A-6549-9A68-3E5888B71581}" type="datetimeFigureOut">
              <a:rPr lang="nl-NL" smtClean="0"/>
              <a:t>18-06-2021</a:t>
            </a:fld>
            <a:endParaRPr lang="nl-NL"/>
          </a:p>
        </p:txBody>
      </p:sp>
      <p:sp>
        <p:nvSpPr>
          <p:cNvPr id="5" name="Tijdelijke aanduiding voor voettekst 4">
            <a:extLst>
              <a:ext uri="{FF2B5EF4-FFF2-40B4-BE49-F238E27FC236}">
                <a16:creationId xmlns:a16="http://schemas.microsoft.com/office/drawing/2014/main" id="{995FB415-5DDC-6441-BB4E-57603B176C7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Tijdelijke aanduiding voor dianummer 5">
            <a:extLst>
              <a:ext uri="{FF2B5EF4-FFF2-40B4-BE49-F238E27FC236}">
                <a16:creationId xmlns:a16="http://schemas.microsoft.com/office/drawing/2014/main" id="{CB198FF2-FD04-7640-8AFC-4FA8205C550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18300E9-335E-4B47-B89C-24EE9E263254}" type="slidenum">
              <a:rPr lang="nl-NL" smtClean="0"/>
              <a:t>‹nr.›</a:t>
            </a:fld>
            <a:endParaRPr lang="nl-NL"/>
          </a:p>
        </p:txBody>
      </p:sp>
    </p:spTree>
    <p:extLst>
      <p:ext uri="{BB962C8B-B14F-4D97-AF65-F5344CB8AC3E}">
        <p14:creationId xmlns:p14="http://schemas.microsoft.com/office/powerpoint/2010/main" val="35028739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 id="2147483662"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slide" Target="slide3.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slide" Target="slide3.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slide" Target="slide3.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3.xml"/><Relationship Id="rId5" Type="http://schemas.openxmlformats.org/officeDocument/2006/relationships/image" Target="../media/image2.png"/><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13.xml"/><Relationship Id="rId5" Type="http://schemas.openxmlformats.org/officeDocument/2006/relationships/image" Target="../media/image2.png"/><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8" Type="http://schemas.openxmlformats.org/officeDocument/2006/relationships/hyperlink" Target="http://wijzijnfontys.nl/wp-content/uploads/2018/12/Fontys-uitgangspunten-voor-leren.pdf" TargetMode="External"/><Relationship Id="rId13" Type="http://schemas.openxmlformats.org/officeDocument/2006/relationships/hyperlink" Target="https://cdn.pixabay.com/photo/2013/07/12/15/39/post-it-150262_960_720.png" TargetMode="External"/><Relationship Id="rId3" Type="http://schemas.openxmlformats.org/officeDocument/2006/relationships/image" Target="../media/image2.png"/><Relationship Id="rId7" Type="http://schemas.openxmlformats.org/officeDocument/2006/relationships/hyperlink" Target="https://www.mural.co/templates/idea-prioritization" TargetMode="External"/><Relationship Id="rId12" Type="http://schemas.openxmlformats.org/officeDocument/2006/relationships/hyperlink" Target="https://commons.wikimedia.org/wiki/File:Simpleicons_Business_clock-time-control-tool.svg" TargetMode="External"/><Relationship Id="rId2" Type="http://schemas.openxmlformats.org/officeDocument/2006/relationships/notesSlide" Target="../notesSlides/notesSlide9.xml"/><Relationship Id="rId16" Type="http://schemas.openxmlformats.org/officeDocument/2006/relationships/hyperlink" Target="https://pixabay.com/photos/back-to-school-pencils-rainbow-art-1576790/" TargetMode="External"/><Relationship Id="rId1" Type="http://schemas.openxmlformats.org/officeDocument/2006/relationships/slideLayout" Target="../slideLayouts/slideLayout2.xml"/><Relationship Id="rId6" Type="http://schemas.openxmlformats.org/officeDocument/2006/relationships/hyperlink" Target="https://www.optischefenomenen.nl/blog/filatelistische-aandacht-voor-maurits-cornelis-escher-7" TargetMode="External"/><Relationship Id="rId11" Type="http://schemas.openxmlformats.org/officeDocument/2006/relationships/hyperlink" Target="https://upload.wikimedia.org/wikipedia/commons/1/17/Design_thinking.png" TargetMode="External"/><Relationship Id="rId5" Type="http://schemas.openxmlformats.org/officeDocument/2006/relationships/image" Target="../media/image3.png"/><Relationship Id="rId15" Type="http://schemas.openxmlformats.org/officeDocument/2006/relationships/hyperlink" Target="https://www.pexels.com/photo/three-persons-sitting-on-the-stairs-talking-with-each-other-1438072/" TargetMode="External"/><Relationship Id="rId10" Type="http://schemas.openxmlformats.org/officeDocument/2006/relationships/hyperlink" Target="https://www.turner.nl/onderwijs/de-toekomst-van-blended-onderwijs-is-gestart/" TargetMode="External"/><Relationship Id="rId4" Type="http://schemas.openxmlformats.org/officeDocument/2006/relationships/slide" Target="slide3.xml"/><Relationship Id="rId9" Type="http://schemas.openxmlformats.org/officeDocument/2006/relationships/hyperlink" Target="https://onlinelearningconsortium.org/online-learning-journal-releases-ebook/online-blended-learning-selections-from-the-field-3/" TargetMode="External"/><Relationship Id="rId14" Type="http://schemas.openxmlformats.org/officeDocument/2006/relationships/hyperlink" Target="https://www.pexels.com/photo/photo-of-woman-looking-at-the-mirror-774866/"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2CFD023A-336A-F24E-8B1B-EF8CDF98E2BB}"/>
              </a:ext>
            </a:extLst>
          </p:cNvPr>
          <p:cNvPicPr>
            <a:picLocks noChangeAspect="1"/>
          </p:cNvPicPr>
          <p:nvPr/>
        </p:nvPicPr>
        <p:blipFill>
          <a:blip r:embed="rId3"/>
          <a:stretch>
            <a:fillRect/>
          </a:stretch>
        </p:blipFill>
        <p:spPr>
          <a:xfrm>
            <a:off x="1806490" y="-489857"/>
            <a:ext cx="10397086" cy="7347857"/>
          </a:xfrm>
          <a:prstGeom prst="rect">
            <a:avLst/>
          </a:prstGeom>
        </p:spPr>
      </p:pic>
      <p:sp>
        <p:nvSpPr>
          <p:cNvPr id="2" name="Titel 1"/>
          <p:cNvSpPr>
            <a:spLocks noGrp="1"/>
          </p:cNvSpPr>
          <p:nvPr>
            <p:ph type="title"/>
          </p:nvPr>
        </p:nvSpPr>
        <p:spPr>
          <a:xfrm>
            <a:off x="2548490" y="2622370"/>
            <a:ext cx="8675914" cy="1325563"/>
          </a:xfrm>
        </p:spPr>
        <p:txBody>
          <a:bodyPr/>
          <a:lstStyle/>
          <a:p>
            <a:r>
              <a:rPr lang="nl-NL" b="1" dirty="0"/>
              <a:t>Bouwsteen 2: De meerwaarde van Blended Learning</a:t>
            </a:r>
            <a:endParaRPr lang="nl-NL" b="1" dirty="0">
              <a:cs typeface="Calibri Light"/>
            </a:endParaRPr>
          </a:p>
        </p:txBody>
      </p:sp>
      <p:pic>
        <p:nvPicPr>
          <p:cNvPr id="8" name="Tijdelijke aanduiding voor inhoud 7">
            <a:extLst>
              <a:ext uri="{FF2B5EF4-FFF2-40B4-BE49-F238E27FC236}">
                <a16:creationId xmlns:a16="http://schemas.microsoft.com/office/drawing/2014/main" id="{2681BC27-DE90-AA49-92D1-17F286B801E8}"/>
              </a:ext>
            </a:extLst>
          </p:cNvPr>
          <p:cNvPicPr>
            <a:picLocks noGrp="1" noChangeAspect="1"/>
          </p:cNvPicPr>
          <p:nvPr>
            <p:ph idx="1"/>
          </p:nvPr>
        </p:nvPicPr>
        <p:blipFill>
          <a:blip r:embed="rId4"/>
          <a:stretch>
            <a:fillRect/>
          </a:stretch>
        </p:blipFill>
        <p:spPr>
          <a:xfrm>
            <a:off x="328842" y="234493"/>
            <a:ext cx="1157769" cy="1156464"/>
          </a:xfrm>
        </p:spPr>
      </p:pic>
      <p:pic>
        <p:nvPicPr>
          <p:cNvPr id="10" name="Afbeelding 9" descr="Afbeelding met tekst, teken&#10;&#10;Automatisch gegenereerde beschrijving">
            <a:hlinkClick r:id="rId5" action="ppaction://hlinksldjump"/>
            <a:extLst>
              <a:ext uri="{FF2B5EF4-FFF2-40B4-BE49-F238E27FC236}">
                <a16:creationId xmlns:a16="http://schemas.microsoft.com/office/drawing/2014/main" id="{A6C3DC95-C574-F943-95E9-46C9F008F638}"/>
              </a:ext>
            </a:extLst>
          </p:cNvPr>
          <p:cNvPicPr>
            <a:picLocks noChangeAspect="1"/>
          </p:cNvPicPr>
          <p:nvPr/>
        </p:nvPicPr>
        <p:blipFill>
          <a:blip r:embed="rId6"/>
          <a:stretch>
            <a:fillRect/>
          </a:stretch>
        </p:blipFill>
        <p:spPr>
          <a:xfrm>
            <a:off x="10913273" y="5834818"/>
            <a:ext cx="1278727" cy="974195"/>
          </a:xfrm>
          <a:prstGeom prst="rect">
            <a:avLst/>
          </a:prstGeom>
        </p:spPr>
      </p:pic>
      <p:sp>
        <p:nvSpPr>
          <p:cNvPr id="3" name="Rechthoek 2">
            <a:extLst>
              <a:ext uri="{FF2B5EF4-FFF2-40B4-BE49-F238E27FC236}">
                <a16:creationId xmlns:a16="http://schemas.microsoft.com/office/drawing/2014/main" id="{D0A339FE-11F4-41E3-B482-68072B8720D8}"/>
              </a:ext>
            </a:extLst>
          </p:cNvPr>
          <p:cNvSpPr/>
          <p:nvPr/>
        </p:nvSpPr>
        <p:spPr>
          <a:xfrm>
            <a:off x="0" y="1"/>
            <a:ext cx="1796144" cy="6858000"/>
          </a:xfrm>
          <a:prstGeom prst="rect">
            <a:avLst/>
          </a:prstGeom>
          <a:solidFill>
            <a:srgbClr val="63336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4" name="Afbeelding 3">
            <a:extLst>
              <a:ext uri="{FF2B5EF4-FFF2-40B4-BE49-F238E27FC236}">
                <a16:creationId xmlns:a16="http://schemas.microsoft.com/office/drawing/2014/main" id="{A5598C59-FD1F-41B0-83CF-F1807EBFF2FF}"/>
              </a:ext>
            </a:extLst>
          </p:cNvPr>
          <p:cNvPicPr>
            <a:picLocks noChangeAspect="1"/>
          </p:cNvPicPr>
          <p:nvPr/>
        </p:nvPicPr>
        <p:blipFill>
          <a:blip r:embed="rId7"/>
          <a:stretch>
            <a:fillRect/>
          </a:stretch>
        </p:blipFill>
        <p:spPr>
          <a:xfrm>
            <a:off x="304408" y="201676"/>
            <a:ext cx="1154670" cy="1154670"/>
          </a:xfrm>
          <a:prstGeom prst="rect">
            <a:avLst/>
          </a:prstGeom>
        </p:spPr>
      </p:pic>
    </p:spTree>
    <p:extLst>
      <p:ext uri="{BB962C8B-B14F-4D97-AF65-F5344CB8AC3E}">
        <p14:creationId xmlns:p14="http://schemas.microsoft.com/office/powerpoint/2010/main" val="2145736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2CFD023A-336A-F24E-8B1B-EF8CDF98E2BB}"/>
              </a:ext>
            </a:extLst>
          </p:cNvPr>
          <p:cNvPicPr>
            <a:picLocks noChangeAspect="1"/>
          </p:cNvPicPr>
          <p:nvPr/>
        </p:nvPicPr>
        <p:blipFill>
          <a:blip r:embed="rId3"/>
          <a:stretch>
            <a:fillRect/>
          </a:stretch>
        </p:blipFill>
        <p:spPr>
          <a:xfrm>
            <a:off x="1806490" y="-489857"/>
            <a:ext cx="10397086" cy="7347857"/>
          </a:xfrm>
          <a:prstGeom prst="rect">
            <a:avLst/>
          </a:prstGeom>
        </p:spPr>
      </p:pic>
      <p:pic>
        <p:nvPicPr>
          <p:cNvPr id="8" name="Tijdelijke aanduiding voor inhoud 7">
            <a:extLst>
              <a:ext uri="{FF2B5EF4-FFF2-40B4-BE49-F238E27FC236}">
                <a16:creationId xmlns:a16="http://schemas.microsoft.com/office/drawing/2014/main" id="{2681BC27-DE90-AA49-92D1-17F286B801E8}"/>
              </a:ext>
            </a:extLst>
          </p:cNvPr>
          <p:cNvPicPr>
            <a:picLocks noGrp="1" noChangeAspect="1"/>
          </p:cNvPicPr>
          <p:nvPr>
            <p:ph idx="1"/>
          </p:nvPr>
        </p:nvPicPr>
        <p:blipFill>
          <a:blip r:embed="rId4"/>
          <a:stretch>
            <a:fillRect/>
          </a:stretch>
        </p:blipFill>
        <p:spPr>
          <a:xfrm>
            <a:off x="328842" y="234493"/>
            <a:ext cx="1157769" cy="1156464"/>
          </a:xfrm>
        </p:spPr>
      </p:pic>
      <p:pic>
        <p:nvPicPr>
          <p:cNvPr id="10" name="Afbeelding 9" descr="Afbeelding met tekst, teken&#10;&#10;Automatisch gegenereerde beschrijving">
            <a:hlinkClick r:id="rId5" action="ppaction://hlinksldjump"/>
            <a:extLst>
              <a:ext uri="{FF2B5EF4-FFF2-40B4-BE49-F238E27FC236}">
                <a16:creationId xmlns:a16="http://schemas.microsoft.com/office/drawing/2014/main" id="{A6C3DC95-C574-F943-95E9-46C9F008F638}"/>
              </a:ext>
            </a:extLst>
          </p:cNvPr>
          <p:cNvPicPr>
            <a:picLocks noChangeAspect="1"/>
          </p:cNvPicPr>
          <p:nvPr/>
        </p:nvPicPr>
        <p:blipFill>
          <a:blip r:embed="rId6"/>
          <a:stretch>
            <a:fillRect/>
          </a:stretch>
        </p:blipFill>
        <p:spPr>
          <a:xfrm>
            <a:off x="10913273" y="5834818"/>
            <a:ext cx="1278727" cy="974195"/>
          </a:xfrm>
          <a:prstGeom prst="rect">
            <a:avLst/>
          </a:prstGeom>
        </p:spPr>
      </p:pic>
      <p:pic>
        <p:nvPicPr>
          <p:cNvPr id="2" name="Afbeelding 2">
            <a:extLst>
              <a:ext uri="{FF2B5EF4-FFF2-40B4-BE49-F238E27FC236}">
                <a16:creationId xmlns:a16="http://schemas.microsoft.com/office/drawing/2014/main" id="{F0A928C8-FE52-4732-B080-CF9C8E208FB2}"/>
              </a:ext>
            </a:extLst>
          </p:cNvPr>
          <p:cNvPicPr>
            <a:picLocks noChangeAspect="1"/>
          </p:cNvPicPr>
          <p:nvPr/>
        </p:nvPicPr>
        <p:blipFill>
          <a:blip r:embed="rId7"/>
          <a:stretch>
            <a:fillRect/>
          </a:stretch>
        </p:blipFill>
        <p:spPr>
          <a:xfrm>
            <a:off x="691662" y="4168686"/>
            <a:ext cx="11512061" cy="2119614"/>
          </a:xfrm>
          <a:prstGeom prst="rect">
            <a:avLst/>
          </a:prstGeom>
        </p:spPr>
      </p:pic>
    </p:spTree>
    <p:extLst>
      <p:ext uri="{BB962C8B-B14F-4D97-AF65-F5344CB8AC3E}">
        <p14:creationId xmlns:p14="http://schemas.microsoft.com/office/powerpoint/2010/main" val="36534047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2CFD023A-336A-F24E-8B1B-EF8CDF98E2BB}"/>
              </a:ext>
            </a:extLst>
          </p:cNvPr>
          <p:cNvPicPr>
            <a:picLocks noChangeAspect="1"/>
          </p:cNvPicPr>
          <p:nvPr/>
        </p:nvPicPr>
        <p:blipFill>
          <a:blip r:embed="rId3"/>
          <a:stretch>
            <a:fillRect/>
          </a:stretch>
        </p:blipFill>
        <p:spPr>
          <a:xfrm>
            <a:off x="0" y="-489857"/>
            <a:ext cx="12192000" cy="8616364"/>
          </a:xfrm>
          <a:prstGeom prst="rect">
            <a:avLst/>
          </a:prstGeom>
        </p:spPr>
      </p:pic>
      <p:sp>
        <p:nvSpPr>
          <p:cNvPr id="2" name="Titel 1"/>
          <p:cNvSpPr>
            <a:spLocks noGrp="1"/>
          </p:cNvSpPr>
          <p:nvPr>
            <p:ph type="title"/>
          </p:nvPr>
        </p:nvSpPr>
        <p:spPr>
          <a:xfrm>
            <a:off x="2022277" y="149943"/>
            <a:ext cx="9686642" cy="1325563"/>
          </a:xfrm>
        </p:spPr>
        <p:txBody>
          <a:bodyPr/>
          <a:lstStyle/>
          <a:p>
            <a:r>
              <a:rPr lang="nl-NL" b="1"/>
              <a:t>Toelichting (te verwijderen voor gebruik) </a:t>
            </a:r>
            <a:endParaRPr lang="nl-NL" b="1">
              <a:cs typeface="Calibri Light"/>
            </a:endParaRPr>
          </a:p>
        </p:txBody>
      </p:sp>
      <p:pic>
        <p:nvPicPr>
          <p:cNvPr id="8" name="Tijdelijke aanduiding voor inhoud 7">
            <a:extLst>
              <a:ext uri="{FF2B5EF4-FFF2-40B4-BE49-F238E27FC236}">
                <a16:creationId xmlns:a16="http://schemas.microsoft.com/office/drawing/2014/main" id="{2681BC27-DE90-AA49-92D1-17F286B801E8}"/>
              </a:ext>
            </a:extLst>
          </p:cNvPr>
          <p:cNvPicPr>
            <a:picLocks noGrp="1" noChangeAspect="1"/>
          </p:cNvPicPr>
          <p:nvPr>
            <p:ph idx="1"/>
          </p:nvPr>
        </p:nvPicPr>
        <p:blipFill>
          <a:blip r:embed="rId4"/>
          <a:stretch>
            <a:fillRect/>
          </a:stretch>
        </p:blipFill>
        <p:spPr>
          <a:xfrm>
            <a:off x="328842" y="234493"/>
            <a:ext cx="1157769" cy="1156464"/>
          </a:xfrm>
        </p:spPr>
      </p:pic>
      <p:pic>
        <p:nvPicPr>
          <p:cNvPr id="10" name="Afbeelding 9" descr="Afbeelding met tekst, teken&#10;&#10;Automatisch gegenereerde beschrijving">
            <a:extLst>
              <a:ext uri="{FF2B5EF4-FFF2-40B4-BE49-F238E27FC236}">
                <a16:creationId xmlns:a16="http://schemas.microsoft.com/office/drawing/2014/main" id="{A6C3DC95-C574-F943-95E9-46C9F008F638}"/>
              </a:ext>
            </a:extLst>
          </p:cNvPr>
          <p:cNvPicPr>
            <a:picLocks noChangeAspect="1"/>
          </p:cNvPicPr>
          <p:nvPr/>
        </p:nvPicPr>
        <p:blipFill>
          <a:blip r:embed="rId5"/>
          <a:stretch>
            <a:fillRect/>
          </a:stretch>
        </p:blipFill>
        <p:spPr>
          <a:xfrm>
            <a:off x="10913273" y="5834818"/>
            <a:ext cx="1278727" cy="974195"/>
          </a:xfrm>
          <a:prstGeom prst="rect">
            <a:avLst/>
          </a:prstGeom>
        </p:spPr>
      </p:pic>
      <p:sp>
        <p:nvSpPr>
          <p:cNvPr id="6" name="Ondertitel 2"/>
          <p:cNvSpPr txBox="1">
            <a:spLocks/>
          </p:cNvSpPr>
          <p:nvPr/>
        </p:nvSpPr>
        <p:spPr>
          <a:xfrm>
            <a:off x="2119216" y="1398278"/>
            <a:ext cx="9744312" cy="5682137"/>
          </a:xfrm>
          <a:prstGeom prst="rect">
            <a:avLst/>
          </a:prstGeom>
        </p:spPr>
        <p:txBody>
          <a:bodyPr vert="horz" lIns="91440" tIns="45720" rIns="91440" bIns="45720" rtlCol="0" anchor="t">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nl-NL" b="1" dirty="0">
                <a:cs typeface="Calibri"/>
              </a:rPr>
              <a:t>De bedoeling</a:t>
            </a:r>
            <a:r>
              <a:rPr lang="nl-NL" dirty="0">
                <a:cs typeface="Calibri"/>
              </a:rPr>
              <a:t>:</a:t>
            </a:r>
          </a:p>
          <a:p>
            <a:r>
              <a:rPr lang="nl-NL" dirty="0">
                <a:cs typeface="Calibri"/>
              </a:rPr>
              <a:t>Context: relevant in alle contexten om iedereen even in de 'juiste stand' te krijgen om tot een visie te komen. </a:t>
            </a:r>
          </a:p>
          <a:p>
            <a:r>
              <a:rPr lang="nl-NL" dirty="0">
                <a:cs typeface="Calibri"/>
              </a:rPr>
              <a:t>Tijdsindicatie: +/- 30 min</a:t>
            </a:r>
          </a:p>
          <a:p>
            <a:r>
              <a:rPr lang="nl-NL" dirty="0">
                <a:cs typeface="Calibri"/>
              </a:rPr>
              <a:t>Doel bouwsteen: iedereen in de 'positieve stand' krijgen m.b.t. </a:t>
            </a:r>
            <a:r>
              <a:rPr lang="nl-NL" dirty="0" err="1">
                <a:cs typeface="Calibri"/>
              </a:rPr>
              <a:t>Blended</a:t>
            </a:r>
            <a:r>
              <a:rPr lang="nl-NL" dirty="0">
                <a:cs typeface="Calibri"/>
              </a:rPr>
              <a:t> Learning, zorgen dat iedereen zich bewust is van de meerwaarde en dat alle deelnemers minimaal deze inhoud  mee kan nemen in het formuleren van de visie. </a:t>
            </a:r>
          </a:p>
          <a:p>
            <a:pPr marL="0" indent="0">
              <a:buNone/>
            </a:pPr>
            <a:endParaRPr lang="nl-NL">
              <a:cs typeface="Calibri"/>
            </a:endParaRPr>
          </a:p>
          <a:p>
            <a:pPr marL="0" indent="0">
              <a:buNone/>
            </a:pPr>
            <a:r>
              <a:rPr lang="nl-NL" b="1" dirty="0">
                <a:cs typeface="Calibri"/>
              </a:rPr>
              <a:t>Benodigde acties vooraf</a:t>
            </a:r>
            <a:r>
              <a:rPr lang="nl-NL" dirty="0">
                <a:cs typeface="Calibri"/>
              </a:rPr>
              <a:t>:</a:t>
            </a:r>
          </a:p>
          <a:p>
            <a:r>
              <a:rPr lang="nl-NL" dirty="0">
                <a:cs typeface="Calibri"/>
              </a:rPr>
              <a:t>Variant online: richt MS-Teams in (optioneel break-out rooms) voor het bespreken in kleine groepjes</a:t>
            </a:r>
          </a:p>
          <a:p>
            <a:r>
              <a:rPr lang="nl-NL" dirty="0">
                <a:cs typeface="Calibri"/>
              </a:rPr>
              <a:t>Variant offline: maak een opstelling in het lokaal waardoor groepjes makkelijk uiteen kunnen gaan. </a:t>
            </a:r>
          </a:p>
          <a:p>
            <a:endParaRPr lang="nl-NL">
              <a:cs typeface="Calibri"/>
            </a:endParaRPr>
          </a:p>
          <a:p>
            <a:pPr marL="0" indent="0">
              <a:buNone/>
            </a:pPr>
            <a:r>
              <a:rPr lang="nl-NL" b="1" dirty="0">
                <a:cs typeface="Calibri"/>
              </a:rPr>
              <a:t>Leeractiviteiten</a:t>
            </a:r>
            <a:r>
              <a:rPr lang="nl-NL" dirty="0">
                <a:cs typeface="Calibri"/>
              </a:rPr>
              <a:t>: </a:t>
            </a:r>
          </a:p>
          <a:p>
            <a:r>
              <a:rPr lang="nl-NL" dirty="0">
                <a:cs typeface="Calibri"/>
              </a:rPr>
              <a:t>Meerwaarde van </a:t>
            </a:r>
            <a:r>
              <a:rPr lang="nl-NL" dirty="0" err="1">
                <a:cs typeface="Calibri"/>
              </a:rPr>
              <a:t>blended</a:t>
            </a:r>
            <a:r>
              <a:rPr lang="nl-NL" dirty="0">
                <a:cs typeface="Calibri"/>
              </a:rPr>
              <a:t> formuleren voor het realiseren van de 5 uitgangspunten </a:t>
            </a:r>
          </a:p>
          <a:p>
            <a:endParaRPr lang="nl-NL">
              <a:cs typeface="Calibri"/>
            </a:endParaRPr>
          </a:p>
        </p:txBody>
      </p:sp>
      <p:sp>
        <p:nvSpPr>
          <p:cNvPr id="3" name="Rechthoek 2">
            <a:extLst>
              <a:ext uri="{FF2B5EF4-FFF2-40B4-BE49-F238E27FC236}">
                <a16:creationId xmlns:a16="http://schemas.microsoft.com/office/drawing/2014/main" id="{5F74F26E-EAA1-4C49-B052-4D784EEBF835}"/>
              </a:ext>
            </a:extLst>
          </p:cNvPr>
          <p:cNvSpPr/>
          <p:nvPr/>
        </p:nvSpPr>
        <p:spPr>
          <a:xfrm>
            <a:off x="0" y="1"/>
            <a:ext cx="1796144" cy="6858000"/>
          </a:xfrm>
          <a:prstGeom prst="rect">
            <a:avLst/>
          </a:prstGeom>
          <a:solidFill>
            <a:srgbClr val="63336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4" name="Afbeelding 3">
            <a:extLst>
              <a:ext uri="{FF2B5EF4-FFF2-40B4-BE49-F238E27FC236}">
                <a16:creationId xmlns:a16="http://schemas.microsoft.com/office/drawing/2014/main" id="{47230309-785B-401A-A8F3-6A1223287897}"/>
              </a:ext>
            </a:extLst>
          </p:cNvPr>
          <p:cNvPicPr>
            <a:picLocks noChangeAspect="1"/>
          </p:cNvPicPr>
          <p:nvPr/>
        </p:nvPicPr>
        <p:blipFill>
          <a:blip r:embed="rId6"/>
          <a:stretch>
            <a:fillRect/>
          </a:stretch>
        </p:blipFill>
        <p:spPr>
          <a:xfrm>
            <a:off x="304408" y="201676"/>
            <a:ext cx="1154670" cy="1154670"/>
          </a:xfrm>
          <a:prstGeom prst="rect">
            <a:avLst/>
          </a:prstGeom>
        </p:spPr>
      </p:pic>
    </p:spTree>
    <p:extLst>
      <p:ext uri="{BB962C8B-B14F-4D97-AF65-F5344CB8AC3E}">
        <p14:creationId xmlns:p14="http://schemas.microsoft.com/office/powerpoint/2010/main" val="12071516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2CFD023A-336A-F24E-8B1B-EF8CDF98E2BB}"/>
              </a:ext>
            </a:extLst>
          </p:cNvPr>
          <p:cNvPicPr>
            <a:picLocks noChangeAspect="1"/>
          </p:cNvPicPr>
          <p:nvPr/>
        </p:nvPicPr>
        <p:blipFill>
          <a:blip r:embed="rId3"/>
          <a:stretch>
            <a:fillRect/>
          </a:stretch>
        </p:blipFill>
        <p:spPr>
          <a:xfrm>
            <a:off x="1806490" y="-489857"/>
            <a:ext cx="10397086" cy="7347857"/>
          </a:xfrm>
          <a:prstGeom prst="rect">
            <a:avLst/>
          </a:prstGeom>
        </p:spPr>
      </p:pic>
      <p:pic>
        <p:nvPicPr>
          <p:cNvPr id="8" name="Tijdelijke aanduiding voor inhoud 7">
            <a:extLst>
              <a:ext uri="{FF2B5EF4-FFF2-40B4-BE49-F238E27FC236}">
                <a16:creationId xmlns:a16="http://schemas.microsoft.com/office/drawing/2014/main" id="{2681BC27-DE90-AA49-92D1-17F286B801E8}"/>
              </a:ext>
            </a:extLst>
          </p:cNvPr>
          <p:cNvPicPr>
            <a:picLocks noGrp="1" noChangeAspect="1"/>
          </p:cNvPicPr>
          <p:nvPr>
            <p:ph idx="1"/>
          </p:nvPr>
        </p:nvPicPr>
        <p:blipFill>
          <a:blip r:embed="rId4"/>
          <a:stretch>
            <a:fillRect/>
          </a:stretch>
        </p:blipFill>
        <p:spPr>
          <a:xfrm>
            <a:off x="328842" y="234493"/>
            <a:ext cx="1157769" cy="1156464"/>
          </a:xfrm>
        </p:spPr>
      </p:pic>
      <p:pic>
        <p:nvPicPr>
          <p:cNvPr id="10" name="Afbeelding 9" descr="Afbeelding met tekst, teken&#10;&#10;Automatisch gegenereerde beschrijving">
            <a:hlinkClick r:id="rId5" action="ppaction://hlinksldjump"/>
            <a:extLst>
              <a:ext uri="{FF2B5EF4-FFF2-40B4-BE49-F238E27FC236}">
                <a16:creationId xmlns:a16="http://schemas.microsoft.com/office/drawing/2014/main" id="{A6C3DC95-C574-F943-95E9-46C9F008F638}"/>
              </a:ext>
            </a:extLst>
          </p:cNvPr>
          <p:cNvPicPr>
            <a:picLocks noChangeAspect="1"/>
          </p:cNvPicPr>
          <p:nvPr/>
        </p:nvPicPr>
        <p:blipFill>
          <a:blip r:embed="rId6"/>
          <a:stretch>
            <a:fillRect/>
          </a:stretch>
        </p:blipFill>
        <p:spPr>
          <a:xfrm>
            <a:off x="10913273" y="5834818"/>
            <a:ext cx="1278727" cy="974195"/>
          </a:xfrm>
          <a:prstGeom prst="rect">
            <a:avLst/>
          </a:prstGeom>
        </p:spPr>
      </p:pic>
      <p:sp>
        <p:nvSpPr>
          <p:cNvPr id="11" name="De materialen en het proces volgens ‘de Wave’">
            <a:extLst>
              <a:ext uri="{FF2B5EF4-FFF2-40B4-BE49-F238E27FC236}">
                <a16:creationId xmlns:a16="http://schemas.microsoft.com/office/drawing/2014/main" id="{C8E20BCF-11C0-F54D-BA3C-997A6414C287}"/>
              </a:ext>
            </a:extLst>
          </p:cNvPr>
          <p:cNvSpPr txBox="1">
            <a:spLocks/>
          </p:cNvSpPr>
          <p:nvPr/>
        </p:nvSpPr>
        <p:spPr>
          <a:xfrm>
            <a:off x="941599" y="1622939"/>
            <a:ext cx="10834803" cy="978001"/>
          </a:xfrm>
          <a:prstGeom prst="rect">
            <a:avLst/>
          </a:prstGeom>
        </p:spPr>
        <p:txBody>
          <a:bodyPr vert="horz" lIns="91440" tIns="45720" rIns="91440" bIns="45720" rtlCol="0" anchor="ctr">
            <a:normAutofit/>
          </a:bodyPr>
          <a:lstStyle>
            <a:lvl1pPr algn="l" defTabSz="905255" rtl="0" eaLnBrk="1" latinLnBrk="0" hangingPunct="1">
              <a:lnSpc>
                <a:spcPct val="90000"/>
              </a:lnSpc>
              <a:spcBef>
                <a:spcPct val="0"/>
              </a:spcBef>
              <a:buNone/>
              <a:defRPr sz="2900" kern="1200">
                <a:solidFill>
                  <a:schemeClr val="tx1"/>
                </a:solidFill>
                <a:latin typeface="+mj-lt"/>
                <a:ea typeface="+mj-ea"/>
                <a:cs typeface="+mj-cs"/>
              </a:defRPr>
            </a:lvl1pPr>
          </a:lstStyle>
          <a:p>
            <a:r>
              <a:rPr lang="nl-NL" sz="2800" dirty="0"/>
              <a:t>Beantwoord de volgende vragen met je team</a:t>
            </a:r>
            <a:endParaRPr lang="nl-NL" sz="2800" dirty="0">
              <a:cs typeface="Calibri Light"/>
            </a:endParaRPr>
          </a:p>
        </p:txBody>
      </p:sp>
      <p:sp>
        <p:nvSpPr>
          <p:cNvPr id="12" name="Tijdelijke aanduiding voor tekst 2">
            <a:extLst>
              <a:ext uri="{FF2B5EF4-FFF2-40B4-BE49-F238E27FC236}">
                <a16:creationId xmlns:a16="http://schemas.microsoft.com/office/drawing/2014/main" id="{8B8F9086-FDA5-9E49-BDE0-BA7B47F76892}"/>
              </a:ext>
            </a:extLst>
          </p:cNvPr>
          <p:cNvSpPr txBox="1">
            <a:spLocks/>
          </p:cNvSpPr>
          <p:nvPr/>
        </p:nvSpPr>
        <p:spPr>
          <a:xfrm>
            <a:off x="838201" y="2664351"/>
            <a:ext cx="10938199" cy="3773059"/>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33705" indent="-433705" defTabSz="1158211">
              <a:spcBef>
                <a:spcPts val="2000"/>
              </a:spcBef>
              <a:buSzPct val="100000"/>
              <a:buFont typeface="Arial" panose="020B0604020202020204" pitchFamily="34" charset="0"/>
              <a:buAutoNum type="arabicPeriod"/>
              <a:defRPr sz="1710"/>
            </a:pPr>
            <a:r>
              <a:rPr lang="nl-NL" sz="2400" dirty="0"/>
              <a:t>Wat vond/vind jij een meerwaarde van online werken? </a:t>
            </a:r>
            <a:endParaRPr lang="nl-NL" sz="2400" dirty="0">
              <a:cs typeface="Calibri"/>
            </a:endParaRPr>
          </a:p>
          <a:p>
            <a:pPr marL="433705" indent="-433705" defTabSz="1158211">
              <a:spcBef>
                <a:spcPts val="2000"/>
              </a:spcBef>
              <a:buSzPct val="100000"/>
              <a:buFont typeface="Arial" panose="020B0604020202020204" pitchFamily="34" charset="0"/>
              <a:buAutoNum type="arabicPeriod"/>
              <a:defRPr sz="1710"/>
            </a:pPr>
            <a:r>
              <a:rPr lang="nl-NL" sz="2400" dirty="0"/>
              <a:t>Als je als docent één ding on campus zou kunnen doen met studenten, wat zou het zijn en waarom?</a:t>
            </a:r>
            <a:endParaRPr lang="nl-NL" sz="2400" dirty="0">
              <a:cs typeface="Calibri"/>
            </a:endParaRPr>
          </a:p>
          <a:p>
            <a:pPr marL="433705" indent="-433705" defTabSz="1158211">
              <a:spcBef>
                <a:spcPts val="2000"/>
              </a:spcBef>
              <a:buSzPct val="100000"/>
              <a:buFont typeface="Arial" panose="020B0604020202020204" pitchFamily="34" charset="0"/>
              <a:buAutoNum type="arabicPeriod"/>
              <a:defRPr sz="1710"/>
            </a:pPr>
            <a:r>
              <a:rPr lang="nl-NL" sz="2400" dirty="0"/>
              <a:t>Als je verplicht delen van je onderwijs on campus én online zou moeten doen, welke verdeling zou je maken?</a:t>
            </a:r>
            <a:endParaRPr lang="nl-NL" sz="2400" dirty="0">
              <a:cs typeface="Calibri"/>
            </a:endParaRPr>
          </a:p>
          <a:p>
            <a:pPr marL="433705" indent="-433705" defTabSz="1158211">
              <a:spcBef>
                <a:spcPts val="2000"/>
              </a:spcBef>
              <a:buSzPct val="100000"/>
              <a:buFont typeface="Arial" panose="020B0604020202020204" pitchFamily="34" charset="0"/>
              <a:buAutoNum type="arabicPeriod"/>
              <a:defRPr sz="1710"/>
            </a:pPr>
            <a:r>
              <a:rPr lang="nl-NL" sz="2400" dirty="0"/>
              <a:t>Wat zouden studenten graag online doen?</a:t>
            </a:r>
            <a:endParaRPr lang="nl-NL" sz="2400" dirty="0">
              <a:cs typeface="Calibri"/>
            </a:endParaRPr>
          </a:p>
          <a:p>
            <a:pPr marL="433705" indent="-433705" defTabSz="1158211">
              <a:spcBef>
                <a:spcPts val="2000"/>
              </a:spcBef>
              <a:buSzPct val="100000"/>
              <a:buFont typeface="Arial" panose="020B0604020202020204" pitchFamily="34" charset="0"/>
              <a:buAutoNum type="arabicPeriod"/>
              <a:defRPr sz="1710"/>
            </a:pPr>
            <a:r>
              <a:rPr lang="nl-NL" sz="2400" dirty="0"/>
              <a:t>Wat zouden studenten graag on campus doen?</a:t>
            </a:r>
            <a:endParaRPr lang="nl-NL" sz="2400" dirty="0">
              <a:cs typeface="Calibri"/>
            </a:endParaRPr>
          </a:p>
        </p:txBody>
      </p:sp>
      <p:sp>
        <p:nvSpPr>
          <p:cNvPr id="4" name="De materialen en het proces volgens ‘de Wave’">
            <a:extLst>
              <a:ext uri="{FF2B5EF4-FFF2-40B4-BE49-F238E27FC236}">
                <a16:creationId xmlns:a16="http://schemas.microsoft.com/office/drawing/2014/main" id="{97609653-DFC9-4122-8494-92999AE6B1D9}"/>
              </a:ext>
            </a:extLst>
          </p:cNvPr>
          <p:cNvSpPr txBox="1">
            <a:spLocks/>
          </p:cNvSpPr>
          <p:nvPr/>
        </p:nvSpPr>
        <p:spPr>
          <a:xfrm>
            <a:off x="1883527" y="484591"/>
            <a:ext cx="9770879" cy="978001"/>
          </a:xfrm>
          <a:prstGeom prst="rect">
            <a:avLst/>
          </a:prstGeom>
        </p:spPr>
        <p:txBody>
          <a:bodyPr vert="horz" lIns="91440" tIns="45720" rIns="91440" bIns="45720" rtlCol="0" anchor="ctr">
            <a:normAutofit/>
          </a:bodyPr>
          <a:ls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4400" b="1">
                <a:latin typeface="Calibri Light"/>
                <a:ea typeface="+mj-lt"/>
                <a:cs typeface="+mj-lt"/>
              </a:rPr>
              <a:t>De </a:t>
            </a:r>
            <a:r>
              <a:rPr lang="en-US" sz="4400" b="1" err="1">
                <a:latin typeface="Calibri Light"/>
                <a:ea typeface="+mj-lt"/>
                <a:cs typeface="+mj-lt"/>
              </a:rPr>
              <a:t>meerwaarde</a:t>
            </a:r>
            <a:r>
              <a:rPr lang="en-US" sz="4400" b="1">
                <a:latin typeface="Calibri Light"/>
                <a:ea typeface="+mj-lt"/>
                <a:cs typeface="+mj-lt"/>
              </a:rPr>
              <a:t> van blended</a:t>
            </a:r>
            <a:endParaRPr lang="nl-NL" sz="4400" b="1">
              <a:latin typeface="Calibri Light"/>
              <a:ea typeface="+mj-lt"/>
              <a:cs typeface="+mj-lt"/>
            </a:endParaRPr>
          </a:p>
        </p:txBody>
      </p:sp>
    </p:spTree>
    <p:extLst>
      <p:ext uri="{BB962C8B-B14F-4D97-AF65-F5344CB8AC3E}">
        <p14:creationId xmlns:p14="http://schemas.microsoft.com/office/powerpoint/2010/main" val="42247495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Tijdelijke aanduiding voor inhoud 4">
            <a:extLst>
              <a:ext uri="{FF2B5EF4-FFF2-40B4-BE49-F238E27FC236}">
                <a16:creationId xmlns:a16="http://schemas.microsoft.com/office/drawing/2014/main" id="{D926A864-7A85-F741-A417-D2898D11E754}"/>
              </a:ext>
            </a:extLst>
          </p:cNvPr>
          <p:cNvPicPr>
            <a:picLocks noChangeAspect="1"/>
          </p:cNvPicPr>
          <p:nvPr/>
        </p:nvPicPr>
        <p:blipFill>
          <a:blip r:embed="rId3"/>
          <a:stretch>
            <a:fillRect/>
          </a:stretch>
        </p:blipFill>
        <p:spPr>
          <a:xfrm>
            <a:off x="1806490" y="-489857"/>
            <a:ext cx="10397086" cy="7347857"/>
          </a:xfrm>
          <a:prstGeom prst="rect">
            <a:avLst/>
          </a:prstGeom>
        </p:spPr>
      </p:pic>
      <p:sp>
        <p:nvSpPr>
          <p:cNvPr id="213" name="technologische ondersteuning draagt bij aan het leerproces…"/>
          <p:cNvSpPr txBox="1">
            <a:spLocks noGrp="1"/>
          </p:cNvSpPr>
          <p:nvPr>
            <p:ph type="body" sz="half" idx="1"/>
          </p:nvPr>
        </p:nvSpPr>
        <p:spPr>
          <a:xfrm>
            <a:off x="1667175" y="1641746"/>
            <a:ext cx="6443008" cy="4752091"/>
          </a:xfrm>
          <a:prstGeom prst="rect">
            <a:avLst/>
          </a:prstGeom>
        </p:spPr>
        <p:txBody>
          <a:bodyPr vert="horz" lIns="91440" tIns="45720" rIns="91440" bIns="45720" rtlCol="0" anchor="t">
            <a:normAutofit/>
          </a:bodyPr>
          <a:lstStyle/>
          <a:p>
            <a:r>
              <a:rPr lang="nl-NL" sz="2400" dirty="0"/>
              <a:t>technologische ondersteuning draagt bij aan het leerproces</a:t>
            </a:r>
            <a:endParaRPr lang="nl-NL" sz="2400">
              <a:cs typeface="Calibri"/>
            </a:endParaRPr>
          </a:p>
          <a:p>
            <a:r>
              <a:rPr lang="nl-NL" sz="2400" dirty="0"/>
              <a:t>… versterkt onderlinge samenwerking en communicatie</a:t>
            </a:r>
            <a:endParaRPr lang="nl-NL" sz="2400">
              <a:cs typeface="Calibri"/>
            </a:endParaRPr>
          </a:p>
          <a:p>
            <a:r>
              <a:rPr lang="nl-NL" sz="2400" dirty="0"/>
              <a:t>monitoring en feedback worden gemakkelijker </a:t>
            </a:r>
            <a:endParaRPr lang="nl-NL" sz="2400">
              <a:cs typeface="Calibri"/>
            </a:endParaRPr>
          </a:p>
          <a:p>
            <a:r>
              <a:rPr lang="nl-NL" sz="2400" dirty="0"/>
              <a:t>het leerproces kan meer gepersonaliseerd worden</a:t>
            </a:r>
            <a:endParaRPr lang="nl-NL" sz="2400">
              <a:cs typeface="Calibri"/>
            </a:endParaRPr>
          </a:p>
          <a:p>
            <a:r>
              <a:rPr lang="nl-NL" sz="2400" dirty="0"/>
              <a:t>ondersteunt autonoom leren en eigenaarschap bij deelnemers</a:t>
            </a:r>
            <a:endParaRPr lang="nl-NL" sz="2400">
              <a:cs typeface="Calibri"/>
            </a:endParaRPr>
          </a:p>
        </p:txBody>
      </p:sp>
      <p:sp>
        <p:nvSpPr>
          <p:cNvPr id="215" name="Positieve berichten over blended"/>
          <p:cNvSpPr txBox="1">
            <a:spLocks noGrp="1"/>
          </p:cNvSpPr>
          <p:nvPr>
            <p:ph type="title"/>
          </p:nvPr>
        </p:nvSpPr>
        <p:spPr>
          <a:xfrm>
            <a:off x="1667175" y="395977"/>
            <a:ext cx="9130819" cy="1017330"/>
          </a:xfrm>
          <a:prstGeom prst="rect">
            <a:avLst/>
          </a:prstGeom>
        </p:spPr>
        <p:txBody>
          <a:bodyPr>
            <a:noAutofit/>
          </a:bodyPr>
          <a:lstStyle>
            <a:lvl1pPr defTabSz="2072588">
              <a:defRPr sz="7225" spc="-144"/>
            </a:lvl1pPr>
          </a:lstStyle>
          <a:p>
            <a:r>
              <a:rPr sz="4400" b="1"/>
              <a:t>Positieve berichten over </a:t>
            </a:r>
            <a:r>
              <a:rPr sz="4400" b="1" err="1"/>
              <a:t>blended</a:t>
            </a:r>
            <a:r>
              <a:rPr lang="nl-NL" sz="4400" b="1"/>
              <a:t> learning</a:t>
            </a:r>
            <a:endParaRPr lang="nl-NL" sz="4400" b="1" err="1">
              <a:cs typeface="Calibri Light"/>
            </a:endParaRPr>
          </a:p>
        </p:txBody>
      </p:sp>
      <p:sp>
        <p:nvSpPr>
          <p:cNvPr id="216" name="2015"/>
          <p:cNvSpPr txBox="1"/>
          <p:nvPr/>
        </p:nvSpPr>
        <p:spPr>
          <a:xfrm>
            <a:off x="9462180" y="5176825"/>
            <a:ext cx="923330" cy="56695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25400" tIns="25400" rIns="25400" bIns="25400" anchor="ctr">
            <a:spAutoFit/>
          </a:bodyPr>
          <a:lstStyle>
            <a:lvl1pPr>
              <a:defRPr sz="6700" b="1">
                <a:solidFill>
                  <a:schemeClr val="accent5">
                    <a:hueOff val="-82419"/>
                    <a:satOff val="-9513"/>
                    <a:lumOff val="-16343"/>
                  </a:schemeClr>
                </a:solidFill>
              </a:defRPr>
            </a:lvl1pPr>
          </a:lstStyle>
          <a:p>
            <a:r>
              <a:rPr sz="3351"/>
              <a:t>2015</a:t>
            </a:r>
          </a:p>
        </p:txBody>
      </p:sp>
      <p:pic>
        <p:nvPicPr>
          <p:cNvPr id="4" name="Afbeelding 3">
            <a:extLst>
              <a:ext uri="{FF2B5EF4-FFF2-40B4-BE49-F238E27FC236}">
                <a16:creationId xmlns:a16="http://schemas.microsoft.com/office/drawing/2014/main" id="{7E31F092-28E5-5840-924D-90DA6E16E25D}"/>
              </a:ext>
            </a:extLst>
          </p:cNvPr>
          <p:cNvPicPr>
            <a:picLocks noChangeAspect="1"/>
          </p:cNvPicPr>
          <p:nvPr/>
        </p:nvPicPr>
        <p:blipFill>
          <a:blip r:embed="rId4"/>
          <a:stretch>
            <a:fillRect/>
          </a:stretch>
        </p:blipFill>
        <p:spPr>
          <a:xfrm>
            <a:off x="8298511" y="1246284"/>
            <a:ext cx="3290238" cy="3383267"/>
          </a:xfrm>
          <a:prstGeom prst="rect">
            <a:avLst/>
          </a:prstGeom>
        </p:spPr>
      </p:pic>
      <p:pic>
        <p:nvPicPr>
          <p:cNvPr id="2" name="Tijdelijke aanduiding voor inhoud 7">
            <a:extLst>
              <a:ext uri="{FF2B5EF4-FFF2-40B4-BE49-F238E27FC236}">
                <a16:creationId xmlns:a16="http://schemas.microsoft.com/office/drawing/2014/main" id="{61F0CC17-3080-4DA4-A11F-C8B8AE755D94}"/>
              </a:ext>
            </a:extLst>
          </p:cNvPr>
          <p:cNvPicPr>
            <a:picLocks noChangeAspect="1"/>
          </p:cNvPicPr>
          <p:nvPr/>
        </p:nvPicPr>
        <p:blipFill>
          <a:blip r:embed="rId5"/>
          <a:stretch>
            <a:fillRect/>
          </a:stretch>
        </p:blipFill>
        <p:spPr>
          <a:xfrm>
            <a:off x="328842" y="234493"/>
            <a:ext cx="1157769" cy="1156464"/>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Tijdelijke aanduiding voor inhoud 4">
            <a:extLst>
              <a:ext uri="{FF2B5EF4-FFF2-40B4-BE49-F238E27FC236}">
                <a16:creationId xmlns:a16="http://schemas.microsoft.com/office/drawing/2014/main" id="{6A2308C5-6E1F-BE40-8E62-91870FB48B8B}"/>
              </a:ext>
            </a:extLst>
          </p:cNvPr>
          <p:cNvPicPr>
            <a:picLocks noChangeAspect="1"/>
          </p:cNvPicPr>
          <p:nvPr/>
        </p:nvPicPr>
        <p:blipFill>
          <a:blip r:embed="rId3"/>
          <a:stretch>
            <a:fillRect/>
          </a:stretch>
        </p:blipFill>
        <p:spPr>
          <a:xfrm>
            <a:off x="1792113" y="-604876"/>
            <a:ext cx="10397086" cy="7347857"/>
          </a:xfrm>
          <a:prstGeom prst="rect">
            <a:avLst/>
          </a:prstGeom>
        </p:spPr>
      </p:pic>
      <p:sp>
        <p:nvSpPr>
          <p:cNvPr id="218" name="verbetert onderwijskundig ontwerp (minder business as usual)…"/>
          <p:cNvSpPr txBox="1">
            <a:spLocks noGrp="1"/>
          </p:cNvSpPr>
          <p:nvPr>
            <p:ph type="body" sz="half" idx="1"/>
          </p:nvPr>
        </p:nvSpPr>
        <p:spPr>
          <a:xfrm>
            <a:off x="1681553" y="1684878"/>
            <a:ext cx="6293764" cy="4752091"/>
          </a:xfrm>
          <a:prstGeom prst="rect">
            <a:avLst/>
          </a:prstGeom>
        </p:spPr>
        <p:txBody>
          <a:bodyPr vert="horz" lIns="91440" tIns="45720" rIns="91440" bIns="45720" rtlCol="0" anchor="t">
            <a:noAutofit/>
          </a:bodyPr>
          <a:lstStyle/>
          <a:p>
            <a:pPr marL="301625" indent="-301625" defTabSz="1206948">
              <a:spcBef>
                <a:spcPts val="2200"/>
              </a:spcBef>
              <a:defRPr sz="4752"/>
            </a:pPr>
            <a:r>
              <a:rPr lang="nl-NL" sz="2400" dirty="0">
                <a:cs typeface="Calibri" panose="020F0502020204030204"/>
              </a:rPr>
              <a:t>verbetert onderwijskundig ontwerp (minder business as usual)</a:t>
            </a:r>
          </a:p>
          <a:p>
            <a:pPr marL="301625" indent="-301625" defTabSz="1206948">
              <a:spcBef>
                <a:spcPts val="2200"/>
              </a:spcBef>
              <a:defRPr sz="4752"/>
            </a:pPr>
            <a:r>
              <a:rPr lang="nl-NL" sz="2400" dirty="0">
                <a:cs typeface="Calibri" panose="020F0502020204030204"/>
              </a:rPr>
              <a:t>gemakkelijkere toegang tot leeractiviteiten</a:t>
            </a:r>
          </a:p>
          <a:p>
            <a:pPr marL="301625" indent="-301625" defTabSz="1206948">
              <a:spcBef>
                <a:spcPts val="2200"/>
              </a:spcBef>
              <a:defRPr sz="4752"/>
            </a:pPr>
            <a:r>
              <a:rPr lang="nl-NL" sz="2400" dirty="0">
                <a:cs typeface="Calibri" panose="020F0502020204030204"/>
              </a:rPr>
              <a:t>grotere betrokkenheid door sociale interactie</a:t>
            </a:r>
          </a:p>
          <a:p>
            <a:pPr marL="301625" indent="-301625" defTabSz="1206948">
              <a:spcBef>
                <a:spcPts val="2200"/>
              </a:spcBef>
              <a:defRPr sz="4752"/>
            </a:pPr>
            <a:r>
              <a:rPr lang="nl-NL" sz="2400" dirty="0">
                <a:cs typeface="Calibri" panose="020F0502020204030204"/>
              </a:rPr>
              <a:t>het leerproces kan meer gepersonaliseerd worden</a:t>
            </a:r>
          </a:p>
          <a:p>
            <a:pPr marL="301625" indent="-301625" defTabSz="1206948">
              <a:spcBef>
                <a:spcPts val="2200"/>
              </a:spcBef>
              <a:defRPr sz="4752"/>
            </a:pPr>
            <a:r>
              <a:rPr lang="nl-NL" sz="2400" dirty="0">
                <a:cs typeface="Calibri" panose="020F0502020204030204"/>
              </a:rPr>
              <a:t>meer focus op leeractiviteiten van deelnemers</a:t>
            </a:r>
          </a:p>
        </p:txBody>
      </p:sp>
      <p:sp>
        <p:nvSpPr>
          <p:cNvPr id="8" name="Positieve berichten over blended">
            <a:extLst>
              <a:ext uri="{FF2B5EF4-FFF2-40B4-BE49-F238E27FC236}">
                <a16:creationId xmlns:a16="http://schemas.microsoft.com/office/drawing/2014/main" id="{B41640C8-60E0-9D4D-AAC4-E303D4570AEA}"/>
              </a:ext>
            </a:extLst>
          </p:cNvPr>
          <p:cNvSpPr txBox="1">
            <a:spLocks noGrp="1"/>
          </p:cNvSpPr>
          <p:nvPr>
            <p:ph type="title"/>
          </p:nvPr>
        </p:nvSpPr>
        <p:spPr>
          <a:xfrm>
            <a:off x="1681553" y="439110"/>
            <a:ext cx="9648405" cy="1046084"/>
          </a:xfrm>
          <a:prstGeom prst="rect">
            <a:avLst/>
          </a:prstGeom>
        </p:spPr>
        <p:txBody>
          <a:bodyPr>
            <a:noAutofit/>
          </a:bodyPr>
          <a:lstStyle>
            <a:lvl1pPr defTabSz="2072588">
              <a:defRPr sz="7225" spc="-144"/>
            </a:lvl1pPr>
          </a:lstStyle>
          <a:p>
            <a:r>
              <a:rPr lang="nl-NL" sz="4400" b="1"/>
              <a:t>Positieve berichten over blended learning</a:t>
            </a:r>
            <a:endParaRPr lang="nl-NL" sz="4400" b="1">
              <a:cs typeface="Calibri Light"/>
            </a:endParaRPr>
          </a:p>
        </p:txBody>
      </p:sp>
      <p:sp>
        <p:nvSpPr>
          <p:cNvPr id="221" name="2017"/>
          <p:cNvSpPr txBox="1"/>
          <p:nvPr/>
        </p:nvSpPr>
        <p:spPr>
          <a:xfrm>
            <a:off x="9281389" y="5474611"/>
            <a:ext cx="923330" cy="56695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25400" tIns="25400" rIns="25400" bIns="25400" anchor="ctr">
            <a:spAutoFit/>
          </a:bodyPr>
          <a:lstStyle>
            <a:lvl1pPr>
              <a:defRPr sz="6700" b="1">
                <a:solidFill>
                  <a:schemeClr val="accent5">
                    <a:hueOff val="-82419"/>
                    <a:satOff val="-9513"/>
                    <a:lumOff val="-16343"/>
                  </a:schemeClr>
                </a:solidFill>
              </a:defRPr>
            </a:lvl1pPr>
          </a:lstStyle>
          <a:p>
            <a:r>
              <a:rPr sz="3351"/>
              <a:t>2017</a:t>
            </a:r>
          </a:p>
        </p:txBody>
      </p:sp>
      <p:pic>
        <p:nvPicPr>
          <p:cNvPr id="4" name="Afbeelding 3">
            <a:extLst>
              <a:ext uri="{FF2B5EF4-FFF2-40B4-BE49-F238E27FC236}">
                <a16:creationId xmlns:a16="http://schemas.microsoft.com/office/drawing/2014/main" id="{B34B3960-B6AD-C04E-A091-B8D5B19533D6}"/>
              </a:ext>
            </a:extLst>
          </p:cNvPr>
          <p:cNvPicPr>
            <a:picLocks noChangeAspect="1"/>
          </p:cNvPicPr>
          <p:nvPr/>
        </p:nvPicPr>
        <p:blipFill>
          <a:blip r:embed="rId4"/>
          <a:stretch>
            <a:fillRect/>
          </a:stretch>
        </p:blipFill>
        <p:spPr>
          <a:xfrm>
            <a:off x="8100254" y="2021209"/>
            <a:ext cx="3285600" cy="3382674"/>
          </a:xfrm>
          <a:prstGeom prst="rect">
            <a:avLst/>
          </a:prstGeom>
        </p:spPr>
      </p:pic>
      <p:pic>
        <p:nvPicPr>
          <p:cNvPr id="2" name="Tijdelijke aanduiding voor inhoud 7">
            <a:extLst>
              <a:ext uri="{FF2B5EF4-FFF2-40B4-BE49-F238E27FC236}">
                <a16:creationId xmlns:a16="http://schemas.microsoft.com/office/drawing/2014/main" id="{C5556F43-27DD-459B-86FC-49A01978D31E}"/>
              </a:ext>
            </a:extLst>
          </p:cNvPr>
          <p:cNvPicPr>
            <a:picLocks noChangeAspect="1"/>
          </p:cNvPicPr>
          <p:nvPr/>
        </p:nvPicPr>
        <p:blipFill>
          <a:blip r:embed="rId5"/>
          <a:stretch>
            <a:fillRect/>
          </a:stretch>
        </p:blipFill>
        <p:spPr>
          <a:xfrm>
            <a:off x="328842" y="234493"/>
            <a:ext cx="1157769" cy="1156464"/>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Tijdelijke aanduiding voor inhoud 4">
            <a:extLst>
              <a:ext uri="{FF2B5EF4-FFF2-40B4-BE49-F238E27FC236}">
                <a16:creationId xmlns:a16="http://schemas.microsoft.com/office/drawing/2014/main" id="{3F9C80E8-CCED-1645-B87A-C6C8E3539DCB}"/>
              </a:ext>
            </a:extLst>
          </p:cNvPr>
          <p:cNvPicPr>
            <a:picLocks noChangeAspect="1"/>
          </p:cNvPicPr>
          <p:nvPr/>
        </p:nvPicPr>
        <p:blipFill>
          <a:blip r:embed="rId3"/>
          <a:stretch>
            <a:fillRect/>
          </a:stretch>
        </p:blipFill>
        <p:spPr>
          <a:xfrm>
            <a:off x="1806490" y="-489857"/>
            <a:ext cx="10397086" cy="7347857"/>
          </a:xfrm>
          <a:prstGeom prst="rect">
            <a:avLst/>
          </a:prstGeom>
        </p:spPr>
      </p:pic>
      <p:sp>
        <p:nvSpPr>
          <p:cNvPr id="223" name="meer mogelijkheden maatwerk te bieden…"/>
          <p:cNvSpPr txBox="1">
            <a:spLocks noGrp="1"/>
          </p:cNvSpPr>
          <p:nvPr>
            <p:ph type="body" sz="half" idx="1"/>
          </p:nvPr>
        </p:nvSpPr>
        <p:spPr>
          <a:xfrm>
            <a:off x="1580911" y="1641746"/>
            <a:ext cx="5932020" cy="4752091"/>
          </a:xfrm>
          <a:prstGeom prst="rect">
            <a:avLst/>
          </a:prstGeom>
        </p:spPr>
        <p:txBody>
          <a:bodyPr vert="horz" lIns="91440" tIns="45720" rIns="91440" bIns="45720" rtlCol="0" anchor="t">
            <a:normAutofit/>
          </a:bodyPr>
          <a:lstStyle/>
          <a:p>
            <a:r>
              <a:rPr sz="2400" dirty="0"/>
              <a:t>meer mogelijkheden maatwerk te bieden</a:t>
            </a:r>
            <a:endParaRPr lang="nl-NL" sz="2400" dirty="0">
              <a:cs typeface="Calibri"/>
            </a:endParaRPr>
          </a:p>
          <a:p>
            <a:r>
              <a:rPr sz="2400" dirty="0" err="1"/>
              <a:t>drempelverlaging</a:t>
            </a:r>
            <a:r>
              <a:rPr sz="2400" dirty="0"/>
              <a:t> contact met docent</a:t>
            </a:r>
            <a:endParaRPr sz="2400" dirty="0">
              <a:cs typeface="Calibri"/>
            </a:endParaRPr>
          </a:p>
          <a:p>
            <a:r>
              <a:rPr sz="2400" dirty="0" err="1"/>
              <a:t>meer</a:t>
            </a:r>
            <a:r>
              <a:rPr sz="2400" dirty="0"/>
              <a:t> </a:t>
            </a:r>
            <a:r>
              <a:rPr sz="2400" dirty="0" err="1"/>
              <a:t>mogelijkheden</a:t>
            </a:r>
            <a:r>
              <a:rPr sz="2400" dirty="0"/>
              <a:t> </a:t>
            </a:r>
            <a:r>
              <a:rPr sz="2400" dirty="0" err="1"/>
              <a:t>voor</a:t>
            </a:r>
            <a:r>
              <a:rPr sz="2400" dirty="0"/>
              <a:t> </a:t>
            </a:r>
            <a:r>
              <a:rPr sz="2400" dirty="0" err="1"/>
              <a:t>internationaal</a:t>
            </a:r>
            <a:r>
              <a:rPr sz="2400" dirty="0"/>
              <a:t> </a:t>
            </a:r>
            <a:r>
              <a:rPr sz="2400" dirty="0" err="1"/>
              <a:t>onderwijs</a:t>
            </a:r>
            <a:endParaRPr sz="2400" dirty="0">
              <a:cs typeface="Calibri"/>
            </a:endParaRPr>
          </a:p>
          <a:p>
            <a:r>
              <a:rPr sz="2400" dirty="0" err="1"/>
              <a:t>grotere</a:t>
            </a:r>
            <a:r>
              <a:rPr sz="2400" dirty="0"/>
              <a:t> </a:t>
            </a:r>
            <a:r>
              <a:rPr sz="2400" dirty="0" err="1"/>
              <a:t>flexibiliteit</a:t>
            </a:r>
            <a:r>
              <a:rPr sz="2400" dirty="0"/>
              <a:t> </a:t>
            </a:r>
            <a:r>
              <a:rPr sz="2400" dirty="0" err="1"/>
              <a:t>en</a:t>
            </a:r>
            <a:r>
              <a:rPr sz="2400" dirty="0"/>
              <a:t> </a:t>
            </a:r>
            <a:r>
              <a:rPr sz="2400" dirty="0" err="1"/>
              <a:t>verminderen</a:t>
            </a:r>
            <a:r>
              <a:rPr sz="2400" dirty="0"/>
              <a:t> van </a:t>
            </a:r>
            <a:r>
              <a:rPr sz="2400" dirty="0" err="1"/>
              <a:t>reistijd</a:t>
            </a:r>
            <a:endParaRPr sz="2400" dirty="0">
              <a:cs typeface="Calibri"/>
            </a:endParaRPr>
          </a:p>
          <a:p>
            <a:r>
              <a:rPr sz="2400" dirty="0" err="1"/>
              <a:t>meer</a:t>
            </a:r>
            <a:r>
              <a:rPr sz="2400" dirty="0"/>
              <a:t> </a:t>
            </a:r>
            <a:r>
              <a:rPr sz="2400" dirty="0" err="1"/>
              <a:t>variatie</a:t>
            </a:r>
            <a:r>
              <a:rPr sz="2400" dirty="0"/>
              <a:t> in </a:t>
            </a:r>
            <a:r>
              <a:rPr sz="2400" dirty="0" err="1"/>
              <a:t>werkvormen</a:t>
            </a:r>
            <a:r>
              <a:rPr sz="2400" dirty="0"/>
              <a:t> </a:t>
            </a:r>
            <a:r>
              <a:rPr sz="2400" dirty="0" err="1"/>
              <a:t>en</a:t>
            </a:r>
            <a:r>
              <a:rPr sz="2400" dirty="0"/>
              <a:t> </a:t>
            </a:r>
            <a:r>
              <a:rPr sz="2400" dirty="0" err="1"/>
              <a:t>leeractiviteiten</a:t>
            </a:r>
            <a:endParaRPr sz="2400" dirty="0">
              <a:cs typeface="Calibri"/>
            </a:endParaRPr>
          </a:p>
        </p:txBody>
      </p:sp>
      <p:sp>
        <p:nvSpPr>
          <p:cNvPr id="8" name="Positieve berichten over blended">
            <a:extLst>
              <a:ext uri="{FF2B5EF4-FFF2-40B4-BE49-F238E27FC236}">
                <a16:creationId xmlns:a16="http://schemas.microsoft.com/office/drawing/2014/main" id="{A2C0182F-E837-8B44-9570-85DEB39B602B}"/>
              </a:ext>
            </a:extLst>
          </p:cNvPr>
          <p:cNvSpPr txBox="1">
            <a:spLocks noGrp="1"/>
          </p:cNvSpPr>
          <p:nvPr>
            <p:ph type="title"/>
          </p:nvPr>
        </p:nvSpPr>
        <p:spPr>
          <a:xfrm>
            <a:off x="1580911" y="395977"/>
            <a:ext cx="4889500" cy="1046084"/>
          </a:xfrm>
          <a:prstGeom prst="rect">
            <a:avLst/>
          </a:prstGeom>
        </p:spPr>
        <p:txBody>
          <a:bodyPr>
            <a:noAutofit/>
          </a:bodyPr>
          <a:lstStyle>
            <a:lvl1pPr defTabSz="2072588">
              <a:defRPr sz="7225" spc="-144"/>
            </a:lvl1pPr>
          </a:lstStyle>
          <a:p>
            <a:r>
              <a:rPr sz="3600" err="1"/>
              <a:t>Positieve</a:t>
            </a:r>
            <a:r>
              <a:rPr sz="3600"/>
              <a:t> </a:t>
            </a:r>
            <a:r>
              <a:rPr sz="3600" err="1"/>
              <a:t>berichten</a:t>
            </a:r>
            <a:r>
              <a:rPr sz="3600"/>
              <a:t> over blended</a:t>
            </a:r>
          </a:p>
        </p:txBody>
      </p:sp>
      <p:sp>
        <p:nvSpPr>
          <p:cNvPr id="226" name="2021"/>
          <p:cNvSpPr txBox="1"/>
          <p:nvPr/>
        </p:nvSpPr>
        <p:spPr>
          <a:xfrm>
            <a:off x="9188458" y="4646573"/>
            <a:ext cx="923330" cy="56695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25400" tIns="25400" rIns="25400" bIns="25400" anchor="ctr">
            <a:spAutoFit/>
          </a:bodyPr>
          <a:lstStyle>
            <a:lvl1pPr>
              <a:defRPr sz="6700" b="1">
                <a:solidFill>
                  <a:schemeClr val="accent5">
                    <a:hueOff val="-82419"/>
                    <a:satOff val="-9513"/>
                    <a:lumOff val="-16343"/>
                  </a:schemeClr>
                </a:solidFill>
              </a:defRPr>
            </a:lvl1pPr>
          </a:lstStyle>
          <a:p>
            <a:r>
              <a:rPr sz="3351"/>
              <a:t>2021</a:t>
            </a:r>
          </a:p>
        </p:txBody>
      </p:sp>
      <p:pic>
        <p:nvPicPr>
          <p:cNvPr id="4" name="Afbeelding 3">
            <a:extLst>
              <a:ext uri="{FF2B5EF4-FFF2-40B4-BE49-F238E27FC236}">
                <a16:creationId xmlns:a16="http://schemas.microsoft.com/office/drawing/2014/main" id="{515196B4-FB52-664E-919A-043DD85524E2}"/>
              </a:ext>
            </a:extLst>
          </p:cNvPr>
          <p:cNvPicPr>
            <a:picLocks noChangeAspect="1"/>
          </p:cNvPicPr>
          <p:nvPr/>
        </p:nvPicPr>
        <p:blipFill>
          <a:blip r:embed="rId4"/>
          <a:stretch>
            <a:fillRect/>
          </a:stretch>
        </p:blipFill>
        <p:spPr>
          <a:xfrm>
            <a:off x="8068234" y="955161"/>
            <a:ext cx="3163777" cy="3257253"/>
          </a:xfrm>
          <a:prstGeom prst="rect">
            <a:avLst/>
          </a:prstGeom>
        </p:spPr>
      </p:pic>
      <p:pic>
        <p:nvPicPr>
          <p:cNvPr id="2" name="Tijdelijke aanduiding voor inhoud 7">
            <a:extLst>
              <a:ext uri="{FF2B5EF4-FFF2-40B4-BE49-F238E27FC236}">
                <a16:creationId xmlns:a16="http://schemas.microsoft.com/office/drawing/2014/main" id="{D14D728C-A608-4736-9F78-7626D630E1A4}"/>
              </a:ext>
            </a:extLst>
          </p:cNvPr>
          <p:cNvPicPr>
            <a:picLocks noChangeAspect="1"/>
          </p:cNvPicPr>
          <p:nvPr/>
        </p:nvPicPr>
        <p:blipFill>
          <a:blip r:embed="rId5"/>
          <a:stretch>
            <a:fillRect/>
          </a:stretch>
        </p:blipFill>
        <p:spPr>
          <a:xfrm>
            <a:off x="328842" y="234493"/>
            <a:ext cx="1157769" cy="1156464"/>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Tijdelijke aanduiding voor inhoud 4">
            <a:extLst>
              <a:ext uri="{FF2B5EF4-FFF2-40B4-BE49-F238E27FC236}">
                <a16:creationId xmlns:a16="http://schemas.microsoft.com/office/drawing/2014/main" id="{BDAFE1E6-AB21-49BB-9A71-6A76485DE050}"/>
              </a:ext>
            </a:extLst>
          </p:cNvPr>
          <p:cNvPicPr>
            <a:picLocks noChangeAspect="1"/>
          </p:cNvPicPr>
          <p:nvPr/>
        </p:nvPicPr>
        <p:blipFill>
          <a:blip r:embed="rId3"/>
          <a:stretch>
            <a:fillRect/>
          </a:stretch>
        </p:blipFill>
        <p:spPr>
          <a:xfrm>
            <a:off x="1806490" y="-1027740"/>
            <a:ext cx="10397086" cy="7347857"/>
          </a:xfrm>
          <a:prstGeom prst="rect">
            <a:avLst/>
          </a:prstGeom>
        </p:spPr>
      </p:pic>
      <p:pic>
        <p:nvPicPr>
          <p:cNvPr id="233" name="Schermafbeelding 2021-04-15 om 00.07.24.png" descr="Schermafbeelding 2021-04-15 om 00.07.24.png"/>
          <p:cNvPicPr>
            <a:picLocks noChangeAspect="1"/>
          </p:cNvPicPr>
          <p:nvPr/>
        </p:nvPicPr>
        <p:blipFill>
          <a:blip r:embed="rId4"/>
          <a:stretch>
            <a:fillRect/>
          </a:stretch>
        </p:blipFill>
        <p:spPr>
          <a:xfrm>
            <a:off x="1536173" y="1278424"/>
            <a:ext cx="9967919" cy="4881326"/>
          </a:xfrm>
          <a:prstGeom prst="rect">
            <a:avLst/>
          </a:prstGeom>
          <a:ln w="12700">
            <a:miter lim="400000"/>
          </a:ln>
        </p:spPr>
      </p:pic>
      <p:sp>
        <p:nvSpPr>
          <p:cNvPr id="234" name="Ontwerpaspecten"/>
          <p:cNvSpPr txBox="1">
            <a:spLocks noGrp="1"/>
          </p:cNvSpPr>
          <p:nvPr>
            <p:ph type="title"/>
          </p:nvPr>
        </p:nvSpPr>
        <p:spPr>
          <a:xfrm>
            <a:off x="1667175" y="352845"/>
            <a:ext cx="10985500" cy="1060797"/>
          </a:xfrm>
          <a:prstGeom prst="rect">
            <a:avLst/>
          </a:prstGeom>
        </p:spPr>
        <p:txBody>
          <a:bodyPr>
            <a:normAutofit/>
          </a:bodyPr>
          <a:lstStyle/>
          <a:p>
            <a:r>
              <a:t>Ontwerpaspecten</a:t>
            </a:r>
          </a:p>
        </p:txBody>
      </p:sp>
      <p:pic>
        <p:nvPicPr>
          <p:cNvPr id="3" name="Tijdelijke aanduiding voor inhoud 7">
            <a:extLst>
              <a:ext uri="{FF2B5EF4-FFF2-40B4-BE49-F238E27FC236}">
                <a16:creationId xmlns:a16="http://schemas.microsoft.com/office/drawing/2014/main" id="{2A2B616A-5AA5-491C-9C72-86156D2B9623}"/>
              </a:ext>
            </a:extLst>
          </p:cNvPr>
          <p:cNvPicPr>
            <a:picLocks noChangeAspect="1"/>
          </p:cNvPicPr>
          <p:nvPr/>
        </p:nvPicPr>
        <p:blipFill>
          <a:blip r:embed="rId5"/>
          <a:stretch>
            <a:fillRect/>
          </a:stretch>
        </p:blipFill>
        <p:spPr>
          <a:xfrm>
            <a:off x="328842" y="234493"/>
            <a:ext cx="1157769" cy="1156464"/>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Tijdelijke aanduiding voor inhoud 4">
            <a:extLst>
              <a:ext uri="{FF2B5EF4-FFF2-40B4-BE49-F238E27FC236}">
                <a16:creationId xmlns:a16="http://schemas.microsoft.com/office/drawing/2014/main" id="{C9BB0938-E2A7-5A47-9E13-1C8566CD88ED}"/>
              </a:ext>
            </a:extLst>
          </p:cNvPr>
          <p:cNvPicPr>
            <a:picLocks noChangeAspect="1"/>
          </p:cNvPicPr>
          <p:nvPr/>
        </p:nvPicPr>
        <p:blipFill>
          <a:blip r:embed="rId3"/>
          <a:stretch>
            <a:fillRect/>
          </a:stretch>
        </p:blipFill>
        <p:spPr>
          <a:xfrm>
            <a:off x="1806490" y="-489857"/>
            <a:ext cx="10397086" cy="7347857"/>
          </a:xfrm>
          <a:prstGeom prst="rect">
            <a:avLst/>
          </a:prstGeom>
        </p:spPr>
      </p:pic>
      <p:sp>
        <p:nvSpPr>
          <p:cNvPr id="230" name="Iedereen wordt uitgedaagd zijn of haar talenten te ontdekken en maximaal te ontplooien…"/>
          <p:cNvSpPr txBox="1">
            <a:spLocks noGrp="1"/>
          </p:cNvSpPr>
          <p:nvPr>
            <p:ph type="body" sz="quarter" idx="21"/>
          </p:nvPr>
        </p:nvSpPr>
        <p:spPr>
          <a:xfrm>
            <a:off x="1646607" y="1717811"/>
            <a:ext cx="8594112" cy="5554895"/>
          </a:xfrm>
          <a:prstGeom prst="rect">
            <a:avLst/>
          </a:prstGeom>
        </p:spPr>
        <p:txBody>
          <a:bodyPr>
            <a:normAutofit fontScale="47500" lnSpcReduction="20000"/>
          </a:bodyPr>
          <a:lstStyle/>
          <a:p>
            <a:pPr marL="453379" indent="-453379" defTabSz="215793">
              <a:buSzPct val="100000"/>
              <a:buAutoNum type="arabicPeriod"/>
              <a:defRPr sz="5856">
                <a:latin typeface="Helvetica"/>
                <a:ea typeface="Helvetica"/>
                <a:cs typeface="Helvetica"/>
                <a:sym typeface="Helvetica"/>
              </a:defRPr>
            </a:pPr>
            <a:r>
              <a:rPr lang="nl-NL" b="0" dirty="0"/>
              <a:t>Iedereen wordt uitgedaagd zijn of haar talenten te ontdekken en maximaal te ontplooien </a:t>
            </a:r>
            <a:br>
              <a:rPr lang="nl-NL" b="0"/>
            </a:br>
            <a:endParaRPr lang="nl-NL" b="0"/>
          </a:p>
          <a:p>
            <a:pPr marL="453379" indent="-453379" defTabSz="215793">
              <a:buSzPct val="100000"/>
              <a:buAutoNum type="arabicPeriod"/>
              <a:defRPr sz="5856">
                <a:latin typeface="Helvetica"/>
                <a:ea typeface="Helvetica"/>
                <a:cs typeface="Helvetica"/>
                <a:sym typeface="Helvetica"/>
              </a:defRPr>
            </a:pPr>
            <a:r>
              <a:rPr lang="nl-NL" b="0" dirty="0"/>
              <a:t>Leren vindt zoveel mogelijk plaats in een authentieke leeromgeving </a:t>
            </a:r>
            <a:br>
              <a:rPr lang="nl-NL" b="0"/>
            </a:br>
            <a:endParaRPr lang="nl-NL" b="0"/>
          </a:p>
          <a:p>
            <a:pPr marL="453379" indent="-453379" defTabSz="215793">
              <a:buSzPct val="100000"/>
              <a:buAutoNum type="arabicPeriod"/>
              <a:defRPr sz="5856">
                <a:latin typeface="Helvetica"/>
                <a:ea typeface="Helvetica"/>
                <a:cs typeface="Helvetica"/>
                <a:sym typeface="Helvetica"/>
              </a:defRPr>
            </a:pPr>
            <a:r>
              <a:rPr lang="nl-NL" b="0" dirty="0"/>
              <a:t>Leren is samen kennis en vaardigheden opdoen, onderzoeken en ervaren</a:t>
            </a:r>
            <a:br>
              <a:rPr lang="nl-NL" b="0"/>
            </a:br>
            <a:endParaRPr lang="nl-NL" b="0"/>
          </a:p>
          <a:p>
            <a:pPr marL="453379" indent="-453379" defTabSz="215793">
              <a:buSzPct val="100000"/>
              <a:buAutoNum type="arabicPeriod"/>
              <a:defRPr sz="5856">
                <a:latin typeface="Helvetica"/>
                <a:ea typeface="Helvetica"/>
                <a:cs typeface="Helvetica"/>
                <a:sym typeface="Helvetica"/>
              </a:defRPr>
            </a:pPr>
            <a:r>
              <a:rPr lang="nl-NL" b="0" dirty="0"/>
              <a:t>De student is primair eigenaar van zijn leerproces </a:t>
            </a:r>
            <a:br>
              <a:rPr lang="nl-NL" b="0"/>
            </a:br>
            <a:endParaRPr lang="nl-NL" b="0"/>
          </a:p>
          <a:p>
            <a:pPr marL="453379" indent="-453379" defTabSz="215793">
              <a:buSzPct val="100000"/>
              <a:buAutoNum type="arabicPeriod"/>
              <a:defRPr sz="5856">
                <a:latin typeface="Helvetica"/>
                <a:ea typeface="Helvetica"/>
                <a:cs typeface="Helvetica"/>
                <a:sym typeface="Helvetica"/>
              </a:defRPr>
            </a:pPr>
            <a:r>
              <a:rPr lang="nl-NL" b="0" dirty="0"/>
              <a:t>Leren vindt plaats in een omgeving waarbij studeerbaarheid voorop staat</a:t>
            </a:r>
          </a:p>
          <a:p>
            <a:pPr defTabSz="215793">
              <a:defRPr sz="5856">
                <a:latin typeface="Helvetica"/>
                <a:ea typeface="Helvetica"/>
                <a:cs typeface="Helvetica"/>
                <a:sym typeface="Helvetica"/>
              </a:defRPr>
            </a:pPr>
            <a:endParaRPr lang="nl-NL" b="0"/>
          </a:p>
        </p:txBody>
      </p:sp>
      <p:pic>
        <p:nvPicPr>
          <p:cNvPr id="231" name="Schermafbeelding 2021-04-15 om 10.40.15.png" descr="Schermafbeelding 2021-04-15 om 10.40.15.png"/>
          <p:cNvPicPr>
            <a:picLocks noChangeAspect="1"/>
          </p:cNvPicPr>
          <p:nvPr/>
        </p:nvPicPr>
        <p:blipFill>
          <a:blip r:embed="rId4"/>
          <a:stretch>
            <a:fillRect/>
          </a:stretch>
        </p:blipFill>
        <p:spPr>
          <a:xfrm>
            <a:off x="10035837" y="2399295"/>
            <a:ext cx="1619251" cy="1866901"/>
          </a:xfrm>
          <a:prstGeom prst="rect">
            <a:avLst/>
          </a:prstGeom>
          <a:ln w="12700">
            <a:miter lim="400000"/>
          </a:ln>
        </p:spPr>
      </p:pic>
      <p:pic>
        <p:nvPicPr>
          <p:cNvPr id="6" name="Tijdelijke aanduiding voor inhoud 7">
            <a:extLst>
              <a:ext uri="{FF2B5EF4-FFF2-40B4-BE49-F238E27FC236}">
                <a16:creationId xmlns:a16="http://schemas.microsoft.com/office/drawing/2014/main" id="{24CBC32D-7124-47FB-A1AF-FE97FE4F784B}"/>
              </a:ext>
            </a:extLst>
          </p:cNvPr>
          <p:cNvPicPr>
            <a:picLocks noChangeAspect="1"/>
          </p:cNvPicPr>
          <p:nvPr/>
        </p:nvPicPr>
        <p:blipFill>
          <a:blip r:embed="rId5"/>
          <a:stretch>
            <a:fillRect/>
          </a:stretch>
        </p:blipFill>
        <p:spPr>
          <a:xfrm>
            <a:off x="328842" y="234493"/>
            <a:ext cx="1157769" cy="1156464"/>
          </a:xfrm>
          <a:prstGeom prst="rect">
            <a:avLst/>
          </a:prstGeom>
        </p:spPr>
      </p:pic>
      <p:sp>
        <p:nvSpPr>
          <p:cNvPr id="2" name="Tekstvak 1">
            <a:extLst>
              <a:ext uri="{FF2B5EF4-FFF2-40B4-BE49-F238E27FC236}">
                <a16:creationId xmlns:a16="http://schemas.microsoft.com/office/drawing/2014/main" id="{48AD8E6E-289C-4333-AD23-97AC8399CA22}"/>
              </a:ext>
            </a:extLst>
          </p:cNvPr>
          <p:cNvSpPr txBox="1"/>
          <p:nvPr/>
        </p:nvSpPr>
        <p:spPr>
          <a:xfrm>
            <a:off x="1647645" y="569343"/>
            <a:ext cx="9673085" cy="76944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nl-NL" sz="4400" b="1" dirty="0">
                <a:latin typeface="Calibri Light"/>
              </a:rPr>
              <a:t>Vijf uitgangspunten voor leren van </a:t>
            </a:r>
            <a:r>
              <a:rPr lang="nl-NL" sz="4400" b="1" dirty="0" err="1">
                <a:latin typeface="Calibri Light"/>
              </a:rPr>
              <a:t>Fontys</a:t>
            </a:r>
            <a:r>
              <a:rPr lang="nl-NL" sz="4400" dirty="0">
                <a:latin typeface="Calibri Light"/>
                <a:cs typeface="Calibri Light"/>
              </a:rPr>
              <a:t>​</a:t>
            </a:r>
            <a:endParaRPr lang="nl-NL" sz="4400">
              <a:cs typeface="Calibri"/>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Tijdelijke aanduiding voor inhoud 7">
            <a:extLst>
              <a:ext uri="{FF2B5EF4-FFF2-40B4-BE49-F238E27FC236}">
                <a16:creationId xmlns:a16="http://schemas.microsoft.com/office/drawing/2014/main" id="{2681BC27-DE90-AA49-92D1-17F286B801E8}"/>
              </a:ext>
            </a:extLst>
          </p:cNvPr>
          <p:cNvPicPr>
            <a:picLocks noGrp="1" noChangeAspect="1"/>
          </p:cNvPicPr>
          <p:nvPr>
            <p:ph idx="1"/>
          </p:nvPr>
        </p:nvPicPr>
        <p:blipFill>
          <a:blip r:embed="rId3"/>
          <a:stretch>
            <a:fillRect/>
          </a:stretch>
        </p:blipFill>
        <p:spPr>
          <a:xfrm>
            <a:off x="328842" y="234493"/>
            <a:ext cx="1157769" cy="1156464"/>
          </a:xfrm>
        </p:spPr>
      </p:pic>
      <p:pic>
        <p:nvPicPr>
          <p:cNvPr id="10" name="Afbeelding 9" descr="Afbeelding met tekst, teken&#10;&#10;Automatisch gegenereerde beschrijving">
            <a:hlinkClick r:id="rId4" action="ppaction://hlinksldjump"/>
            <a:extLst>
              <a:ext uri="{FF2B5EF4-FFF2-40B4-BE49-F238E27FC236}">
                <a16:creationId xmlns:a16="http://schemas.microsoft.com/office/drawing/2014/main" id="{A6C3DC95-C574-F943-95E9-46C9F008F638}"/>
              </a:ext>
            </a:extLst>
          </p:cNvPr>
          <p:cNvPicPr>
            <a:picLocks noChangeAspect="1"/>
          </p:cNvPicPr>
          <p:nvPr/>
        </p:nvPicPr>
        <p:blipFill>
          <a:blip r:embed="rId5"/>
          <a:stretch>
            <a:fillRect/>
          </a:stretch>
        </p:blipFill>
        <p:spPr>
          <a:xfrm>
            <a:off x="10913273" y="5834818"/>
            <a:ext cx="1278727" cy="974195"/>
          </a:xfrm>
          <a:prstGeom prst="rect">
            <a:avLst/>
          </a:prstGeom>
        </p:spPr>
      </p:pic>
      <p:sp>
        <p:nvSpPr>
          <p:cNvPr id="12" name="Tijdelijke aanduiding voor inhoud 2">
            <a:extLst>
              <a:ext uri="{FF2B5EF4-FFF2-40B4-BE49-F238E27FC236}">
                <a16:creationId xmlns:a16="http://schemas.microsoft.com/office/drawing/2014/main" id="{6E97A066-3937-1740-BFAE-4143DD53F5C1}"/>
              </a:ext>
            </a:extLst>
          </p:cNvPr>
          <p:cNvSpPr txBox="1">
            <a:spLocks/>
          </p:cNvSpPr>
          <p:nvPr/>
        </p:nvSpPr>
        <p:spPr>
          <a:xfrm>
            <a:off x="1818442" y="619557"/>
            <a:ext cx="9844691" cy="6009843"/>
          </a:xfrm>
          <a:prstGeom prst="rect">
            <a:avLst/>
          </a:prstGeom>
        </p:spPr>
        <p:txBody>
          <a:bodyPr vert="horz" lIns="121920" tIns="60960" rIns="121920" bIns="60960" rtlCol="0" anchor="t">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nl-NL" dirty="0"/>
              <a:t>Bronnen:</a:t>
            </a:r>
          </a:p>
          <a:p>
            <a:pPr marL="0" indent="0">
              <a:buNone/>
            </a:pPr>
            <a:endParaRPr lang="nl-NL" sz="2900"/>
          </a:p>
          <a:p>
            <a:r>
              <a:rPr lang="nl-NL" sz="2900" b="1" dirty="0">
                <a:ea typeface="+mn-lt"/>
                <a:cs typeface="+mn-lt"/>
                <a:hlinkClick r:id="rId6"/>
              </a:rPr>
              <a:t>https://www.optischefenomenen.nl/blog/filatelistische-aandacht-voor-maurits-cornelis-escher-7</a:t>
            </a:r>
          </a:p>
          <a:p>
            <a:pPr marL="0" indent="0">
              <a:buNone/>
            </a:pPr>
            <a:endParaRPr lang="nl-NL" sz="2900">
              <a:ea typeface="+mn-lt"/>
              <a:cs typeface="+mn-lt"/>
            </a:endParaRPr>
          </a:p>
          <a:p>
            <a:r>
              <a:rPr lang="nl-NL" sz="2900" b="1" dirty="0">
                <a:ea typeface="+mn-lt"/>
                <a:cs typeface="+mn-lt"/>
                <a:hlinkClick r:id="rId7"/>
              </a:rPr>
              <a:t>https://www.mural.co/templates/idea-prioritization</a:t>
            </a:r>
            <a:endParaRPr lang="nl-NL" dirty="0"/>
          </a:p>
          <a:p>
            <a:endParaRPr lang="nl-NL" sz="2900" b="1" dirty="0">
              <a:ea typeface="+mn-lt"/>
              <a:cs typeface="+mn-lt"/>
            </a:endParaRPr>
          </a:p>
          <a:p>
            <a:r>
              <a:rPr lang="nl-NL" sz="2900" b="1" dirty="0">
                <a:ea typeface="+mn-lt"/>
                <a:cs typeface="+mn-lt"/>
                <a:hlinkClick r:id="rId7"/>
              </a:rPr>
              <a:t>https://www.mural.co/templates/idea-prioritization</a:t>
            </a:r>
            <a:br>
              <a:rPr lang="nl-NL" sz="2900" b="1" dirty="0">
                <a:ea typeface="+mn-lt"/>
                <a:cs typeface="+mn-lt"/>
              </a:rPr>
            </a:br>
            <a:endParaRPr lang="nl-NL" sz="2900">
              <a:ea typeface="+mn-lt"/>
              <a:cs typeface="+mn-lt"/>
            </a:endParaRPr>
          </a:p>
          <a:p>
            <a:r>
              <a:rPr lang="nl-NL" sz="2900" dirty="0">
                <a:ea typeface="+mn-lt"/>
                <a:cs typeface="+mn-lt"/>
                <a:hlinkClick r:id="rId8"/>
              </a:rPr>
              <a:t>http://wijzijnfontys.nl/wp-content/uploads/2018/12/Fontys-uitgangspunten-voor-leren.pdf</a:t>
            </a:r>
            <a:br>
              <a:rPr lang="nl-NL" sz="2900" dirty="0">
                <a:ea typeface="+mn-lt"/>
                <a:cs typeface="+mn-lt"/>
              </a:rPr>
            </a:br>
            <a:r>
              <a:rPr lang="nl-NL" sz="2900" dirty="0">
                <a:ea typeface="+mn-lt"/>
                <a:cs typeface="+mn-lt"/>
              </a:rPr>
              <a:t> </a:t>
            </a:r>
          </a:p>
          <a:p>
            <a:r>
              <a:rPr lang="nl-NL" sz="2900" b="1" dirty="0">
                <a:hlinkClick r:id="rId9"/>
              </a:rPr>
              <a:t>https://onlinelearningconsortium.org/online-learning-journal-releases-ebook/online-blended-learning-selections-from-the-field-3/</a:t>
            </a:r>
            <a:br>
              <a:rPr lang="nl-NL" sz="2900" dirty="0"/>
            </a:br>
            <a:endParaRPr lang="nl-NL" sz="2900">
              <a:cs typeface="Calibri"/>
            </a:endParaRPr>
          </a:p>
          <a:p>
            <a:r>
              <a:rPr lang="nl-NL" sz="2900" b="1" dirty="0">
                <a:hlinkClick r:id="rId10"/>
              </a:rPr>
              <a:t>https://www.turner.nl/onderwijs/de-toekomst-van-blended-onderwijs-is-gestart/</a:t>
            </a:r>
            <a:r>
              <a:rPr lang="nl-NL" sz="2900" b="1" dirty="0"/>
              <a:t> </a:t>
            </a:r>
            <a:endParaRPr lang="nl-NL" sz="2900" dirty="0"/>
          </a:p>
          <a:p>
            <a:r>
              <a:rPr lang="nl-NL" sz="2900" b="1" dirty="0">
                <a:hlinkClick r:id="rId11"/>
              </a:rPr>
              <a:t>https://upload.wikimedia.org/wikipedia/commons/1/17/Design_thinking.png</a:t>
            </a:r>
            <a:endParaRPr lang="nl-NL" sz="2900" dirty="0"/>
          </a:p>
          <a:p>
            <a:r>
              <a:rPr lang="nl-NL" sz="2900" dirty="0">
                <a:ea typeface="+mn-lt"/>
                <a:cs typeface="+mn-lt"/>
                <a:hlinkClick r:id="rId12"/>
              </a:rPr>
              <a:t>https://commons.wikimedia.org/wiki/File:Simpleicons_Business_clock-time-control-tool.svg</a:t>
            </a:r>
            <a:r>
              <a:rPr lang="nl-NL" sz="2900" dirty="0">
                <a:ea typeface="+mn-lt"/>
                <a:cs typeface="+mn-lt"/>
              </a:rPr>
              <a:t> </a:t>
            </a:r>
            <a:br>
              <a:rPr lang="nl-NL" sz="2900" dirty="0">
                <a:ea typeface="+mn-lt"/>
                <a:cs typeface="+mn-lt"/>
              </a:rPr>
            </a:br>
            <a:endParaRPr lang="nl-NL" sz="2900">
              <a:cs typeface="Calibri"/>
            </a:endParaRPr>
          </a:p>
          <a:p>
            <a:r>
              <a:rPr lang="nl-NL" sz="2900" dirty="0">
                <a:ea typeface="+mn-lt"/>
                <a:cs typeface="+mn-lt"/>
                <a:hlinkClick r:id="rId13"/>
              </a:rPr>
              <a:t>https://cdn.pixabay.com/photo/2013/07/12/15/39/post-it-150262_960_720.png</a:t>
            </a:r>
            <a:r>
              <a:rPr lang="nl-NL" sz="2900" dirty="0">
                <a:ea typeface="+mn-lt"/>
                <a:cs typeface="+mn-lt"/>
              </a:rPr>
              <a:t> </a:t>
            </a:r>
            <a:endParaRPr lang="nl-NL" sz="2900" dirty="0">
              <a:cs typeface="Calibri"/>
            </a:endParaRPr>
          </a:p>
          <a:p>
            <a:r>
              <a:rPr lang="nl-NL" sz="2900" b="1" dirty="0">
                <a:hlinkClick r:id="rId14"/>
              </a:rPr>
              <a:t>https://www.pexels.com/photo/photo-of-woman-looking-at-the-mirror-774866/</a:t>
            </a:r>
            <a:br>
              <a:rPr lang="nl-NL" sz="2900" dirty="0"/>
            </a:br>
            <a:endParaRPr lang="nl-NL" sz="2900"/>
          </a:p>
          <a:p>
            <a:r>
              <a:rPr lang="nl-NL" sz="2900" b="1" dirty="0">
                <a:hlinkClick r:id="rId15"/>
              </a:rPr>
              <a:t>https://www.pexels.com/photo/three-persons-sitting-on-the-stairs-talking-with-each-other-1438072/</a:t>
            </a:r>
            <a:br>
              <a:rPr lang="nl-NL" sz="2900" dirty="0"/>
            </a:br>
            <a:endParaRPr lang="nl-NL" sz="2900"/>
          </a:p>
          <a:p>
            <a:r>
              <a:rPr lang="nl-NL" sz="2900" b="1" dirty="0">
                <a:hlinkClick r:id="rId16"/>
              </a:rPr>
              <a:t>https://pixabay.com/photos/back-to-school-pencils-rainbow-art-1576790/</a:t>
            </a:r>
            <a:endParaRPr lang="nl-NL" sz="2900" b="1" dirty="0"/>
          </a:p>
          <a:p>
            <a:endParaRPr lang="nl-NL" sz="2900" b="1"/>
          </a:p>
          <a:p>
            <a:endParaRPr lang="nl-NL" sz="2900" b="1"/>
          </a:p>
          <a:p>
            <a:endParaRPr lang="nl-NL" sz="2900" b="1"/>
          </a:p>
          <a:p>
            <a:endParaRPr lang="nl-NL" sz="2900" b="1"/>
          </a:p>
        </p:txBody>
      </p:sp>
    </p:spTree>
    <p:extLst>
      <p:ext uri="{BB962C8B-B14F-4D97-AF65-F5344CB8AC3E}">
        <p14:creationId xmlns:p14="http://schemas.microsoft.com/office/powerpoint/2010/main" val="2155465242"/>
      </p:ext>
    </p:extLst>
  </p:cSld>
  <p:clrMapOvr>
    <a:masterClrMapping/>
  </p:clrMapOvr>
</p:sld>
</file>

<file path=ppt/theme/theme1.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2B1C816AA2DAA74497B7B6B03A92436B" ma:contentTypeVersion="12" ma:contentTypeDescription="Een nieuw document maken." ma:contentTypeScope="" ma:versionID="9555a498406be863e19819e97b32e89c">
  <xsd:schema xmlns:xsd="http://www.w3.org/2001/XMLSchema" xmlns:xs="http://www.w3.org/2001/XMLSchema" xmlns:p="http://schemas.microsoft.com/office/2006/metadata/properties" xmlns:ns2="8c2fcf90-119c-4938-a9cb-40206e5a037a" xmlns:ns3="d4af1a2c-877b-4eba-8e85-228acd16f0e5" targetNamespace="http://schemas.microsoft.com/office/2006/metadata/properties" ma:root="true" ma:fieldsID="d8862544e03fdeb4aeedd6b72ebcf637" ns2:_="" ns3:_="">
    <xsd:import namespace="8c2fcf90-119c-4938-a9cb-40206e5a037a"/>
    <xsd:import namespace="d4af1a2c-877b-4eba-8e85-228acd16f0e5"/>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AutoKeyPoints" minOccurs="0"/>
                <xsd:element ref="ns2:MediaServiceKeyPoints" minOccurs="0"/>
                <xsd:element ref="ns3:SharedWithUsers" minOccurs="0"/>
                <xsd:element ref="ns3:SharedWithDetail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c2fcf90-119c-4938-a9cb-40206e5a037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LengthInSeconds" ma:index="19"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d4af1a2c-877b-4eba-8e85-228acd16f0e5" elementFormDefault="qualified">
    <xsd:import namespace="http://schemas.microsoft.com/office/2006/documentManagement/types"/>
    <xsd:import namespace="http://schemas.microsoft.com/office/infopath/2007/PartnerControls"/>
    <xsd:element name="SharedWithUsers" ma:index="17"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Gedeeld met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F907FAAB-09B6-44A7-AA37-4CDB8B57CFBE}">
  <ds:schemaRefs>
    <ds:schemaRef ds:uri="http://schemas.microsoft.com/sharepoint/v3/contenttype/forms"/>
  </ds:schemaRefs>
</ds:datastoreItem>
</file>

<file path=customXml/itemProps2.xml><?xml version="1.0" encoding="utf-8"?>
<ds:datastoreItem xmlns:ds="http://schemas.openxmlformats.org/officeDocument/2006/customXml" ds:itemID="{44805897-5F1E-4E6D-B012-DE28588F48D1}">
  <ds:schemaRefs>
    <ds:schemaRef ds:uri="8c2fcf90-119c-4938-a9cb-40206e5a037a"/>
    <ds:schemaRef ds:uri="d4af1a2c-877b-4eba-8e85-228acd16f0e5"/>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65E12DA5-C745-423A-A485-A5216119348E}">
  <ds:schemaRefs>
    <ds:schemaRef ds:uri="http://purl.org/dc/dcmitype/"/>
    <ds:schemaRef ds:uri="http://purl.org/dc/elements/1.1/"/>
    <ds:schemaRef ds:uri="http://schemas.microsoft.com/office/infopath/2007/PartnerControls"/>
    <ds:schemaRef ds:uri="http://schemas.microsoft.com/office/2006/documentManagement/types"/>
    <ds:schemaRef ds:uri="http://schemas.openxmlformats.org/package/2006/metadata/core-properties"/>
    <ds:schemaRef ds:uri="http://www.w3.org/XML/1998/namespace"/>
    <ds:schemaRef ds:uri="http://purl.org/dc/terms/"/>
    <ds:schemaRef ds:uri="d4af1a2c-877b-4eba-8e85-228acd16f0e5"/>
    <ds:schemaRef ds:uri="8c2fcf90-119c-4938-a9cb-40206e5a037a"/>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0</TotalTime>
  <Words>1215</Words>
  <Application>Microsoft Macintosh PowerPoint</Application>
  <PresentationFormat>Breedbeeld</PresentationFormat>
  <Paragraphs>82</Paragraphs>
  <Slides>10</Slides>
  <Notes>10</Notes>
  <HiddenSlides>0</HiddenSlides>
  <MMClips>0</MMClips>
  <ScaleCrop>false</ScaleCrop>
  <HeadingPairs>
    <vt:vector size="6" baseType="variant">
      <vt:variant>
        <vt:lpstr>Gebruikte lettertypen</vt:lpstr>
      </vt:variant>
      <vt:variant>
        <vt:i4>4</vt:i4>
      </vt:variant>
      <vt:variant>
        <vt:lpstr>Thema</vt:lpstr>
      </vt:variant>
      <vt:variant>
        <vt:i4>1</vt:i4>
      </vt:variant>
      <vt:variant>
        <vt:lpstr>Diatitels</vt:lpstr>
      </vt:variant>
      <vt:variant>
        <vt:i4>10</vt:i4>
      </vt:variant>
    </vt:vector>
  </HeadingPairs>
  <TitlesOfParts>
    <vt:vector size="15" baseType="lpstr">
      <vt:lpstr>Arial</vt:lpstr>
      <vt:lpstr>Calibri</vt:lpstr>
      <vt:lpstr>Calibri Light</vt:lpstr>
      <vt:lpstr>Helvetica</vt:lpstr>
      <vt:lpstr>Kantoorthema</vt:lpstr>
      <vt:lpstr>Bouwsteen 2: De meerwaarde van Blended Learning</vt:lpstr>
      <vt:lpstr>Toelichting (te verwijderen voor gebruik) </vt:lpstr>
      <vt:lpstr>PowerPoint-presentatie</vt:lpstr>
      <vt:lpstr>Positieve berichten over blended learning</vt:lpstr>
      <vt:lpstr>Positieve berichten over blended learning</vt:lpstr>
      <vt:lpstr>Positieve berichten over blended</vt:lpstr>
      <vt:lpstr>Ontwerpaspecten</vt:lpstr>
      <vt:lpstr>PowerPoint-presentatie</vt:lpstr>
      <vt:lpstr>PowerPoint-presentatie</vt:lpstr>
      <vt:lpstr>PowerPoint-presentatie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FONTYS BLENDED</dc:title>
  <dc:creator>Mark Mettler</dc:creator>
  <cp:lastModifiedBy>Jamin,Jean J.H.A.C.</cp:lastModifiedBy>
  <cp:revision>231</cp:revision>
  <dcterms:created xsi:type="dcterms:W3CDTF">2020-12-07T10:14:21Z</dcterms:created>
  <dcterms:modified xsi:type="dcterms:W3CDTF">2021-06-18T15:00:26Z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0x0101002B1C816AA2DAA74497B7B6B03A92436B</vt:lpwstr>
  </property>
</Properties>
</file>