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6"/>
  </p:notesMasterIdLst>
  <p:sldIdLst>
    <p:sldId id="383" r:id="rId5"/>
    <p:sldId id="314" r:id="rId6"/>
    <p:sldId id="315" r:id="rId7"/>
    <p:sldId id="316" r:id="rId8"/>
    <p:sldId id="317" r:id="rId9"/>
    <p:sldId id="318" r:id="rId10"/>
    <p:sldId id="319" r:id="rId11"/>
    <p:sldId id="320" r:id="rId12"/>
    <p:sldId id="321" r:id="rId13"/>
    <p:sldId id="377" r:id="rId14"/>
    <p:sldId id="390" r:id="rId1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elde,Robert R. van der" initials="VRvd" lastIdx="1" clrIdx="0">
    <p:extLst>
      <p:ext uri="{19B8F6BF-5375-455C-9EA6-DF929625EA0E}">
        <p15:presenceInfo xmlns:p15="http://schemas.microsoft.com/office/powerpoint/2012/main" userId="S::880979@fontys.nl::de46b5d1-404d-4e15-a300-cab1b4a4a6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33367"/>
    <a:srgbClr val="D6A300"/>
    <a:srgbClr val="7837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00044A-DBFD-445E-9C7A-BBD05BCE16FB}" v="26" dt="2021-06-18T08:39:56.141"/>
    <p1510:client id="{547DA3CD-FA88-40CA-8683-0C7E24B46CD5}" v="2" dt="2021-06-17T18:54:43.689"/>
    <p1510:client id="{7E8CDC14-1EA4-4CD5-9E4C-ACD0469BB932}" v="7" dt="2021-06-18T11:08:39.375"/>
    <p1510:client id="{D9E59DAD-61B8-4224-9123-F8985040ADCB}" v="1667" dt="2021-06-17T18:38:50.7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24"/>
  </p:normalViewPr>
  <p:slideViewPr>
    <p:cSldViewPr snapToGrid="0">
      <p:cViewPr varScale="1">
        <p:scale>
          <a:sx n="106" d="100"/>
          <a:sy n="106" d="100"/>
        </p:scale>
        <p:origin x="79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B38A42C3-AFB0-4BAF-A0E8-ED98C72AA2CB}"/>
    <pc:docChg chg="modSld">
      <pc:chgData name="" userId="" providerId="" clId="Web-{B38A42C3-AFB0-4BAF-A0E8-ED98C72AA2CB}" dt="2021-06-15T19:08:39.873" v="2" actId="20577"/>
      <pc:docMkLst>
        <pc:docMk/>
      </pc:docMkLst>
      <pc:sldChg chg="modSp">
        <pc:chgData name="" userId="" providerId="" clId="Web-{B38A42C3-AFB0-4BAF-A0E8-ED98C72AA2CB}" dt="2021-06-15T19:08:39.873" v="2" actId="20577"/>
        <pc:sldMkLst>
          <pc:docMk/>
          <pc:sldMk cId="2254887079" sldId="292"/>
        </pc:sldMkLst>
        <pc:spChg chg="mod">
          <ac:chgData name="" userId="" providerId="" clId="Web-{B38A42C3-AFB0-4BAF-A0E8-ED98C72AA2CB}" dt="2021-06-15T19:08:39.873" v="2" actId="20577"/>
          <ac:spMkLst>
            <pc:docMk/>
            <pc:sldMk cId="2254887079" sldId="292"/>
            <ac:spMk id="3" creationId="{00000000-0000-0000-0000-000000000000}"/>
          </ac:spMkLst>
        </pc:spChg>
      </pc:sldChg>
    </pc:docChg>
  </pc:docChgLst>
  <pc:docChgLst>
    <pc:chgData name="Velde,Robert R. van der" userId="S::880979@fontys.nl::de46b5d1-404d-4e15-a300-cab1b4a4a652" providerId="AD" clId="Web-{6966E34D-E4F8-4B8B-B48B-1D57805B27E0}"/>
    <pc:docChg chg="modSld">
      <pc:chgData name="Velde,Robert R. van der" userId="S::880979@fontys.nl::de46b5d1-404d-4e15-a300-cab1b4a4a652" providerId="AD" clId="Web-{6966E34D-E4F8-4B8B-B48B-1D57805B27E0}" dt="2021-06-17T08:09:06.056" v="40" actId="20577"/>
      <pc:docMkLst>
        <pc:docMk/>
      </pc:docMkLst>
      <pc:sldChg chg="modSp modNotes">
        <pc:chgData name="Velde,Robert R. van der" userId="S::880979@fontys.nl::de46b5d1-404d-4e15-a300-cab1b4a4a652" providerId="AD" clId="Web-{6966E34D-E4F8-4B8B-B48B-1D57805B27E0}" dt="2021-06-17T08:09:06.056" v="40" actId="20577"/>
        <pc:sldMkLst>
          <pc:docMk/>
          <pc:sldMk cId="1843851164" sldId="379"/>
        </pc:sldMkLst>
        <pc:spChg chg="mod">
          <ac:chgData name="Velde,Robert R. van der" userId="S::880979@fontys.nl::de46b5d1-404d-4e15-a300-cab1b4a4a652" providerId="AD" clId="Web-{6966E34D-E4F8-4B8B-B48B-1D57805B27E0}" dt="2021-06-17T08:09:06.056" v="40" actId="20577"/>
          <ac:spMkLst>
            <pc:docMk/>
            <pc:sldMk cId="1843851164" sldId="379"/>
            <ac:spMk id="2" creationId="{00000000-0000-0000-0000-000000000000}"/>
          </ac:spMkLst>
        </pc:spChg>
        <pc:picChg chg="mod">
          <ac:chgData name="Velde,Robert R. van der" userId="S::880979@fontys.nl::de46b5d1-404d-4e15-a300-cab1b4a4a652" providerId="AD" clId="Web-{6966E34D-E4F8-4B8B-B48B-1D57805B27E0}" dt="2021-06-17T08:07:28.523" v="0" actId="1076"/>
          <ac:picMkLst>
            <pc:docMk/>
            <pc:sldMk cId="1843851164" sldId="379"/>
            <ac:picMk id="5" creationId="{2CFD023A-336A-F24E-8B1B-EF8CDF98E2BB}"/>
          </ac:picMkLst>
        </pc:picChg>
      </pc:sldChg>
    </pc:docChg>
  </pc:docChgLst>
  <pc:docChgLst>
    <pc:chgData name="Jamin,Jean J.H.A.C." userId="f2903696-3cdb-4ce9-ba50-43d293997050" providerId="ADAL" clId="{3532B369-D78F-AA44-92E3-EC00DA4A12ED}"/>
    <pc:docChg chg="undo custSel modSld">
      <pc:chgData name="Jamin,Jean J.H.A.C." userId="f2903696-3cdb-4ce9-ba50-43d293997050" providerId="ADAL" clId="{3532B369-D78F-AA44-92E3-EC00DA4A12ED}" dt="2021-06-18T14:34:32.434" v="1" actId="1076"/>
      <pc:docMkLst>
        <pc:docMk/>
      </pc:docMkLst>
      <pc:sldChg chg="modSp mod">
        <pc:chgData name="Jamin,Jean J.H.A.C." userId="f2903696-3cdb-4ce9-ba50-43d293997050" providerId="ADAL" clId="{3532B369-D78F-AA44-92E3-EC00DA4A12ED}" dt="2021-06-18T14:34:32.434" v="1" actId="1076"/>
        <pc:sldMkLst>
          <pc:docMk/>
          <pc:sldMk cId="3653404708" sldId="390"/>
        </pc:sldMkLst>
        <pc:picChg chg="mod">
          <ac:chgData name="Jamin,Jean J.H.A.C." userId="f2903696-3cdb-4ce9-ba50-43d293997050" providerId="ADAL" clId="{3532B369-D78F-AA44-92E3-EC00DA4A12ED}" dt="2021-06-18T14:34:32.434" v="1" actId="1076"/>
          <ac:picMkLst>
            <pc:docMk/>
            <pc:sldMk cId="3653404708" sldId="390"/>
            <ac:picMk id="5" creationId="{2CFD023A-336A-F24E-8B1B-EF8CDF98E2BB}"/>
          </ac:picMkLst>
        </pc:picChg>
      </pc:sldChg>
    </pc:docChg>
  </pc:docChgLst>
  <pc:docChgLst>
    <pc:chgData name="Jamin,Jean J.H.A.C." userId="S::875706@fontys.nl::f2903696-3cdb-4ce9-ba50-43d293997050" providerId="AD" clId="Web-{39E8F2ED-50A0-41D2-92FA-D2D4A904E56B}"/>
    <pc:docChg chg="modSld">
      <pc:chgData name="Jamin,Jean J.H.A.C." userId="S::875706@fontys.nl::f2903696-3cdb-4ce9-ba50-43d293997050" providerId="AD" clId="Web-{39E8F2ED-50A0-41D2-92FA-D2D4A904E56B}" dt="2021-06-16T12:14:26.754" v="5" actId="1076"/>
      <pc:docMkLst>
        <pc:docMk/>
      </pc:docMkLst>
      <pc:sldChg chg="addSp delSp modSp">
        <pc:chgData name="Jamin,Jean J.H.A.C." userId="S::875706@fontys.nl::f2903696-3cdb-4ce9-ba50-43d293997050" providerId="AD" clId="Web-{39E8F2ED-50A0-41D2-92FA-D2D4A904E56B}" dt="2021-06-16T12:14:26.754" v="5" actId="1076"/>
        <pc:sldMkLst>
          <pc:docMk/>
          <pc:sldMk cId="3382333107" sldId="360"/>
        </pc:sldMkLst>
        <pc:picChg chg="add mod">
          <ac:chgData name="Jamin,Jean J.H.A.C." userId="S::875706@fontys.nl::f2903696-3cdb-4ce9-ba50-43d293997050" providerId="AD" clId="Web-{39E8F2ED-50A0-41D2-92FA-D2D4A904E56B}" dt="2021-06-16T12:14:26.754" v="5" actId="1076"/>
          <ac:picMkLst>
            <pc:docMk/>
            <pc:sldMk cId="3382333107" sldId="360"/>
            <ac:picMk id="2" creationId="{E591BC6E-AA0F-4094-8D12-A31E441A1E7C}"/>
          </ac:picMkLst>
        </pc:picChg>
        <pc:picChg chg="del">
          <ac:chgData name="Jamin,Jean J.H.A.C." userId="S::875706@fontys.nl::f2903696-3cdb-4ce9-ba50-43d293997050" providerId="AD" clId="Web-{39E8F2ED-50A0-41D2-92FA-D2D4A904E56B}" dt="2021-06-16T12:14:01.658" v="0"/>
          <ac:picMkLst>
            <pc:docMk/>
            <pc:sldMk cId="3382333107" sldId="360"/>
            <ac:picMk id="9" creationId="{E34E734D-D1F5-1A4D-BC39-2FC8ABE79F2F}"/>
          </ac:picMkLst>
        </pc:picChg>
      </pc:sldChg>
    </pc:docChg>
  </pc:docChgLst>
  <pc:docChgLst>
    <pc:chgData name="Jamin,Jean J.H.A.C." userId="S::875706@fontys.nl::f2903696-3cdb-4ce9-ba50-43d293997050" providerId="AD" clId="Web-{6304A752-E362-41EB-BD47-FB1A415DE5FE}"/>
    <pc:docChg chg="addSld delSld modSld">
      <pc:chgData name="Jamin,Jean J.H.A.C." userId="S::875706@fontys.nl::f2903696-3cdb-4ce9-ba50-43d293997050" providerId="AD" clId="Web-{6304A752-E362-41EB-BD47-FB1A415DE5FE}" dt="2021-06-17T13:26:36.247" v="428" actId="20577"/>
      <pc:docMkLst>
        <pc:docMk/>
      </pc:docMkLst>
      <pc:sldChg chg="modSp">
        <pc:chgData name="Jamin,Jean J.H.A.C." userId="S::875706@fontys.nl::f2903696-3cdb-4ce9-ba50-43d293997050" providerId="AD" clId="Web-{6304A752-E362-41EB-BD47-FB1A415DE5FE}" dt="2021-06-17T12:57:21.435" v="259" actId="1076"/>
        <pc:sldMkLst>
          <pc:docMk/>
          <pc:sldMk cId="0" sldId="276"/>
        </pc:sldMkLst>
        <pc:picChg chg="mod">
          <ac:chgData name="Jamin,Jean J.H.A.C." userId="S::875706@fontys.nl::f2903696-3cdb-4ce9-ba50-43d293997050" providerId="AD" clId="Web-{6304A752-E362-41EB-BD47-FB1A415DE5FE}" dt="2021-06-17T12:57:21.435" v="259" actId="1076"/>
          <ac:picMkLst>
            <pc:docMk/>
            <pc:sldMk cId="0" sldId="276"/>
            <ac:picMk id="2" creationId="{BDAFE1E6-AB21-49BB-9A71-6A76485DE050}"/>
          </ac:picMkLst>
        </pc:picChg>
        <pc:picChg chg="mod">
          <ac:chgData name="Jamin,Jean J.H.A.C." userId="S::875706@fontys.nl::f2903696-3cdb-4ce9-ba50-43d293997050" providerId="AD" clId="Web-{6304A752-E362-41EB-BD47-FB1A415DE5FE}" dt="2021-06-17T12:56:46.231" v="256" actId="1076"/>
          <ac:picMkLst>
            <pc:docMk/>
            <pc:sldMk cId="0" sldId="276"/>
            <ac:picMk id="233" creationId="{00000000-0000-0000-0000-000000000000}"/>
          </ac:picMkLst>
        </pc:picChg>
      </pc:sldChg>
      <pc:sldChg chg="modSp">
        <pc:chgData name="Jamin,Jean J.H.A.C." userId="S::875706@fontys.nl::f2903696-3cdb-4ce9-ba50-43d293997050" providerId="AD" clId="Web-{6304A752-E362-41EB-BD47-FB1A415DE5FE}" dt="2021-06-17T12:43:30.397" v="214" actId="20577"/>
        <pc:sldMkLst>
          <pc:docMk/>
          <pc:sldMk cId="2777973847" sldId="291"/>
        </pc:sldMkLst>
        <pc:spChg chg="mod">
          <ac:chgData name="Jamin,Jean J.H.A.C." userId="S::875706@fontys.nl::f2903696-3cdb-4ce9-ba50-43d293997050" providerId="AD" clId="Web-{6304A752-E362-41EB-BD47-FB1A415DE5FE}" dt="2021-06-17T12:43:30.397" v="214" actId="20577"/>
          <ac:spMkLst>
            <pc:docMk/>
            <pc:sldMk cId="2777973847" sldId="291"/>
            <ac:spMk id="3" creationId="{00000000-0000-0000-0000-000000000000}"/>
          </ac:spMkLst>
        </pc:spChg>
      </pc:sldChg>
      <pc:sldChg chg="modSp">
        <pc:chgData name="Jamin,Jean J.H.A.C." userId="S::875706@fontys.nl::f2903696-3cdb-4ce9-ba50-43d293997050" providerId="AD" clId="Web-{6304A752-E362-41EB-BD47-FB1A415DE5FE}" dt="2021-06-17T12:27:53.091" v="1" actId="1076"/>
        <pc:sldMkLst>
          <pc:docMk/>
          <pc:sldMk cId="2286001276" sldId="293"/>
        </pc:sldMkLst>
        <pc:picChg chg="mod">
          <ac:chgData name="Jamin,Jean J.H.A.C." userId="S::875706@fontys.nl::f2903696-3cdb-4ce9-ba50-43d293997050" providerId="AD" clId="Web-{6304A752-E362-41EB-BD47-FB1A415DE5FE}" dt="2021-06-17T12:27:53.091" v="1" actId="1076"/>
          <ac:picMkLst>
            <pc:docMk/>
            <pc:sldMk cId="2286001276" sldId="293"/>
            <ac:picMk id="5" creationId="{2CFD023A-336A-F24E-8B1B-EF8CDF98E2BB}"/>
          </ac:picMkLst>
        </pc:picChg>
      </pc:sldChg>
      <pc:sldChg chg="delSp modSp">
        <pc:chgData name="Jamin,Jean J.H.A.C." userId="S::875706@fontys.nl::f2903696-3cdb-4ce9-ba50-43d293997050" providerId="AD" clId="Web-{6304A752-E362-41EB-BD47-FB1A415DE5FE}" dt="2021-06-17T12:50:15.017" v="220" actId="1076"/>
        <pc:sldMkLst>
          <pc:docMk/>
          <pc:sldMk cId="3840637645" sldId="294"/>
        </pc:sldMkLst>
        <pc:spChg chg="del">
          <ac:chgData name="Jamin,Jean J.H.A.C." userId="S::875706@fontys.nl::f2903696-3cdb-4ce9-ba50-43d293997050" providerId="AD" clId="Web-{6304A752-E362-41EB-BD47-FB1A415DE5FE}" dt="2021-06-17T12:49:56.173" v="215"/>
          <ac:spMkLst>
            <pc:docMk/>
            <pc:sldMk cId="3840637645" sldId="294"/>
            <ac:spMk id="6" creationId="{00000000-0000-0000-0000-000000000000}"/>
          </ac:spMkLst>
        </pc:spChg>
        <pc:picChg chg="mod">
          <ac:chgData name="Jamin,Jean J.H.A.C." userId="S::875706@fontys.nl::f2903696-3cdb-4ce9-ba50-43d293997050" providerId="AD" clId="Web-{6304A752-E362-41EB-BD47-FB1A415DE5FE}" dt="2021-06-17T12:50:15.017" v="220" actId="1076"/>
          <ac:picMkLst>
            <pc:docMk/>
            <pc:sldMk cId="3840637645" sldId="294"/>
            <ac:picMk id="4" creationId="{00000000-0000-0000-0000-000000000000}"/>
          </ac:picMkLst>
        </pc:picChg>
      </pc:sldChg>
      <pc:sldChg chg="delSp">
        <pc:chgData name="Jamin,Jean J.H.A.C." userId="S::875706@fontys.nl::f2903696-3cdb-4ce9-ba50-43d293997050" providerId="AD" clId="Web-{6304A752-E362-41EB-BD47-FB1A415DE5FE}" dt="2021-06-17T12:51:20.472" v="230"/>
        <pc:sldMkLst>
          <pc:docMk/>
          <pc:sldMk cId="232688048" sldId="296"/>
        </pc:sldMkLst>
        <pc:spChg chg="del">
          <ac:chgData name="Jamin,Jean J.H.A.C." userId="S::875706@fontys.nl::f2903696-3cdb-4ce9-ba50-43d293997050" providerId="AD" clId="Web-{6304A752-E362-41EB-BD47-FB1A415DE5FE}" dt="2021-06-17T12:51:20.472" v="230"/>
          <ac:spMkLst>
            <pc:docMk/>
            <pc:sldMk cId="232688048" sldId="296"/>
            <ac:spMk id="3" creationId="{00000000-0000-0000-0000-000000000000}"/>
          </ac:spMkLst>
        </pc:spChg>
      </pc:sldChg>
      <pc:sldChg chg="addSp delSp modSp add del">
        <pc:chgData name="Jamin,Jean J.H.A.C." userId="S::875706@fontys.nl::f2903696-3cdb-4ce9-ba50-43d293997050" providerId="AD" clId="Web-{6304A752-E362-41EB-BD47-FB1A415DE5FE}" dt="2021-06-17T13:23:16.820" v="388"/>
        <pc:sldMkLst>
          <pc:docMk/>
          <pc:sldMk cId="2970161820" sldId="306"/>
        </pc:sldMkLst>
        <pc:spChg chg="mod">
          <ac:chgData name="Jamin,Jean J.H.A.C." userId="S::875706@fontys.nl::f2903696-3cdb-4ce9-ba50-43d293997050" providerId="AD" clId="Web-{6304A752-E362-41EB-BD47-FB1A415DE5FE}" dt="2021-06-17T13:03:42.023" v="298" actId="20577"/>
          <ac:spMkLst>
            <pc:docMk/>
            <pc:sldMk cId="2970161820" sldId="306"/>
            <ac:spMk id="2" creationId="{00000000-0000-0000-0000-000000000000}"/>
          </ac:spMkLst>
        </pc:spChg>
        <pc:spChg chg="del">
          <ac:chgData name="Jamin,Jean J.H.A.C." userId="S::875706@fontys.nl::f2903696-3cdb-4ce9-ba50-43d293997050" providerId="AD" clId="Web-{6304A752-E362-41EB-BD47-FB1A415DE5FE}" dt="2021-06-17T13:21:46.318" v="384"/>
          <ac:spMkLst>
            <pc:docMk/>
            <pc:sldMk cId="2970161820" sldId="306"/>
            <ac:spMk id="3" creationId="{ED985641-C0DD-4691-B41E-3951D364521B}"/>
          </ac:spMkLst>
        </pc:spChg>
        <pc:spChg chg="add mod">
          <ac:chgData name="Jamin,Jean J.H.A.C." userId="S::875706@fontys.nl::f2903696-3cdb-4ce9-ba50-43d293997050" providerId="AD" clId="Web-{6304A752-E362-41EB-BD47-FB1A415DE5FE}" dt="2021-06-17T13:04:05.352" v="301" actId="1076"/>
          <ac:spMkLst>
            <pc:docMk/>
            <pc:sldMk cId="2970161820" sldId="306"/>
            <ac:spMk id="9" creationId="{3E4E2E72-39E4-426F-AC50-115DC7A4A450}"/>
          </ac:spMkLst>
        </pc:spChg>
        <pc:picChg chg="del">
          <ac:chgData name="Jamin,Jean J.H.A.C." userId="S::875706@fontys.nl::f2903696-3cdb-4ce9-ba50-43d293997050" providerId="AD" clId="Web-{6304A752-E362-41EB-BD47-FB1A415DE5FE}" dt="2021-06-17T13:23:16.820" v="388"/>
          <ac:picMkLst>
            <pc:docMk/>
            <pc:sldMk cId="2970161820" sldId="306"/>
            <ac:picMk id="4" creationId="{2B1994AB-AA38-4411-A4BB-541C247C8BF6}"/>
          </ac:picMkLst>
        </pc:picChg>
      </pc:sldChg>
      <pc:sldChg chg="addSp delSp modSp">
        <pc:chgData name="Jamin,Jean J.H.A.C." userId="S::875706@fontys.nl::f2903696-3cdb-4ce9-ba50-43d293997050" providerId="AD" clId="Web-{6304A752-E362-41EB-BD47-FB1A415DE5FE}" dt="2021-06-17T13:23:31.758" v="389"/>
        <pc:sldMkLst>
          <pc:docMk/>
          <pc:sldMk cId="2550177843" sldId="307"/>
        </pc:sldMkLst>
        <pc:spChg chg="mod">
          <ac:chgData name="Jamin,Jean J.H.A.C." userId="S::875706@fontys.nl::f2903696-3cdb-4ce9-ba50-43d293997050" providerId="AD" clId="Web-{6304A752-E362-41EB-BD47-FB1A415DE5FE}" dt="2021-06-17T13:08:11.390" v="333" actId="20577"/>
          <ac:spMkLst>
            <pc:docMk/>
            <pc:sldMk cId="2550177843" sldId="307"/>
            <ac:spMk id="2" creationId="{00000000-0000-0000-0000-000000000000}"/>
          </ac:spMkLst>
        </pc:spChg>
        <pc:spChg chg="del">
          <ac:chgData name="Jamin,Jean J.H.A.C." userId="S::875706@fontys.nl::f2903696-3cdb-4ce9-ba50-43d293997050" providerId="AD" clId="Web-{6304A752-E362-41EB-BD47-FB1A415DE5FE}" dt="2021-06-17T13:21:30.630" v="381"/>
          <ac:spMkLst>
            <pc:docMk/>
            <pc:sldMk cId="2550177843" sldId="307"/>
            <ac:spMk id="3" creationId="{79060CE0-E7E3-4C10-9F0A-1D3CE0283C48}"/>
          </ac:spMkLst>
        </pc:spChg>
        <pc:spChg chg="add mod">
          <ac:chgData name="Jamin,Jean J.H.A.C." userId="S::875706@fontys.nl::f2903696-3cdb-4ce9-ba50-43d293997050" providerId="AD" clId="Web-{6304A752-E362-41EB-BD47-FB1A415DE5FE}" dt="2021-06-17T13:08:17.671" v="334" actId="1076"/>
          <ac:spMkLst>
            <pc:docMk/>
            <pc:sldMk cId="2550177843" sldId="307"/>
            <ac:spMk id="6" creationId="{C1CBB805-C5D3-45E6-AEFE-BF5B12E2EA30}"/>
          </ac:spMkLst>
        </pc:spChg>
        <pc:picChg chg="del">
          <ac:chgData name="Jamin,Jean J.H.A.C." userId="S::875706@fontys.nl::f2903696-3cdb-4ce9-ba50-43d293997050" providerId="AD" clId="Web-{6304A752-E362-41EB-BD47-FB1A415DE5FE}" dt="2021-06-17T13:23:31.758" v="389"/>
          <ac:picMkLst>
            <pc:docMk/>
            <pc:sldMk cId="2550177843" sldId="307"/>
            <ac:picMk id="4" creationId="{C6A7C220-F377-49E9-8C8D-D0D4142A20C5}"/>
          </ac:picMkLst>
        </pc:picChg>
      </pc:sldChg>
      <pc:sldChg chg="addSp delSp modSp modNotes">
        <pc:chgData name="Jamin,Jean J.H.A.C." userId="S::875706@fontys.nl::f2903696-3cdb-4ce9-ba50-43d293997050" providerId="AD" clId="Web-{6304A752-E362-41EB-BD47-FB1A415DE5FE}" dt="2021-06-17T13:23:49.602" v="390"/>
        <pc:sldMkLst>
          <pc:docMk/>
          <pc:sldMk cId="4111257738" sldId="308"/>
        </pc:sldMkLst>
        <pc:spChg chg="mod">
          <ac:chgData name="Jamin,Jean J.H.A.C." userId="S::875706@fontys.nl::f2903696-3cdb-4ce9-ba50-43d293997050" providerId="AD" clId="Web-{6304A752-E362-41EB-BD47-FB1A415DE5FE}" dt="2021-06-17T13:20:16.143" v="374" actId="20577"/>
          <ac:spMkLst>
            <pc:docMk/>
            <pc:sldMk cId="4111257738" sldId="308"/>
            <ac:spMk id="2" creationId="{00000000-0000-0000-0000-000000000000}"/>
          </ac:spMkLst>
        </pc:spChg>
        <pc:spChg chg="del">
          <ac:chgData name="Jamin,Jean J.H.A.C." userId="S::875706@fontys.nl::f2903696-3cdb-4ce9-ba50-43d293997050" providerId="AD" clId="Web-{6304A752-E362-41EB-BD47-FB1A415DE5FE}" dt="2021-06-17T13:21:21.317" v="380"/>
          <ac:spMkLst>
            <pc:docMk/>
            <pc:sldMk cId="4111257738" sldId="308"/>
            <ac:spMk id="3" creationId="{40488FCD-48FA-4D64-953F-A82965FA2582}"/>
          </ac:spMkLst>
        </pc:spChg>
        <pc:spChg chg="add del mod">
          <ac:chgData name="Jamin,Jean J.H.A.C." userId="S::875706@fontys.nl::f2903696-3cdb-4ce9-ba50-43d293997050" providerId="AD" clId="Web-{6304A752-E362-41EB-BD47-FB1A415DE5FE}" dt="2021-06-17T13:22:24.850" v="385"/>
          <ac:spMkLst>
            <pc:docMk/>
            <pc:sldMk cId="4111257738" sldId="308"/>
            <ac:spMk id="6" creationId="{1EF83DEF-155A-4096-84F2-B7D83666ED27}"/>
          </ac:spMkLst>
        </pc:spChg>
        <pc:spChg chg="add mod">
          <ac:chgData name="Jamin,Jean J.H.A.C." userId="S::875706@fontys.nl::f2903696-3cdb-4ce9-ba50-43d293997050" providerId="AD" clId="Web-{6304A752-E362-41EB-BD47-FB1A415DE5FE}" dt="2021-06-17T13:22:39.710" v="387" actId="1076"/>
          <ac:spMkLst>
            <pc:docMk/>
            <pc:sldMk cId="4111257738" sldId="308"/>
            <ac:spMk id="7" creationId="{E10DEDF4-5F64-471F-A07B-ABCAC94BEEFE}"/>
          </ac:spMkLst>
        </pc:spChg>
        <pc:picChg chg="del">
          <ac:chgData name="Jamin,Jean J.H.A.C." userId="S::875706@fontys.nl::f2903696-3cdb-4ce9-ba50-43d293997050" providerId="AD" clId="Web-{6304A752-E362-41EB-BD47-FB1A415DE5FE}" dt="2021-06-17T13:23:49.602" v="390"/>
          <ac:picMkLst>
            <pc:docMk/>
            <pc:sldMk cId="4111257738" sldId="308"/>
            <ac:picMk id="4" creationId="{2BA6473F-5F1E-44C4-A85B-9F8E8C3F0EB6}"/>
          </ac:picMkLst>
        </pc:picChg>
        <pc:picChg chg="mod">
          <ac:chgData name="Jamin,Jean J.H.A.C." userId="S::875706@fontys.nl::f2903696-3cdb-4ce9-ba50-43d293997050" providerId="AD" clId="Web-{6304A752-E362-41EB-BD47-FB1A415DE5FE}" dt="2021-06-17T13:19:26.033" v="372" actId="1076"/>
          <ac:picMkLst>
            <pc:docMk/>
            <pc:sldMk cId="4111257738" sldId="308"/>
            <ac:picMk id="5" creationId="{2CFD023A-336A-F24E-8B1B-EF8CDF98E2BB}"/>
          </ac:picMkLst>
        </pc:picChg>
      </pc:sldChg>
      <pc:sldChg chg="delSp">
        <pc:chgData name="Jamin,Jean J.H.A.C." userId="S::875706@fontys.nl::f2903696-3cdb-4ce9-ba50-43d293997050" providerId="AD" clId="Web-{6304A752-E362-41EB-BD47-FB1A415DE5FE}" dt="2021-06-17T12:56:22.933" v="255"/>
        <pc:sldMkLst>
          <pc:docMk/>
          <pc:sldMk cId="1829345837" sldId="320"/>
        </pc:sldMkLst>
        <pc:spChg chg="del">
          <ac:chgData name="Jamin,Jean J.H.A.C." userId="S::875706@fontys.nl::f2903696-3cdb-4ce9-ba50-43d293997050" providerId="AD" clId="Web-{6304A752-E362-41EB-BD47-FB1A415DE5FE}" dt="2021-06-17T12:56:22.933" v="255"/>
          <ac:spMkLst>
            <pc:docMk/>
            <pc:sldMk cId="1829345837" sldId="320"/>
            <ac:spMk id="9" creationId="{00000000-0000-0000-0000-000000000000}"/>
          </ac:spMkLst>
        </pc:spChg>
      </pc:sldChg>
      <pc:sldChg chg="del">
        <pc:chgData name="Jamin,Jean J.H.A.C." userId="S::875706@fontys.nl::f2903696-3cdb-4ce9-ba50-43d293997050" providerId="AD" clId="Web-{6304A752-E362-41EB-BD47-FB1A415DE5FE}" dt="2021-06-17T13:23:54.462" v="391"/>
        <pc:sldMkLst>
          <pc:docMk/>
          <pc:sldMk cId="0" sldId="328"/>
        </pc:sldMkLst>
      </pc:sldChg>
      <pc:sldChg chg="addSp delSp modSp">
        <pc:chgData name="Jamin,Jean J.H.A.C." userId="S::875706@fontys.nl::f2903696-3cdb-4ce9-ba50-43d293997050" providerId="AD" clId="Web-{6304A752-E362-41EB-BD47-FB1A415DE5FE}" dt="2021-06-17T13:11:31.239" v="341" actId="1076"/>
        <pc:sldMkLst>
          <pc:docMk/>
          <pc:sldMk cId="468111449" sldId="342"/>
        </pc:sldMkLst>
        <pc:picChg chg="add mod">
          <ac:chgData name="Jamin,Jean J.H.A.C." userId="S::875706@fontys.nl::f2903696-3cdb-4ce9-ba50-43d293997050" providerId="AD" clId="Web-{6304A752-E362-41EB-BD47-FB1A415DE5FE}" dt="2021-06-17T13:11:01.301" v="340" actId="1076"/>
          <ac:picMkLst>
            <pc:docMk/>
            <pc:sldMk cId="468111449" sldId="342"/>
            <ac:picMk id="2" creationId="{4D81F2F8-F288-4F7E-8B8C-2CC1EDA9E563}"/>
          </ac:picMkLst>
        </pc:picChg>
        <pc:picChg chg="mod">
          <ac:chgData name="Jamin,Jean J.H.A.C." userId="S::875706@fontys.nl::f2903696-3cdb-4ce9-ba50-43d293997050" providerId="AD" clId="Web-{6304A752-E362-41EB-BD47-FB1A415DE5FE}" dt="2021-06-17T13:11:31.239" v="341" actId="1076"/>
          <ac:picMkLst>
            <pc:docMk/>
            <pc:sldMk cId="468111449" sldId="342"/>
            <ac:picMk id="5" creationId="{2CFD023A-336A-F24E-8B1B-EF8CDF98E2BB}"/>
          </ac:picMkLst>
        </pc:picChg>
        <pc:picChg chg="del">
          <ac:chgData name="Jamin,Jean J.H.A.C." userId="S::875706@fontys.nl::f2903696-3cdb-4ce9-ba50-43d293997050" providerId="AD" clId="Web-{6304A752-E362-41EB-BD47-FB1A415DE5FE}" dt="2021-06-17T13:10:38.003" v="335"/>
          <ac:picMkLst>
            <pc:docMk/>
            <pc:sldMk cId="468111449" sldId="342"/>
            <ac:picMk id="14" creationId="{027675F5-1B59-AF4F-A0BD-11D7459BE8E8}"/>
          </ac:picMkLst>
        </pc:picChg>
      </pc:sldChg>
      <pc:sldChg chg="modSp">
        <pc:chgData name="Jamin,Jean J.H.A.C." userId="S::875706@fontys.nl::f2903696-3cdb-4ce9-ba50-43d293997050" providerId="AD" clId="Web-{6304A752-E362-41EB-BD47-FB1A415DE5FE}" dt="2021-06-17T13:26:36.247" v="428" actId="20577"/>
        <pc:sldMkLst>
          <pc:docMk/>
          <pc:sldMk cId="3418108531" sldId="359"/>
        </pc:sldMkLst>
        <pc:spChg chg="mod">
          <ac:chgData name="Jamin,Jean J.H.A.C." userId="S::875706@fontys.nl::f2903696-3cdb-4ce9-ba50-43d293997050" providerId="AD" clId="Web-{6304A752-E362-41EB-BD47-FB1A415DE5FE}" dt="2021-06-17T13:26:36.247" v="428" actId="20577"/>
          <ac:spMkLst>
            <pc:docMk/>
            <pc:sldMk cId="3418108531" sldId="359"/>
            <ac:spMk id="7" creationId="{0D5FCD6C-2F68-CA40-A020-8A65527A204C}"/>
          </ac:spMkLst>
        </pc:spChg>
      </pc:sldChg>
      <pc:sldChg chg="modNotes">
        <pc:chgData name="Jamin,Jean J.H.A.C." userId="S::875706@fontys.nl::f2903696-3cdb-4ce9-ba50-43d293997050" providerId="AD" clId="Web-{6304A752-E362-41EB-BD47-FB1A415DE5FE}" dt="2021-06-17T13:25:53.184" v="413"/>
        <pc:sldMkLst>
          <pc:docMk/>
          <pc:sldMk cId="1256575519" sldId="361"/>
        </pc:sldMkLst>
      </pc:sldChg>
      <pc:sldChg chg="modNotes">
        <pc:chgData name="Jamin,Jean J.H.A.C." userId="S::875706@fontys.nl::f2903696-3cdb-4ce9-ba50-43d293997050" providerId="AD" clId="Web-{6304A752-E362-41EB-BD47-FB1A415DE5FE}" dt="2021-06-17T13:26:06.012" v="425"/>
        <pc:sldMkLst>
          <pc:docMk/>
          <pc:sldMk cId="1365493872" sldId="362"/>
        </pc:sldMkLst>
      </pc:sldChg>
      <pc:sldChg chg="addSp delSp modSp">
        <pc:chgData name="Jamin,Jean J.H.A.C." userId="S::875706@fontys.nl::f2903696-3cdb-4ce9-ba50-43d293997050" providerId="AD" clId="Web-{6304A752-E362-41EB-BD47-FB1A415DE5FE}" dt="2021-06-17T13:16:52.544" v="359" actId="1076"/>
        <pc:sldMkLst>
          <pc:docMk/>
          <pc:sldMk cId="3701633667" sldId="367"/>
        </pc:sldMkLst>
        <pc:spChg chg="mod">
          <ac:chgData name="Jamin,Jean J.H.A.C." userId="S::875706@fontys.nl::f2903696-3cdb-4ce9-ba50-43d293997050" providerId="AD" clId="Web-{6304A752-E362-41EB-BD47-FB1A415DE5FE}" dt="2021-06-17T13:16:49.513" v="358" actId="1076"/>
          <ac:spMkLst>
            <pc:docMk/>
            <pc:sldMk cId="3701633667" sldId="367"/>
            <ac:spMk id="11" creationId="{13FCD84F-1EE2-2043-9BEF-2814AFE61E80}"/>
          </ac:spMkLst>
        </pc:spChg>
        <pc:grpChg chg="add del mod">
          <ac:chgData name="Jamin,Jean J.H.A.C." userId="S::875706@fontys.nl::f2903696-3cdb-4ce9-ba50-43d293997050" providerId="AD" clId="Web-{6304A752-E362-41EB-BD47-FB1A415DE5FE}" dt="2021-06-17T13:16:44.263" v="356" actId="1076"/>
          <ac:grpSpMkLst>
            <pc:docMk/>
            <pc:sldMk cId="3701633667" sldId="367"/>
            <ac:grpSpMk id="7" creationId="{DD00A532-DFDB-B442-8C05-173CBE936B30}"/>
          </ac:grpSpMkLst>
        </pc:grpChg>
        <pc:picChg chg="mod">
          <ac:chgData name="Jamin,Jean J.H.A.C." userId="S::875706@fontys.nl::f2903696-3cdb-4ce9-ba50-43d293997050" providerId="AD" clId="Web-{6304A752-E362-41EB-BD47-FB1A415DE5FE}" dt="2021-06-17T13:16:52.544" v="359" actId="1076"/>
          <ac:picMkLst>
            <pc:docMk/>
            <pc:sldMk cId="3701633667" sldId="367"/>
            <ac:picMk id="12" creationId="{8279C301-521C-6C4E-8DA3-2B3EDF08F262}"/>
          </ac:picMkLst>
        </pc:picChg>
      </pc:sldChg>
      <pc:sldChg chg="modSp">
        <pc:chgData name="Jamin,Jean J.H.A.C." userId="S::875706@fontys.nl::f2903696-3cdb-4ce9-ba50-43d293997050" providerId="AD" clId="Web-{6304A752-E362-41EB-BD47-FB1A415DE5FE}" dt="2021-06-17T13:17:46.249" v="368" actId="20577"/>
        <pc:sldMkLst>
          <pc:docMk/>
          <pc:sldMk cId="2155465242" sldId="377"/>
        </pc:sldMkLst>
        <pc:spChg chg="mod">
          <ac:chgData name="Jamin,Jean J.H.A.C." userId="S::875706@fontys.nl::f2903696-3cdb-4ce9-ba50-43d293997050" providerId="AD" clId="Web-{6304A752-E362-41EB-BD47-FB1A415DE5FE}" dt="2021-06-17T13:17:46.249" v="368" actId="20577"/>
          <ac:spMkLst>
            <pc:docMk/>
            <pc:sldMk cId="2155465242" sldId="377"/>
            <ac:spMk id="12" creationId="{6E97A066-3937-1740-BFAE-4143DD53F5C1}"/>
          </ac:spMkLst>
        </pc:spChg>
      </pc:sldChg>
      <pc:sldChg chg="modSp">
        <pc:chgData name="Jamin,Jean J.H.A.C." userId="S::875706@fontys.nl::f2903696-3cdb-4ce9-ba50-43d293997050" providerId="AD" clId="Web-{6304A752-E362-41EB-BD47-FB1A415DE5FE}" dt="2021-06-17T13:03:21.319" v="297" actId="1076"/>
        <pc:sldMkLst>
          <pc:docMk/>
          <pc:sldMk cId="1843851164" sldId="379"/>
        </pc:sldMkLst>
        <pc:spChg chg="mod">
          <ac:chgData name="Jamin,Jean J.H.A.C." userId="S::875706@fontys.nl::f2903696-3cdb-4ce9-ba50-43d293997050" providerId="AD" clId="Web-{6304A752-E362-41EB-BD47-FB1A415DE5FE}" dt="2021-06-17T13:03:13.929" v="296" actId="14100"/>
          <ac:spMkLst>
            <pc:docMk/>
            <pc:sldMk cId="1843851164" sldId="379"/>
            <ac:spMk id="2" creationId="{00000000-0000-0000-0000-000000000000}"/>
          </ac:spMkLst>
        </pc:spChg>
        <pc:picChg chg="mod">
          <ac:chgData name="Jamin,Jean J.H.A.C." userId="S::875706@fontys.nl::f2903696-3cdb-4ce9-ba50-43d293997050" providerId="AD" clId="Web-{6304A752-E362-41EB-BD47-FB1A415DE5FE}" dt="2021-06-17T13:03:21.319" v="297" actId="1076"/>
          <ac:picMkLst>
            <pc:docMk/>
            <pc:sldMk cId="1843851164" sldId="379"/>
            <ac:picMk id="5" creationId="{2CFD023A-336A-F24E-8B1B-EF8CDF98E2BB}"/>
          </ac:picMkLst>
        </pc:picChg>
      </pc:sldChg>
      <pc:sldChg chg="delSp del">
        <pc:chgData name="Jamin,Jean J.H.A.C." userId="S::875706@fontys.nl::f2903696-3cdb-4ce9-ba50-43d293997050" providerId="AD" clId="Web-{6304A752-E362-41EB-BD47-FB1A415DE5FE}" dt="2021-06-17T13:04:37.962" v="302"/>
        <pc:sldMkLst>
          <pc:docMk/>
          <pc:sldMk cId="3405223093" sldId="380"/>
        </pc:sldMkLst>
        <pc:spChg chg="del">
          <ac:chgData name="Jamin,Jean J.H.A.C." userId="S::875706@fontys.nl::f2903696-3cdb-4ce9-ba50-43d293997050" providerId="AD" clId="Web-{6304A752-E362-41EB-BD47-FB1A415DE5FE}" dt="2021-06-17T13:03:55.617" v="299"/>
          <ac:spMkLst>
            <pc:docMk/>
            <pc:sldMk cId="3405223093" sldId="380"/>
            <ac:spMk id="11" creationId="{C8E20BCF-11C0-F54D-BA3C-997A6414C287}"/>
          </ac:spMkLst>
        </pc:spChg>
      </pc:sldChg>
    </pc:docChg>
  </pc:docChgLst>
  <pc:docChgLst>
    <pc:chgData name="Aalst,Bianca B. van der" userId="S::886399@fontys.nl::d254a686-399c-4101-b97d-ebdd06d74b57" providerId="AD" clId="Web-{B38A42C3-AFB0-4BAF-A0E8-ED98C72AA2CB}"/>
    <pc:docChg chg="modSld">
      <pc:chgData name="Aalst,Bianca B. van der" userId="S::886399@fontys.nl::d254a686-399c-4101-b97d-ebdd06d74b57" providerId="AD" clId="Web-{B38A42C3-AFB0-4BAF-A0E8-ED98C72AA2CB}" dt="2021-06-15T19:11:59.144" v="111" actId="20577"/>
      <pc:docMkLst>
        <pc:docMk/>
      </pc:docMkLst>
      <pc:sldChg chg="modSp">
        <pc:chgData name="Aalst,Bianca B. van der" userId="S::886399@fontys.nl::d254a686-399c-4101-b97d-ebdd06d74b57" providerId="AD" clId="Web-{B38A42C3-AFB0-4BAF-A0E8-ED98C72AA2CB}" dt="2021-06-15T19:11:59.144" v="111" actId="20577"/>
        <pc:sldMkLst>
          <pc:docMk/>
          <pc:sldMk cId="2254887079" sldId="292"/>
        </pc:sldMkLst>
        <pc:spChg chg="mod">
          <ac:chgData name="Aalst,Bianca B. van der" userId="S::886399@fontys.nl::d254a686-399c-4101-b97d-ebdd06d74b57" providerId="AD" clId="Web-{B38A42C3-AFB0-4BAF-A0E8-ED98C72AA2CB}" dt="2021-06-15T19:11:59.144" v="111" actId="20577"/>
          <ac:spMkLst>
            <pc:docMk/>
            <pc:sldMk cId="2254887079" sldId="292"/>
            <ac:spMk id="3" creationId="{00000000-0000-0000-0000-000000000000}"/>
          </ac:spMkLst>
        </pc:spChg>
      </pc:sldChg>
    </pc:docChg>
  </pc:docChgLst>
  <pc:docChgLst>
    <pc:chgData name="Aalst,Bianca B. van der" userId="S::886399@fontys.nl::d254a686-399c-4101-b97d-ebdd06d74b57" providerId="AD" clId="Web-{547DA3CD-FA88-40CA-8683-0C7E24B46CD5}"/>
    <pc:docChg chg="modSld">
      <pc:chgData name="Aalst,Bianca B. van der" userId="S::886399@fontys.nl::d254a686-399c-4101-b97d-ebdd06d74b57" providerId="AD" clId="Web-{547DA3CD-FA88-40CA-8683-0C7E24B46CD5}" dt="2021-06-17T18:54:43.689" v="1" actId="1076"/>
      <pc:docMkLst>
        <pc:docMk/>
      </pc:docMkLst>
      <pc:sldChg chg="modSp">
        <pc:chgData name="Aalst,Bianca B. van der" userId="S::886399@fontys.nl::d254a686-399c-4101-b97d-ebdd06d74b57" providerId="AD" clId="Web-{547DA3CD-FA88-40CA-8683-0C7E24B46CD5}" dt="2021-06-17T18:54:43.689" v="1" actId="1076"/>
        <pc:sldMkLst>
          <pc:docMk/>
          <pc:sldMk cId="0" sldId="272"/>
        </pc:sldMkLst>
        <pc:picChg chg="mod">
          <ac:chgData name="Aalst,Bianca B. van der" userId="S::886399@fontys.nl::d254a686-399c-4101-b97d-ebdd06d74b57" providerId="AD" clId="Web-{547DA3CD-FA88-40CA-8683-0C7E24B46CD5}" dt="2021-06-17T18:54:43.689" v="1" actId="1076"/>
          <ac:picMkLst>
            <pc:docMk/>
            <pc:sldMk cId="0" sldId="272"/>
            <ac:picMk id="4" creationId="{B34B3960-B6AD-C04E-A091-B8D5B19533D6}"/>
          </ac:picMkLst>
        </pc:picChg>
      </pc:sldChg>
    </pc:docChg>
  </pc:docChgLst>
  <pc:docChgLst>
    <pc:chgData name="Jamin,Jean J.H.A.C." userId="S::875706@fontys.nl::f2903696-3cdb-4ce9-ba50-43d293997050" providerId="AD" clId="Web-{81C9B3D7-1529-4C34-B03B-741009B7F1A8}"/>
    <pc:docChg chg="modSld">
      <pc:chgData name="Jamin,Jean J.H.A.C." userId="S::875706@fontys.nl::f2903696-3cdb-4ce9-ba50-43d293997050" providerId="AD" clId="Web-{81C9B3D7-1529-4C34-B03B-741009B7F1A8}" dt="2021-06-15T21:24:51.199" v="9" actId="20577"/>
      <pc:docMkLst>
        <pc:docMk/>
      </pc:docMkLst>
      <pc:sldChg chg="modSp">
        <pc:chgData name="Jamin,Jean J.H.A.C." userId="S::875706@fontys.nl::f2903696-3cdb-4ce9-ba50-43d293997050" providerId="AD" clId="Web-{81C9B3D7-1529-4C34-B03B-741009B7F1A8}" dt="2021-06-15T21:24:51.199" v="9" actId="20577"/>
        <pc:sldMkLst>
          <pc:docMk/>
          <pc:sldMk cId="2254887079" sldId="292"/>
        </pc:sldMkLst>
        <pc:spChg chg="mod">
          <ac:chgData name="Jamin,Jean J.H.A.C." userId="S::875706@fontys.nl::f2903696-3cdb-4ce9-ba50-43d293997050" providerId="AD" clId="Web-{81C9B3D7-1529-4C34-B03B-741009B7F1A8}" dt="2021-06-15T21:24:51.199" v="9" actId="20577"/>
          <ac:spMkLst>
            <pc:docMk/>
            <pc:sldMk cId="2254887079" sldId="292"/>
            <ac:spMk id="3" creationId="{00000000-0000-0000-0000-000000000000}"/>
          </ac:spMkLst>
        </pc:spChg>
      </pc:sldChg>
      <pc:sldChg chg="modSp">
        <pc:chgData name="Jamin,Jean J.H.A.C." userId="S::875706@fontys.nl::f2903696-3cdb-4ce9-ba50-43d293997050" providerId="AD" clId="Web-{81C9B3D7-1529-4C34-B03B-741009B7F1A8}" dt="2021-06-15T21:17:47.471" v="1" actId="20577"/>
        <pc:sldMkLst>
          <pc:docMk/>
          <pc:sldMk cId="1829345837" sldId="320"/>
        </pc:sldMkLst>
        <pc:spChg chg="mod">
          <ac:chgData name="Jamin,Jean J.H.A.C." userId="S::875706@fontys.nl::f2903696-3cdb-4ce9-ba50-43d293997050" providerId="AD" clId="Web-{81C9B3D7-1529-4C34-B03B-741009B7F1A8}" dt="2021-06-15T21:17:47.471" v="1" actId="20577"/>
          <ac:spMkLst>
            <pc:docMk/>
            <pc:sldMk cId="1829345837" sldId="320"/>
            <ac:spMk id="2" creationId="{00000000-0000-0000-0000-000000000000}"/>
          </ac:spMkLst>
        </pc:spChg>
      </pc:sldChg>
      <pc:sldChg chg="modSp">
        <pc:chgData name="Jamin,Jean J.H.A.C." userId="S::875706@fontys.nl::f2903696-3cdb-4ce9-ba50-43d293997050" providerId="AD" clId="Web-{81C9B3D7-1529-4C34-B03B-741009B7F1A8}" dt="2021-06-15T21:17:34.611" v="0" actId="20577"/>
        <pc:sldMkLst>
          <pc:docMk/>
          <pc:sldMk cId="1653057477" sldId="321"/>
        </pc:sldMkLst>
        <pc:spChg chg="mod">
          <ac:chgData name="Jamin,Jean J.H.A.C." userId="S::875706@fontys.nl::f2903696-3cdb-4ce9-ba50-43d293997050" providerId="AD" clId="Web-{81C9B3D7-1529-4C34-B03B-741009B7F1A8}" dt="2021-06-15T21:17:34.611" v="0" actId="20577"/>
          <ac:spMkLst>
            <pc:docMk/>
            <pc:sldMk cId="1653057477" sldId="321"/>
            <ac:spMk id="2" creationId="{00000000-0000-0000-0000-000000000000}"/>
          </ac:spMkLst>
        </pc:spChg>
      </pc:sldChg>
      <pc:sldChg chg="modSp">
        <pc:chgData name="Jamin,Jean J.H.A.C." userId="S::875706@fontys.nl::f2903696-3cdb-4ce9-ba50-43d293997050" providerId="AD" clId="Web-{81C9B3D7-1529-4C34-B03B-741009B7F1A8}" dt="2021-06-15T21:21:47.469" v="3" actId="20577"/>
        <pc:sldMkLst>
          <pc:docMk/>
          <pc:sldMk cId="2155465242" sldId="377"/>
        </pc:sldMkLst>
        <pc:spChg chg="mod">
          <ac:chgData name="Jamin,Jean J.H.A.C." userId="S::875706@fontys.nl::f2903696-3cdb-4ce9-ba50-43d293997050" providerId="AD" clId="Web-{81C9B3D7-1529-4C34-B03B-741009B7F1A8}" dt="2021-06-15T21:21:47.469" v="3" actId="20577"/>
          <ac:spMkLst>
            <pc:docMk/>
            <pc:sldMk cId="2155465242" sldId="377"/>
            <ac:spMk id="12" creationId="{6E97A066-3937-1740-BFAE-4143DD53F5C1}"/>
          </ac:spMkLst>
        </pc:spChg>
      </pc:sldChg>
      <pc:sldChg chg="modSp">
        <pc:chgData name="Jamin,Jean J.H.A.C." userId="S::875706@fontys.nl::f2903696-3cdb-4ce9-ba50-43d293997050" providerId="AD" clId="Web-{81C9B3D7-1529-4C34-B03B-741009B7F1A8}" dt="2021-06-15T21:21:27.859" v="2" actId="20577"/>
        <pc:sldMkLst>
          <pc:docMk/>
          <pc:sldMk cId="71353286" sldId="381"/>
        </pc:sldMkLst>
        <pc:spChg chg="mod">
          <ac:chgData name="Jamin,Jean J.H.A.C." userId="S::875706@fontys.nl::f2903696-3cdb-4ce9-ba50-43d293997050" providerId="AD" clId="Web-{81C9B3D7-1529-4C34-B03B-741009B7F1A8}" dt="2021-06-15T21:21:27.859" v="2" actId="20577"/>
          <ac:spMkLst>
            <pc:docMk/>
            <pc:sldMk cId="71353286" sldId="381"/>
            <ac:spMk id="6" creationId="{166E3C3A-B6EC-4A8B-B7C4-05AD1BF5DAAA}"/>
          </ac:spMkLst>
        </pc:spChg>
      </pc:sldChg>
    </pc:docChg>
  </pc:docChgLst>
  <pc:docChgLst>
    <pc:chgData name="Jamin,Jean J.H.A.C." userId="S::875706@fontys.nl::f2903696-3cdb-4ce9-ba50-43d293997050" providerId="AD" clId="Web-{F601A117-737E-4E99-8A43-FC4E7951FAC5}"/>
    <pc:docChg chg="modSld">
      <pc:chgData name="Jamin,Jean J.H.A.C." userId="S::875706@fontys.nl::f2903696-3cdb-4ce9-ba50-43d293997050" providerId="AD" clId="Web-{F601A117-737E-4E99-8A43-FC4E7951FAC5}" dt="2021-06-16T12:08:56.557" v="27"/>
      <pc:docMkLst>
        <pc:docMk/>
      </pc:docMkLst>
      <pc:sldChg chg="modTransition delAnim modAnim">
        <pc:chgData name="Jamin,Jean J.H.A.C." userId="S::875706@fontys.nl::f2903696-3cdb-4ce9-ba50-43d293997050" providerId="AD" clId="Web-{F601A117-737E-4E99-8A43-FC4E7951FAC5}" dt="2021-06-16T12:03:48.245" v="16"/>
        <pc:sldMkLst>
          <pc:docMk/>
          <pc:sldMk cId="0" sldId="271"/>
        </pc:sldMkLst>
      </pc:sldChg>
      <pc:sldChg chg="modTransition delAnim modAnim">
        <pc:chgData name="Jamin,Jean J.H.A.C." userId="S::875706@fontys.nl::f2903696-3cdb-4ce9-ba50-43d293997050" providerId="AD" clId="Web-{F601A117-737E-4E99-8A43-FC4E7951FAC5}" dt="2021-06-16T12:03:48.245" v="18"/>
        <pc:sldMkLst>
          <pc:docMk/>
          <pc:sldMk cId="0" sldId="272"/>
        </pc:sldMkLst>
      </pc:sldChg>
      <pc:sldChg chg="modTransition delAnim modAnim">
        <pc:chgData name="Jamin,Jean J.H.A.C." userId="S::875706@fontys.nl::f2903696-3cdb-4ce9-ba50-43d293997050" providerId="AD" clId="Web-{F601A117-737E-4E99-8A43-FC4E7951FAC5}" dt="2021-06-16T12:03:48.245" v="17"/>
        <pc:sldMkLst>
          <pc:docMk/>
          <pc:sldMk cId="0" sldId="273"/>
        </pc:sldMkLst>
      </pc:sldChg>
      <pc:sldChg chg="delSp modTransition">
        <pc:chgData name="Jamin,Jean J.H.A.C." userId="S::875706@fontys.nl::f2903696-3cdb-4ce9-ba50-43d293997050" providerId="AD" clId="Web-{F601A117-737E-4E99-8A43-FC4E7951FAC5}" dt="2021-06-16T12:05:01.918" v="19"/>
        <pc:sldMkLst>
          <pc:docMk/>
          <pc:sldMk cId="0" sldId="275"/>
        </pc:sldMkLst>
        <pc:spChg chg="del">
          <ac:chgData name="Jamin,Jean J.H.A.C." userId="S::875706@fontys.nl::f2903696-3cdb-4ce9-ba50-43d293997050" providerId="AD" clId="Web-{F601A117-737E-4E99-8A43-FC4E7951FAC5}" dt="2021-06-16T12:05:01.918" v="19"/>
          <ac:spMkLst>
            <pc:docMk/>
            <pc:sldMk cId="0" sldId="275"/>
            <ac:spMk id="3" creationId="{B4B36E38-4E49-47A1-9FA2-F86D83610E04}"/>
          </ac:spMkLst>
        </pc:spChg>
      </pc:sldChg>
      <pc:sldChg chg="modTransition">
        <pc:chgData name="Jamin,Jean J.H.A.C." userId="S::875706@fontys.nl::f2903696-3cdb-4ce9-ba50-43d293997050" providerId="AD" clId="Web-{F601A117-737E-4E99-8A43-FC4E7951FAC5}" dt="2021-06-16T12:03:48.226" v="14"/>
        <pc:sldMkLst>
          <pc:docMk/>
          <pc:sldMk cId="0" sldId="276"/>
        </pc:sldMkLst>
      </pc:sldChg>
      <pc:sldChg chg="modTransition addAnim delAnim modAnim">
        <pc:chgData name="Jamin,Jean J.H.A.C." userId="S::875706@fontys.nl::f2903696-3cdb-4ce9-ba50-43d293997050" providerId="AD" clId="Web-{F601A117-737E-4E99-8A43-FC4E7951FAC5}" dt="2021-06-16T12:08:56.557" v="27"/>
        <pc:sldMkLst>
          <pc:docMk/>
          <pc:sldMk cId="2883132167" sldId="343"/>
        </pc:sldMkLst>
      </pc:sldChg>
      <pc:sldChg chg="modSp">
        <pc:chgData name="Jamin,Jean J.H.A.C." userId="S::875706@fontys.nl::f2903696-3cdb-4ce9-ba50-43d293997050" providerId="AD" clId="Web-{F601A117-737E-4E99-8A43-FC4E7951FAC5}" dt="2021-06-16T11:55:50.947" v="9" actId="20577"/>
        <pc:sldMkLst>
          <pc:docMk/>
          <pc:sldMk cId="3069508372" sldId="378"/>
        </pc:sldMkLst>
        <pc:spChg chg="mod">
          <ac:chgData name="Jamin,Jean J.H.A.C." userId="S::875706@fontys.nl::f2903696-3cdb-4ce9-ba50-43d293997050" providerId="AD" clId="Web-{F601A117-737E-4E99-8A43-FC4E7951FAC5}" dt="2021-06-16T11:55:50.947" v="9" actId="20577"/>
          <ac:spMkLst>
            <pc:docMk/>
            <pc:sldMk cId="3069508372" sldId="378"/>
            <ac:spMk id="3" creationId="{D49C4691-9B59-4434-B800-06463CC703E8}"/>
          </ac:spMkLst>
        </pc:spChg>
      </pc:sldChg>
    </pc:docChg>
  </pc:docChgLst>
  <pc:docChgLst>
    <pc:chgData name="Aalst,Bianca B. van der" userId="S::886399@fontys.nl::d254a686-399c-4101-b97d-ebdd06d74b57" providerId="AD" clId="Web-{3DD16933-AFF5-4A26-B06D-2FE516273CD7}"/>
    <pc:docChg chg="addSld delSld modSld sldOrd">
      <pc:chgData name="Aalst,Bianca B. van der" userId="S::886399@fontys.nl::d254a686-399c-4101-b97d-ebdd06d74b57" providerId="AD" clId="Web-{3DD16933-AFF5-4A26-B06D-2FE516273CD7}" dt="2021-06-17T14:20:15.061" v="258"/>
      <pc:docMkLst>
        <pc:docMk/>
      </pc:docMkLst>
      <pc:sldChg chg="delSp modSp modNotes">
        <pc:chgData name="Aalst,Bianca B. van der" userId="S::886399@fontys.nl::d254a686-399c-4101-b97d-ebdd06d74b57" providerId="AD" clId="Web-{3DD16933-AFF5-4A26-B06D-2FE516273CD7}" dt="2021-06-17T14:14:40.976" v="188"/>
        <pc:sldMkLst>
          <pc:docMk/>
          <pc:sldMk cId="2286001276" sldId="293"/>
        </pc:sldMkLst>
        <pc:spChg chg="mod">
          <ac:chgData name="Aalst,Bianca B. van der" userId="S::886399@fontys.nl::d254a686-399c-4101-b97d-ebdd06d74b57" providerId="AD" clId="Web-{3DD16933-AFF5-4A26-B06D-2FE516273CD7}" dt="2021-06-17T14:14:14.319" v="146" actId="20577"/>
          <ac:spMkLst>
            <pc:docMk/>
            <pc:sldMk cId="2286001276" sldId="293"/>
            <ac:spMk id="2" creationId="{00000000-0000-0000-0000-000000000000}"/>
          </ac:spMkLst>
        </pc:spChg>
        <pc:spChg chg="del mod">
          <ac:chgData name="Aalst,Bianca B. van der" userId="S::886399@fontys.nl::d254a686-399c-4101-b97d-ebdd06d74b57" providerId="AD" clId="Web-{3DD16933-AFF5-4A26-B06D-2FE516273CD7}" dt="2021-06-17T14:14:02.944" v="144"/>
          <ac:spMkLst>
            <pc:docMk/>
            <pc:sldMk cId="2286001276" sldId="293"/>
            <ac:spMk id="6" creationId="{166E3C3A-B6EC-4A8B-B7C4-05AD1BF5DAAA}"/>
          </ac:spMkLst>
        </pc:spChg>
      </pc:sldChg>
      <pc:sldChg chg="del">
        <pc:chgData name="Aalst,Bianca B. van der" userId="S::886399@fontys.nl::d254a686-399c-4101-b97d-ebdd06d74b57" providerId="AD" clId="Web-{3DD16933-AFF5-4A26-B06D-2FE516273CD7}" dt="2021-06-17T14:15:11.477" v="201"/>
        <pc:sldMkLst>
          <pc:docMk/>
          <pc:sldMk cId="2528476255" sldId="304"/>
        </pc:sldMkLst>
      </pc:sldChg>
      <pc:sldChg chg="del">
        <pc:chgData name="Aalst,Bianca B. van der" userId="S::886399@fontys.nl::d254a686-399c-4101-b97d-ebdd06d74b57" providerId="AD" clId="Web-{3DD16933-AFF5-4A26-B06D-2FE516273CD7}" dt="2021-06-17T14:15:35.040" v="206"/>
        <pc:sldMkLst>
          <pc:docMk/>
          <pc:sldMk cId="3628788010" sldId="305"/>
        </pc:sldMkLst>
      </pc:sldChg>
      <pc:sldChg chg="addSp delSp modSp del">
        <pc:chgData name="Aalst,Bianca B. van der" userId="S::886399@fontys.nl::d254a686-399c-4101-b97d-ebdd06d74b57" providerId="AD" clId="Web-{3DD16933-AFF5-4A26-B06D-2FE516273CD7}" dt="2021-06-17T14:18:08.137" v="237"/>
        <pc:sldMkLst>
          <pc:docMk/>
          <pc:sldMk cId="2970161820" sldId="306"/>
        </pc:sldMkLst>
        <pc:spChg chg="mod">
          <ac:chgData name="Aalst,Bianca B. van der" userId="S::886399@fontys.nl::d254a686-399c-4101-b97d-ebdd06d74b57" providerId="AD" clId="Web-{3DD16933-AFF5-4A26-B06D-2FE516273CD7}" dt="2021-06-17T14:17:02.495" v="232" actId="20577"/>
          <ac:spMkLst>
            <pc:docMk/>
            <pc:sldMk cId="2970161820" sldId="306"/>
            <ac:spMk id="2" creationId="{00000000-0000-0000-0000-000000000000}"/>
          </ac:spMkLst>
        </pc:spChg>
        <pc:spChg chg="add del">
          <ac:chgData name="Aalst,Bianca B. van der" userId="S::886399@fontys.nl::d254a686-399c-4101-b97d-ebdd06d74b57" providerId="AD" clId="Web-{3DD16933-AFF5-4A26-B06D-2FE516273CD7}" dt="2021-06-17T14:10:40.424" v="120"/>
          <ac:spMkLst>
            <pc:docMk/>
            <pc:sldMk cId="2970161820" sldId="306"/>
            <ac:spMk id="3" creationId="{214E968C-E818-431E-AD02-1A4559540336}"/>
          </ac:spMkLst>
        </pc:spChg>
        <pc:spChg chg="mod">
          <ac:chgData name="Aalst,Bianca B. van der" userId="S::886399@fontys.nl::d254a686-399c-4101-b97d-ebdd06d74b57" providerId="AD" clId="Web-{3DD16933-AFF5-4A26-B06D-2FE516273CD7}" dt="2021-06-17T14:17:14.136" v="234" actId="1076"/>
          <ac:spMkLst>
            <pc:docMk/>
            <pc:sldMk cId="2970161820" sldId="306"/>
            <ac:spMk id="9" creationId="{3E4E2E72-39E4-426F-AC50-115DC7A4A450}"/>
          </ac:spMkLst>
        </pc:spChg>
        <pc:picChg chg="add del">
          <ac:chgData name="Aalst,Bianca B. van der" userId="S::886399@fontys.nl::d254a686-399c-4101-b97d-ebdd06d74b57" providerId="AD" clId="Web-{3DD16933-AFF5-4A26-B06D-2FE516273CD7}" dt="2021-06-17T14:10:40.424" v="119"/>
          <ac:picMkLst>
            <pc:docMk/>
            <pc:sldMk cId="2970161820" sldId="306"/>
            <ac:picMk id="4" creationId="{23511F10-AB23-4232-ACEC-AD62EAF1C6EA}"/>
          </ac:picMkLst>
        </pc:picChg>
      </pc:sldChg>
      <pc:sldChg chg="del">
        <pc:chgData name="Aalst,Bianca B. van der" userId="S::886399@fontys.nl::d254a686-399c-4101-b97d-ebdd06d74b57" providerId="AD" clId="Web-{3DD16933-AFF5-4A26-B06D-2FE516273CD7}" dt="2021-06-17T14:18:58.841" v="250"/>
        <pc:sldMkLst>
          <pc:docMk/>
          <pc:sldMk cId="2550177843" sldId="307"/>
        </pc:sldMkLst>
      </pc:sldChg>
      <pc:sldChg chg="del">
        <pc:chgData name="Aalst,Bianca B. van der" userId="S::886399@fontys.nl::d254a686-399c-4101-b97d-ebdd06d74b57" providerId="AD" clId="Web-{3DD16933-AFF5-4A26-B06D-2FE516273CD7}" dt="2021-06-17T14:20:15.061" v="258"/>
        <pc:sldMkLst>
          <pc:docMk/>
          <pc:sldMk cId="4111257738" sldId="308"/>
        </pc:sldMkLst>
      </pc:sldChg>
      <pc:sldChg chg="modNotes">
        <pc:chgData name="Aalst,Bianca B. van der" userId="S::886399@fontys.nl::d254a686-399c-4101-b97d-ebdd06d74b57" providerId="AD" clId="Web-{3DD16933-AFF5-4A26-B06D-2FE516273CD7}" dt="2021-06-17T14:07:34.358" v="93"/>
        <pc:sldMkLst>
          <pc:docMk/>
          <pc:sldMk cId="3013566641" sldId="317"/>
        </pc:sldMkLst>
      </pc:sldChg>
      <pc:sldChg chg="addSp delSp modSp">
        <pc:chgData name="Aalst,Bianca B. van der" userId="S::886399@fontys.nl::d254a686-399c-4101-b97d-ebdd06d74b57" providerId="AD" clId="Web-{3DD16933-AFF5-4A26-B06D-2FE516273CD7}" dt="2021-06-17T14:18:04.309" v="236" actId="1076"/>
        <pc:sldMkLst>
          <pc:docMk/>
          <pc:sldMk cId="4224749559" sldId="341"/>
        </pc:sldMkLst>
        <pc:spChg chg="add del mod">
          <ac:chgData name="Aalst,Bianca B. van der" userId="S::886399@fontys.nl::d254a686-399c-4101-b97d-ebdd06d74b57" providerId="AD" clId="Web-{3DD16933-AFF5-4A26-B06D-2FE516273CD7}" dt="2021-06-17T14:10:51.331" v="143"/>
          <ac:spMkLst>
            <pc:docMk/>
            <pc:sldMk cId="4224749559" sldId="341"/>
            <ac:spMk id="2" creationId="{CAB95FB8-014F-415B-A14E-AE496C840924}"/>
          </ac:spMkLst>
        </pc:spChg>
        <pc:spChg chg="add del mod">
          <ac:chgData name="Aalst,Bianca B. van der" userId="S::886399@fontys.nl::d254a686-399c-4101-b97d-ebdd06d74b57" providerId="AD" clId="Web-{3DD16933-AFF5-4A26-B06D-2FE516273CD7}" dt="2021-06-17T14:16:55.495" v="229"/>
          <ac:spMkLst>
            <pc:docMk/>
            <pc:sldMk cId="4224749559" sldId="341"/>
            <ac:spMk id="3" creationId="{1019265A-F754-40EE-8740-85ED3023B6CA}"/>
          </ac:spMkLst>
        </pc:spChg>
        <pc:spChg chg="add mod">
          <ac:chgData name="Aalst,Bianca B. van der" userId="S::886399@fontys.nl::d254a686-399c-4101-b97d-ebdd06d74b57" providerId="AD" clId="Web-{3DD16933-AFF5-4A26-B06D-2FE516273CD7}" dt="2021-06-17T14:18:04.309" v="236" actId="1076"/>
          <ac:spMkLst>
            <pc:docMk/>
            <pc:sldMk cId="4224749559" sldId="341"/>
            <ac:spMk id="4" creationId="{97609653-DFC9-4122-8494-92999AE6B1D9}"/>
          </ac:spMkLst>
        </pc:spChg>
      </pc:sldChg>
      <pc:sldChg chg="modSp add ord replId">
        <pc:chgData name="Aalst,Bianca B. van der" userId="S::886399@fontys.nl::d254a686-399c-4101-b97d-ebdd06d74b57" providerId="AD" clId="Web-{3DD16933-AFF5-4A26-B06D-2FE516273CD7}" dt="2021-06-17T14:15:10.446" v="200" actId="20577"/>
        <pc:sldMkLst>
          <pc:docMk/>
          <pc:sldMk cId="2791885778" sldId="382"/>
        </pc:sldMkLst>
        <pc:spChg chg="mod">
          <ac:chgData name="Aalst,Bianca B. van der" userId="S::886399@fontys.nl::d254a686-399c-4101-b97d-ebdd06d74b57" providerId="AD" clId="Web-{3DD16933-AFF5-4A26-B06D-2FE516273CD7}" dt="2021-06-17T14:15:10.446" v="200" actId="20577"/>
          <ac:spMkLst>
            <pc:docMk/>
            <pc:sldMk cId="2791885778" sldId="382"/>
            <ac:spMk id="2" creationId="{00000000-0000-0000-0000-000000000000}"/>
          </ac:spMkLst>
        </pc:spChg>
      </pc:sldChg>
      <pc:sldChg chg="modSp add ord replId">
        <pc:chgData name="Aalst,Bianca B. van der" userId="S::886399@fontys.nl::d254a686-399c-4101-b97d-ebdd06d74b57" providerId="AD" clId="Web-{3DD16933-AFF5-4A26-B06D-2FE516273CD7}" dt="2021-06-17T14:15:34.196" v="205" actId="20577"/>
        <pc:sldMkLst>
          <pc:docMk/>
          <pc:sldMk cId="2825306367" sldId="383"/>
        </pc:sldMkLst>
        <pc:spChg chg="mod">
          <ac:chgData name="Aalst,Bianca B. van der" userId="S::886399@fontys.nl::d254a686-399c-4101-b97d-ebdd06d74b57" providerId="AD" clId="Web-{3DD16933-AFF5-4A26-B06D-2FE516273CD7}" dt="2021-06-17T14:15:34.196" v="205" actId="20577"/>
          <ac:spMkLst>
            <pc:docMk/>
            <pc:sldMk cId="2825306367" sldId="383"/>
            <ac:spMk id="2" creationId="{00000000-0000-0000-0000-000000000000}"/>
          </ac:spMkLst>
        </pc:spChg>
      </pc:sldChg>
      <pc:sldChg chg="modSp add ord replId">
        <pc:chgData name="Aalst,Bianca B. van der" userId="S::886399@fontys.nl::d254a686-399c-4101-b97d-ebdd06d74b57" providerId="AD" clId="Web-{3DD16933-AFF5-4A26-B06D-2FE516273CD7}" dt="2021-06-17T14:16:24.635" v="224" actId="20577"/>
        <pc:sldMkLst>
          <pc:docMk/>
          <pc:sldMk cId="2145736222" sldId="384"/>
        </pc:sldMkLst>
        <pc:spChg chg="mod">
          <ac:chgData name="Aalst,Bianca B. van der" userId="S::886399@fontys.nl::d254a686-399c-4101-b97d-ebdd06d74b57" providerId="AD" clId="Web-{3DD16933-AFF5-4A26-B06D-2FE516273CD7}" dt="2021-06-17T14:16:24.635" v="224" actId="20577"/>
          <ac:spMkLst>
            <pc:docMk/>
            <pc:sldMk cId="2145736222" sldId="384"/>
            <ac:spMk id="2" creationId="{00000000-0000-0000-0000-000000000000}"/>
          </ac:spMkLst>
        </pc:spChg>
      </pc:sldChg>
      <pc:sldChg chg="modSp add ord replId">
        <pc:chgData name="Aalst,Bianca B. van der" userId="S::886399@fontys.nl::d254a686-399c-4101-b97d-ebdd06d74b57" providerId="AD" clId="Web-{3DD16933-AFF5-4A26-B06D-2FE516273CD7}" dt="2021-06-17T14:18:54.372" v="249" actId="20577"/>
        <pc:sldMkLst>
          <pc:docMk/>
          <pc:sldMk cId="3905921584" sldId="385"/>
        </pc:sldMkLst>
        <pc:spChg chg="mod">
          <ac:chgData name="Aalst,Bianca B. van der" userId="S::886399@fontys.nl::d254a686-399c-4101-b97d-ebdd06d74b57" providerId="AD" clId="Web-{3DD16933-AFF5-4A26-B06D-2FE516273CD7}" dt="2021-06-17T14:18:54.372" v="249" actId="20577"/>
          <ac:spMkLst>
            <pc:docMk/>
            <pc:sldMk cId="3905921584" sldId="385"/>
            <ac:spMk id="2" creationId="{00000000-0000-0000-0000-000000000000}"/>
          </ac:spMkLst>
        </pc:spChg>
      </pc:sldChg>
      <pc:sldChg chg="modSp add ord replId">
        <pc:chgData name="Aalst,Bianca B. van der" userId="S::886399@fontys.nl::d254a686-399c-4101-b97d-ebdd06d74b57" providerId="AD" clId="Web-{3DD16933-AFF5-4A26-B06D-2FE516273CD7}" dt="2021-06-17T14:20:12.936" v="257" actId="20577"/>
        <pc:sldMkLst>
          <pc:docMk/>
          <pc:sldMk cId="26397653" sldId="386"/>
        </pc:sldMkLst>
        <pc:spChg chg="mod">
          <ac:chgData name="Aalst,Bianca B. van der" userId="S::886399@fontys.nl::d254a686-399c-4101-b97d-ebdd06d74b57" providerId="AD" clId="Web-{3DD16933-AFF5-4A26-B06D-2FE516273CD7}" dt="2021-06-17T14:20:12.936" v="257" actId="20577"/>
          <ac:spMkLst>
            <pc:docMk/>
            <pc:sldMk cId="26397653" sldId="386"/>
            <ac:spMk id="2" creationId="{00000000-0000-0000-0000-000000000000}"/>
          </ac:spMkLst>
        </pc:spChg>
      </pc:sldChg>
    </pc:docChg>
  </pc:docChgLst>
  <pc:docChgLst>
    <pc:chgData name="Aalst,Bianca B. van der" userId="S::886399@fontys.nl::d254a686-399c-4101-b97d-ebdd06d74b57" providerId="AD" clId="Web-{D9E59DAD-61B8-4224-9123-F8985040ADCB}"/>
    <pc:docChg chg="addSld modSld sldOrd">
      <pc:chgData name="Aalst,Bianca B. van der" userId="S::886399@fontys.nl::d254a686-399c-4101-b97d-ebdd06d74b57" providerId="AD" clId="Web-{D9E59DAD-61B8-4224-9123-F8985040ADCB}" dt="2021-06-17T18:38:45.603" v="947" actId="20577"/>
      <pc:docMkLst>
        <pc:docMk/>
      </pc:docMkLst>
      <pc:sldChg chg="modSp">
        <pc:chgData name="Aalst,Bianca B. van der" userId="S::886399@fontys.nl::d254a686-399c-4101-b97d-ebdd06d74b57" providerId="AD" clId="Web-{D9E59DAD-61B8-4224-9123-F8985040ADCB}" dt="2021-06-17T18:06:58.987" v="126" actId="20577"/>
        <pc:sldMkLst>
          <pc:docMk/>
          <pc:sldMk cId="0" sldId="271"/>
        </pc:sldMkLst>
        <pc:spChg chg="mod">
          <ac:chgData name="Aalst,Bianca B. van der" userId="S::886399@fontys.nl::d254a686-399c-4101-b97d-ebdd06d74b57" providerId="AD" clId="Web-{D9E59DAD-61B8-4224-9123-F8985040ADCB}" dt="2021-06-17T18:06:58.987" v="126" actId="20577"/>
          <ac:spMkLst>
            <pc:docMk/>
            <pc:sldMk cId="0" sldId="271"/>
            <ac:spMk id="213" creationId="{00000000-0000-0000-0000-000000000000}"/>
          </ac:spMkLst>
        </pc:spChg>
      </pc:sldChg>
      <pc:sldChg chg="modSp">
        <pc:chgData name="Aalst,Bianca B. van der" userId="S::886399@fontys.nl::d254a686-399c-4101-b97d-ebdd06d74b57" providerId="AD" clId="Web-{D9E59DAD-61B8-4224-9123-F8985040ADCB}" dt="2021-06-17T18:08:13.801" v="143" actId="20577"/>
        <pc:sldMkLst>
          <pc:docMk/>
          <pc:sldMk cId="0" sldId="272"/>
        </pc:sldMkLst>
        <pc:spChg chg="mod">
          <ac:chgData name="Aalst,Bianca B. van der" userId="S::886399@fontys.nl::d254a686-399c-4101-b97d-ebdd06d74b57" providerId="AD" clId="Web-{D9E59DAD-61B8-4224-9123-F8985040ADCB}" dt="2021-06-17T18:08:13.801" v="143" actId="20577"/>
          <ac:spMkLst>
            <pc:docMk/>
            <pc:sldMk cId="0" sldId="272"/>
            <ac:spMk id="218" creationId="{00000000-0000-0000-0000-000000000000}"/>
          </ac:spMkLst>
        </pc:spChg>
      </pc:sldChg>
      <pc:sldChg chg="modSp">
        <pc:chgData name="Aalst,Bianca B. van der" userId="S::886399@fontys.nl::d254a686-399c-4101-b97d-ebdd06d74b57" providerId="AD" clId="Web-{D9E59DAD-61B8-4224-9123-F8985040ADCB}" dt="2021-06-17T18:08:26.785" v="145" actId="20577"/>
        <pc:sldMkLst>
          <pc:docMk/>
          <pc:sldMk cId="0" sldId="273"/>
        </pc:sldMkLst>
        <pc:spChg chg="mod">
          <ac:chgData name="Aalst,Bianca B. van der" userId="S::886399@fontys.nl::d254a686-399c-4101-b97d-ebdd06d74b57" providerId="AD" clId="Web-{D9E59DAD-61B8-4224-9123-F8985040ADCB}" dt="2021-06-17T18:08:26.785" v="145" actId="20577"/>
          <ac:spMkLst>
            <pc:docMk/>
            <pc:sldMk cId="0" sldId="273"/>
            <ac:spMk id="223" creationId="{00000000-0000-0000-0000-000000000000}"/>
          </ac:spMkLst>
        </pc:spChg>
      </pc:sldChg>
      <pc:sldChg chg="addSp modSp">
        <pc:chgData name="Aalst,Bianca B. van der" userId="S::886399@fontys.nl::d254a686-399c-4101-b97d-ebdd06d74b57" providerId="AD" clId="Web-{D9E59DAD-61B8-4224-9123-F8985040ADCB}" dt="2021-06-17T18:10:41.037" v="166" actId="1076"/>
        <pc:sldMkLst>
          <pc:docMk/>
          <pc:sldMk cId="0" sldId="275"/>
        </pc:sldMkLst>
        <pc:spChg chg="add mod">
          <ac:chgData name="Aalst,Bianca B. van der" userId="S::886399@fontys.nl::d254a686-399c-4101-b97d-ebdd06d74b57" providerId="AD" clId="Web-{D9E59DAD-61B8-4224-9123-F8985040ADCB}" dt="2021-06-17T18:10:41.037" v="166" actId="1076"/>
          <ac:spMkLst>
            <pc:docMk/>
            <pc:sldMk cId="0" sldId="275"/>
            <ac:spMk id="2" creationId="{48AD8E6E-289C-4333-AD23-97AC8399CA22}"/>
          </ac:spMkLst>
        </pc:spChg>
        <pc:spChg chg="mod">
          <ac:chgData name="Aalst,Bianca B. van der" userId="S::886399@fontys.nl::d254a686-399c-4101-b97d-ebdd06d74b57" providerId="AD" clId="Web-{D9E59DAD-61B8-4224-9123-F8985040ADCB}" dt="2021-06-17T18:09:58.521" v="149"/>
          <ac:spMkLst>
            <pc:docMk/>
            <pc:sldMk cId="0" sldId="275"/>
            <ac:spMk id="230" creationId="{00000000-0000-0000-0000-000000000000}"/>
          </ac:spMkLst>
        </pc:spChg>
      </pc:sldChg>
      <pc:sldChg chg="modSp">
        <pc:chgData name="Aalst,Bianca B. van der" userId="S::886399@fontys.nl::d254a686-399c-4101-b97d-ebdd06d74b57" providerId="AD" clId="Web-{D9E59DAD-61B8-4224-9123-F8985040ADCB}" dt="2021-06-17T18:08:32.832" v="146" actId="1076"/>
        <pc:sldMkLst>
          <pc:docMk/>
          <pc:sldMk cId="0" sldId="276"/>
        </pc:sldMkLst>
        <pc:picChg chg="mod">
          <ac:chgData name="Aalst,Bianca B. van der" userId="S::886399@fontys.nl::d254a686-399c-4101-b97d-ebdd06d74b57" providerId="AD" clId="Web-{D9E59DAD-61B8-4224-9123-F8985040ADCB}" dt="2021-06-17T18:08:32.832" v="146" actId="1076"/>
          <ac:picMkLst>
            <pc:docMk/>
            <pc:sldMk cId="0" sldId="276"/>
            <ac:picMk id="233" creationId="{00000000-0000-0000-0000-000000000000}"/>
          </ac:picMkLst>
        </pc:picChg>
      </pc:sldChg>
      <pc:sldChg chg="modSp modNotes">
        <pc:chgData name="Aalst,Bianca B. van der" userId="S::886399@fontys.nl::d254a686-399c-4101-b97d-ebdd06d74b57" providerId="AD" clId="Web-{D9E59DAD-61B8-4224-9123-F8985040ADCB}" dt="2021-06-17T17:59:30.378" v="108"/>
        <pc:sldMkLst>
          <pc:docMk/>
          <pc:sldMk cId="3384130133" sldId="301"/>
        </pc:sldMkLst>
        <pc:spChg chg="mod">
          <ac:chgData name="Aalst,Bianca B. van der" userId="S::886399@fontys.nl::d254a686-399c-4101-b97d-ebdd06d74b57" providerId="AD" clId="Web-{D9E59DAD-61B8-4224-9123-F8985040ADCB}" dt="2021-06-17T17:56:41.203" v="0" actId="20577"/>
          <ac:spMkLst>
            <pc:docMk/>
            <pc:sldMk cId="3384130133" sldId="301"/>
            <ac:spMk id="2" creationId="{00000000-0000-0000-0000-000000000000}"/>
          </ac:spMkLst>
        </pc:spChg>
        <pc:spChg chg="mod">
          <ac:chgData name="Aalst,Bianca B. van der" userId="S::886399@fontys.nl::d254a686-399c-4101-b97d-ebdd06d74b57" providerId="AD" clId="Web-{D9E59DAD-61B8-4224-9123-F8985040ADCB}" dt="2021-06-17T17:58:59.096" v="80" actId="20577"/>
          <ac:spMkLst>
            <pc:docMk/>
            <pc:sldMk cId="3384130133" sldId="301"/>
            <ac:spMk id="3" creationId="{D49C4691-9B59-4434-B800-06463CC703E8}"/>
          </ac:spMkLst>
        </pc:spChg>
      </pc:sldChg>
      <pc:sldChg chg="modSp">
        <pc:chgData name="Aalst,Bianca B. van der" userId="S::886399@fontys.nl::d254a686-399c-4101-b97d-ebdd06d74b57" providerId="AD" clId="Web-{D9E59DAD-61B8-4224-9123-F8985040ADCB}" dt="2021-06-17T18:06:10.517" v="118" actId="20577"/>
        <pc:sldMkLst>
          <pc:docMk/>
          <pc:sldMk cId="3693076071" sldId="318"/>
        </pc:sldMkLst>
        <pc:spChg chg="mod">
          <ac:chgData name="Aalst,Bianca B. van der" userId="S::886399@fontys.nl::d254a686-399c-4101-b97d-ebdd06d74b57" providerId="AD" clId="Web-{D9E59DAD-61B8-4224-9123-F8985040ADCB}" dt="2021-06-17T18:06:10.517" v="118" actId="20577"/>
          <ac:spMkLst>
            <pc:docMk/>
            <pc:sldMk cId="3693076071" sldId="318"/>
            <ac:spMk id="6" creationId="{00000000-0000-0000-0000-000000000000}"/>
          </ac:spMkLst>
        </pc:spChg>
      </pc:sldChg>
      <pc:sldChg chg="modSp">
        <pc:chgData name="Aalst,Bianca B. van der" userId="S::886399@fontys.nl::d254a686-399c-4101-b97d-ebdd06d74b57" providerId="AD" clId="Web-{D9E59DAD-61B8-4224-9123-F8985040ADCB}" dt="2021-06-17T17:58:01.360" v="49" actId="20577"/>
        <pc:sldMkLst>
          <pc:docMk/>
          <pc:sldMk cId="3115493427" sldId="329"/>
        </pc:sldMkLst>
        <pc:spChg chg="mod">
          <ac:chgData name="Aalst,Bianca B. van der" userId="S::886399@fontys.nl::d254a686-399c-4101-b97d-ebdd06d74b57" providerId="AD" clId="Web-{D9E59DAD-61B8-4224-9123-F8985040ADCB}" dt="2021-06-17T17:58:01.360" v="49" actId="20577"/>
          <ac:spMkLst>
            <pc:docMk/>
            <pc:sldMk cId="3115493427" sldId="329"/>
            <ac:spMk id="5" creationId="{42408926-3786-4D37-B216-512C35801D31}"/>
          </ac:spMkLst>
        </pc:spChg>
      </pc:sldChg>
      <pc:sldChg chg="modSp">
        <pc:chgData name="Aalst,Bianca B. van der" userId="S::886399@fontys.nl::d254a686-399c-4101-b97d-ebdd06d74b57" providerId="AD" clId="Web-{D9E59DAD-61B8-4224-9123-F8985040ADCB}" dt="2021-06-17T18:05:18.422" v="113" actId="14100"/>
        <pc:sldMkLst>
          <pc:docMk/>
          <pc:sldMk cId="4224749559" sldId="341"/>
        </pc:sldMkLst>
        <pc:spChg chg="mod">
          <ac:chgData name="Aalst,Bianca B. van der" userId="S::886399@fontys.nl::d254a686-399c-4101-b97d-ebdd06d74b57" providerId="AD" clId="Web-{D9E59DAD-61B8-4224-9123-F8985040ADCB}" dt="2021-06-17T18:04:53.291" v="109" actId="20577"/>
          <ac:spMkLst>
            <pc:docMk/>
            <pc:sldMk cId="4224749559" sldId="341"/>
            <ac:spMk id="11" creationId="{C8E20BCF-11C0-F54D-BA3C-997A6414C287}"/>
          </ac:spMkLst>
        </pc:spChg>
        <pc:spChg chg="mod">
          <ac:chgData name="Aalst,Bianca B. van der" userId="S::886399@fontys.nl::d254a686-399c-4101-b97d-ebdd06d74b57" providerId="AD" clId="Web-{D9E59DAD-61B8-4224-9123-F8985040ADCB}" dt="2021-06-17T18:05:18.422" v="113" actId="14100"/>
          <ac:spMkLst>
            <pc:docMk/>
            <pc:sldMk cId="4224749559" sldId="341"/>
            <ac:spMk id="12" creationId="{8B8F9086-FDA5-9E49-BDE0-BA7B47F76892}"/>
          </ac:spMkLst>
        </pc:spChg>
      </pc:sldChg>
      <pc:sldChg chg="modSp">
        <pc:chgData name="Aalst,Bianca B. van der" userId="S::886399@fontys.nl::d254a686-399c-4101-b97d-ebdd06d74b57" providerId="AD" clId="Web-{D9E59DAD-61B8-4224-9123-F8985040ADCB}" dt="2021-06-17T18:11:05.007" v="167" actId="1076"/>
        <pc:sldMkLst>
          <pc:docMk/>
          <pc:sldMk cId="2201999403" sldId="346"/>
        </pc:sldMkLst>
        <pc:spChg chg="mod">
          <ac:chgData name="Aalst,Bianca B. van der" userId="S::886399@fontys.nl::d254a686-399c-4101-b97d-ebdd06d74b57" providerId="AD" clId="Web-{D9E59DAD-61B8-4224-9123-F8985040ADCB}" dt="2021-06-17T18:11:05.007" v="167" actId="1076"/>
          <ac:spMkLst>
            <pc:docMk/>
            <pc:sldMk cId="2201999403" sldId="346"/>
            <ac:spMk id="6" creationId="{652617BD-F7AE-9740-8CB2-3E784A404203}"/>
          </ac:spMkLst>
        </pc:spChg>
      </pc:sldChg>
      <pc:sldChg chg="modSp">
        <pc:chgData name="Aalst,Bianca B. van der" userId="S::886399@fontys.nl::d254a686-399c-4101-b97d-ebdd06d74b57" providerId="AD" clId="Web-{D9E59DAD-61B8-4224-9123-F8985040ADCB}" dt="2021-06-17T18:17:32.076" v="305" actId="20577"/>
        <pc:sldMkLst>
          <pc:docMk/>
          <pc:sldMk cId="3551446218" sldId="355"/>
        </pc:sldMkLst>
        <pc:spChg chg="mod">
          <ac:chgData name="Aalst,Bianca B. van der" userId="S::886399@fontys.nl::d254a686-399c-4101-b97d-ebdd06d74b57" providerId="AD" clId="Web-{D9E59DAD-61B8-4224-9123-F8985040ADCB}" dt="2021-06-17T18:17:05.638" v="297" actId="20577"/>
          <ac:spMkLst>
            <pc:docMk/>
            <pc:sldMk cId="3551446218" sldId="355"/>
            <ac:spMk id="6" creationId="{3A012FC8-CB44-5E4B-A4B6-8DC8D53767FF}"/>
          </ac:spMkLst>
        </pc:spChg>
        <pc:spChg chg="mod">
          <ac:chgData name="Aalst,Bianca B. van der" userId="S::886399@fontys.nl::d254a686-399c-4101-b97d-ebdd06d74b57" providerId="AD" clId="Web-{D9E59DAD-61B8-4224-9123-F8985040ADCB}" dt="2021-06-17T18:17:32.076" v="305" actId="20577"/>
          <ac:spMkLst>
            <pc:docMk/>
            <pc:sldMk cId="3551446218" sldId="355"/>
            <ac:spMk id="7" creationId="{94FE0533-EFE4-3547-809D-DF455AC323CC}"/>
          </ac:spMkLst>
        </pc:spChg>
      </pc:sldChg>
      <pc:sldChg chg="modSp">
        <pc:chgData name="Aalst,Bianca B. van der" userId="S::886399@fontys.nl::d254a686-399c-4101-b97d-ebdd06d74b57" providerId="AD" clId="Web-{D9E59DAD-61B8-4224-9123-F8985040ADCB}" dt="2021-06-17T18:14:54.026" v="258" actId="20577"/>
        <pc:sldMkLst>
          <pc:docMk/>
          <pc:sldMk cId="3673623375" sldId="357"/>
        </pc:sldMkLst>
        <pc:spChg chg="mod">
          <ac:chgData name="Aalst,Bianca B. van der" userId="S::886399@fontys.nl::d254a686-399c-4101-b97d-ebdd06d74b57" providerId="AD" clId="Web-{D9E59DAD-61B8-4224-9123-F8985040ADCB}" dt="2021-06-17T18:14:54.026" v="258" actId="20577"/>
          <ac:spMkLst>
            <pc:docMk/>
            <pc:sldMk cId="3673623375" sldId="357"/>
            <ac:spMk id="7" creationId="{3C47A7B7-909F-0C40-9DF7-E873ED9D677F}"/>
          </ac:spMkLst>
        </pc:spChg>
      </pc:sldChg>
      <pc:sldChg chg="modSp">
        <pc:chgData name="Aalst,Bianca B. van der" userId="S::886399@fontys.nl::d254a686-399c-4101-b97d-ebdd06d74b57" providerId="AD" clId="Web-{D9E59DAD-61B8-4224-9123-F8985040ADCB}" dt="2021-06-17T18:15:13.605" v="263" actId="20577"/>
        <pc:sldMkLst>
          <pc:docMk/>
          <pc:sldMk cId="3368223414" sldId="358"/>
        </pc:sldMkLst>
        <pc:spChg chg="mod">
          <ac:chgData name="Aalst,Bianca B. van der" userId="S::886399@fontys.nl::d254a686-399c-4101-b97d-ebdd06d74b57" providerId="AD" clId="Web-{D9E59DAD-61B8-4224-9123-F8985040ADCB}" dt="2021-06-17T18:15:13.605" v="263" actId="20577"/>
          <ac:spMkLst>
            <pc:docMk/>
            <pc:sldMk cId="3368223414" sldId="358"/>
            <ac:spMk id="7" creationId="{E12760DB-4D4C-E244-936A-A53BD5B84EAA}"/>
          </ac:spMkLst>
        </pc:spChg>
        <pc:picChg chg="mod">
          <ac:chgData name="Aalst,Bianca B. van der" userId="S::886399@fontys.nl::d254a686-399c-4101-b97d-ebdd06d74b57" providerId="AD" clId="Web-{D9E59DAD-61B8-4224-9123-F8985040ADCB}" dt="2021-06-17T18:15:05.777" v="261" actId="1076"/>
          <ac:picMkLst>
            <pc:docMk/>
            <pc:sldMk cId="3368223414" sldId="358"/>
            <ac:picMk id="5" creationId="{2CFD023A-336A-F24E-8B1B-EF8CDF98E2BB}"/>
          </ac:picMkLst>
        </pc:picChg>
      </pc:sldChg>
      <pc:sldChg chg="modSp">
        <pc:chgData name="Aalst,Bianca B. van der" userId="S::886399@fontys.nl::d254a686-399c-4101-b97d-ebdd06d74b57" providerId="AD" clId="Web-{D9E59DAD-61B8-4224-9123-F8985040ADCB}" dt="2021-06-17T18:38:45.603" v="947" actId="20577"/>
        <pc:sldMkLst>
          <pc:docMk/>
          <pc:sldMk cId="3418108531" sldId="359"/>
        </pc:sldMkLst>
        <pc:spChg chg="mod">
          <ac:chgData name="Aalst,Bianca B. van der" userId="S::886399@fontys.nl::d254a686-399c-4101-b97d-ebdd06d74b57" providerId="AD" clId="Web-{D9E59DAD-61B8-4224-9123-F8985040ADCB}" dt="2021-06-17T18:14:47.964" v="257" actId="1076"/>
          <ac:spMkLst>
            <pc:docMk/>
            <pc:sldMk cId="3418108531" sldId="359"/>
            <ac:spMk id="6" creationId="{2AF39D34-48A2-8549-9C20-B46695CA17B1}"/>
          </ac:spMkLst>
        </pc:spChg>
        <pc:spChg chg="mod">
          <ac:chgData name="Aalst,Bianca B. van der" userId="S::886399@fontys.nl::d254a686-399c-4101-b97d-ebdd06d74b57" providerId="AD" clId="Web-{D9E59DAD-61B8-4224-9123-F8985040ADCB}" dt="2021-06-17T18:38:45.603" v="947" actId="20577"/>
          <ac:spMkLst>
            <pc:docMk/>
            <pc:sldMk cId="3418108531" sldId="359"/>
            <ac:spMk id="7" creationId="{0D5FCD6C-2F68-CA40-A020-8A65527A204C}"/>
          </ac:spMkLst>
        </pc:spChg>
      </pc:sldChg>
      <pc:sldChg chg="modSp">
        <pc:chgData name="Aalst,Bianca B. van der" userId="S::886399@fontys.nl::d254a686-399c-4101-b97d-ebdd06d74b57" providerId="AD" clId="Web-{D9E59DAD-61B8-4224-9123-F8985040ADCB}" dt="2021-06-17T18:13:45.103" v="243" actId="20577"/>
        <pc:sldMkLst>
          <pc:docMk/>
          <pc:sldMk cId="3382333107" sldId="360"/>
        </pc:sldMkLst>
        <pc:spChg chg="mod">
          <ac:chgData name="Aalst,Bianca B. van der" userId="S::886399@fontys.nl::d254a686-399c-4101-b97d-ebdd06d74b57" providerId="AD" clId="Web-{D9E59DAD-61B8-4224-9123-F8985040ADCB}" dt="2021-06-17T18:13:45.103" v="243" actId="20577"/>
          <ac:spMkLst>
            <pc:docMk/>
            <pc:sldMk cId="3382333107" sldId="360"/>
            <ac:spMk id="11" creationId="{0811A4DA-42BA-874C-95AD-54D7BF896488}"/>
          </ac:spMkLst>
        </pc:spChg>
      </pc:sldChg>
      <pc:sldChg chg="modSp">
        <pc:chgData name="Aalst,Bianca B. van der" userId="S::886399@fontys.nl::d254a686-399c-4101-b97d-ebdd06d74b57" providerId="AD" clId="Web-{D9E59DAD-61B8-4224-9123-F8985040ADCB}" dt="2021-06-17T18:12:55.649" v="234" actId="20577"/>
        <pc:sldMkLst>
          <pc:docMk/>
          <pc:sldMk cId="1256575519" sldId="361"/>
        </pc:sldMkLst>
        <pc:spChg chg="mod">
          <ac:chgData name="Aalst,Bianca B. van der" userId="S::886399@fontys.nl::d254a686-399c-4101-b97d-ebdd06d74b57" providerId="AD" clId="Web-{D9E59DAD-61B8-4224-9123-F8985040ADCB}" dt="2021-06-17T18:12:55.649" v="234" actId="20577"/>
          <ac:spMkLst>
            <pc:docMk/>
            <pc:sldMk cId="1256575519" sldId="361"/>
            <ac:spMk id="6" creationId="{FB95C536-9E90-134B-A495-F27CD16A4038}"/>
          </ac:spMkLst>
        </pc:spChg>
      </pc:sldChg>
      <pc:sldChg chg="modSp">
        <pc:chgData name="Aalst,Bianca B. van der" userId="S::886399@fontys.nl::d254a686-399c-4101-b97d-ebdd06d74b57" providerId="AD" clId="Web-{D9E59DAD-61B8-4224-9123-F8985040ADCB}" dt="2021-06-17T18:14:24.791" v="254" actId="20577"/>
        <pc:sldMkLst>
          <pc:docMk/>
          <pc:sldMk cId="1365493872" sldId="362"/>
        </pc:sldMkLst>
        <pc:spChg chg="mod">
          <ac:chgData name="Aalst,Bianca B. van der" userId="S::886399@fontys.nl::d254a686-399c-4101-b97d-ebdd06d74b57" providerId="AD" clId="Web-{D9E59DAD-61B8-4224-9123-F8985040ADCB}" dt="2021-06-17T18:14:24.791" v="254" actId="20577"/>
          <ac:spMkLst>
            <pc:docMk/>
            <pc:sldMk cId="1365493872" sldId="362"/>
            <ac:spMk id="11" creationId="{3B0B5D92-3E69-1A45-971F-85E6DC927064}"/>
          </ac:spMkLst>
        </pc:spChg>
      </pc:sldChg>
      <pc:sldChg chg="modSp">
        <pc:chgData name="Aalst,Bianca B. van der" userId="S::886399@fontys.nl::d254a686-399c-4101-b97d-ebdd06d74b57" providerId="AD" clId="Web-{D9E59DAD-61B8-4224-9123-F8985040ADCB}" dt="2021-06-17T18:15:18.511" v="264" actId="20577"/>
        <pc:sldMkLst>
          <pc:docMk/>
          <pc:sldMk cId="873082936" sldId="373"/>
        </pc:sldMkLst>
        <pc:spChg chg="mod">
          <ac:chgData name="Aalst,Bianca B. van der" userId="S::886399@fontys.nl::d254a686-399c-4101-b97d-ebdd06d74b57" providerId="AD" clId="Web-{D9E59DAD-61B8-4224-9123-F8985040ADCB}" dt="2021-06-17T18:15:18.511" v="264" actId="20577"/>
          <ac:spMkLst>
            <pc:docMk/>
            <pc:sldMk cId="873082936" sldId="373"/>
            <ac:spMk id="7" creationId="{E12760DB-4D4C-E244-936A-A53BD5B84EAA}"/>
          </ac:spMkLst>
        </pc:spChg>
      </pc:sldChg>
      <pc:sldChg chg="modSp">
        <pc:chgData name="Aalst,Bianca B. van der" userId="S::886399@fontys.nl::d254a686-399c-4101-b97d-ebdd06d74b57" providerId="AD" clId="Web-{D9E59DAD-61B8-4224-9123-F8985040ADCB}" dt="2021-06-17T18:15:24.605" v="265" actId="20577"/>
        <pc:sldMkLst>
          <pc:docMk/>
          <pc:sldMk cId="3711552292" sldId="374"/>
        </pc:sldMkLst>
        <pc:spChg chg="mod">
          <ac:chgData name="Aalst,Bianca B. van der" userId="S::886399@fontys.nl::d254a686-399c-4101-b97d-ebdd06d74b57" providerId="AD" clId="Web-{D9E59DAD-61B8-4224-9123-F8985040ADCB}" dt="2021-06-17T18:15:24.605" v="265" actId="20577"/>
          <ac:spMkLst>
            <pc:docMk/>
            <pc:sldMk cId="3711552292" sldId="374"/>
            <ac:spMk id="7" creationId="{E12760DB-4D4C-E244-936A-A53BD5B84EAA}"/>
          </ac:spMkLst>
        </pc:spChg>
      </pc:sldChg>
      <pc:sldChg chg="delSp modSp">
        <pc:chgData name="Aalst,Bianca B. van der" userId="S::886399@fontys.nl::d254a686-399c-4101-b97d-ebdd06d74b57" providerId="AD" clId="Web-{D9E59DAD-61B8-4224-9123-F8985040ADCB}" dt="2021-06-17T18:15:56.606" v="272" actId="1076"/>
        <pc:sldMkLst>
          <pc:docMk/>
          <pc:sldMk cId="743893598" sldId="376"/>
        </pc:sldMkLst>
        <pc:spChg chg="del mod">
          <ac:chgData name="Aalst,Bianca B. van der" userId="S::886399@fontys.nl::d254a686-399c-4101-b97d-ebdd06d74b57" providerId="AD" clId="Web-{D9E59DAD-61B8-4224-9123-F8985040ADCB}" dt="2021-06-17T18:15:50.652" v="271"/>
          <ac:spMkLst>
            <pc:docMk/>
            <pc:sldMk cId="743893598" sldId="376"/>
            <ac:spMk id="11" creationId="{D2B5D430-0F5F-4746-BB92-FCEA9BB42470}"/>
          </ac:spMkLst>
        </pc:spChg>
        <pc:spChg chg="mod">
          <ac:chgData name="Aalst,Bianca B. van der" userId="S::886399@fontys.nl::d254a686-399c-4101-b97d-ebdd06d74b57" providerId="AD" clId="Web-{D9E59DAD-61B8-4224-9123-F8985040ADCB}" dt="2021-06-17T18:15:56.606" v="272" actId="1076"/>
          <ac:spMkLst>
            <pc:docMk/>
            <pc:sldMk cId="743893598" sldId="376"/>
            <ac:spMk id="12" creationId="{6E97A066-3937-1740-BFAE-4143DD53F5C1}"/>
          </ac:spMkLst>
        </pc:spChg>
        <pc:spChg chg="mod">
          <ac:chgData name="Aalst,Bianca B. van der" userId="S::886399@fontys.nl::d254a686-399c-4101-b97d-ebdd06d74b57" providerId="AD" clId="Web-{D9E59DAD-61B8-4224-9123-F8985040ADCB}" dt="2021-06-17T18:15:44.824" v="269" actId="20577"/>
          <ac:spMkLst>
            <pc:docMk/>
            <pc:sldMk cId="743893598" sldId="376"/>
            <ac:spMk id="13" creationId="{0A59536E-2916-7E44-9A4C-B9FD797B3A98}"/>
          </ac:spMkLst>
        </pc:spChg>
      </pc:sldChg>
      <pc:sldChg chg="modSp">
        <pc:chgData name="Aalst,Bianca B. van der" userId="S::886399@fontys.nl::d254a686-399c-4101-b97d-ebdd06d74b57" providerId="AD" clId="Web-{D9E59DAD-61B8-4224-9123-F8985040ADCB}" dt="2021-06-17T18:18:00.311" v="310" actId="20577"/>
        <pc:sldMkLst>
          <pc:docMk/>
          <pc:sldMk cId="2155465242" sldId="377"/>
        </pc:sldMkLst>
        <pc:spChg chg="mod">
          <ac:chgData name="Aalst,Bianca B. van der" userId="S::886399@fontys.nl::d254a686-399c-4101-b97d-ebdd06d74b57" providerId="AD" clId="Web-{D9E59DAD-61B8-4224-9123-F8985040ADCB}" dt="2021-06-17T18:18:00.311" v="310" actId="20577"/>
          <ac:spMkLst>
            <pc:docMk/>
            <pc:sldMk cId="2155465242" sldId="377"/>
            <ac:spMk id="12" creationId="{6E97A066-3937-1740-BFAE-4143DD53F5C1}"/>
          </ac:spMkLst>
        </pc:spChg>
      </pc:sldChg>
      <pc:sldChg chg="modSp">
        <pc:chgData name="Aalst,Bianca B. van der" userId="S::886399@fontys.nl::d254a686-399c-4101-b97d-ebdd06d74b57" providerId="AD" clId="Web-{D9E59DAD-61B8-4224-9123-F8985040ADCB}" dt="2021-06-17T18:16:41.575" v="289" actId="20577"/>
        <pc:sldMkLst>
          <pc:docMk/>
          <pc:sldMk cId="71353286" sldId="381"/>
        </pc:sldMkLst>
        <pc:spChg chg="mod">
          <ac:chgData name="Aalst,Bianca B. van der" userId="S::886399@fontys.nl::d254a686-399c-4101-b97d-ebdd06d74b57" providerId="AD" clId="Web-{D9E59DAD-61B8-4224-9123-F8985040ADCB}" dt="2021-06-17T18:16:35.591" v="287" actId="20577"/>
          <ac:spMkLst>
            <pc:docMk/>
            <pc:sldMk cId="71353286" sldId="381"/>
            <ac:spMk id="2" creationId="{00000000-0000-0000-0000-000000000000}"/>
          </ac:spMkLst>
        </pc:spChg>
        <pc:spChg chg="mod">
          <ac:chgData name="Aalst,Bianca B. van der" userId="S::886399@fontys.nl::d254a686-399c-4101-b97d-ebdd06d74b57" providerId="AD" clId="Web-{D9E59DAD-61B8-4224-9123-F8985040ADCB}" dt="2021-06-17T18:16:41.575" v="289" actId="20577"/>
          <ac:spMkLst>
            <pc:docMk/>
            <pc:sldMk cId="71353286" sldId="381"/>
            <ac:spMk id="6" creationId="{166E3C3A-B6EC-4A8B-B7C4-05AD1BF5DAAA}"/>
          </ac:spMkLst>
        </pc:spChg>
      </pc:sldChg>
      <pc:sldChg chg="modSp add ord replId">
        <pc:chgData name="Aalst,Bianca B. van der" userId="S::886399@fontys.nl::d254a686-399c-4101-b97d-ebdd06d74b57" providerId="AD" clId="Web-{D9E59DAD-61B8-4224-9123-F8985040ADCB}" dt="2021-06-17T18:25:14.147" v="529" actId="1076"/>
        <pc:sldMkLst>
          <pc:docMk/>
          <pc:sldMk cId="1207151648" sldId="387"/>
        </pc:sldMkLst>
        <pc:spChg chg="mod">
          <ac:chgData name="Aalst,Bianca B. van der" userId="S::886399@fontys.nl::d254a686-399c-4101-b97d-ebdd06d74b57" providerId="AD" clId="Web-{D9E59DAD-61B8-4224-9123-F8985040ADCB}" dt="2021-06-17T18:25:14.147" v="529" actId="1076"/>
          <ac:spMkLst>
            <pc:docMk/>
            <pc:sldMk cId="1207151648" sldId="387"/>
            <ac:spMk id="6" creationId="{00000000-0000-0000-0000-000000000000}"/>
          </ac:spMkLst>
        </pc:spChg>
      </pc:sldChg>
      <pc:sldChg chg="modSp add ord replId">
        <pc:chgData name="Aalst,Bianca B. van der" userId="S::886399@fontys.nl::d254a686-399c-4101-b97d-ebdd06d74b57" providerId="AD" clId="Web-{D9E59DAD-61B8-4224-9123-F8985040ADCB}" dt="2021-06-17T18:34:06.125" v="756" actId="20577"/>
        <pc:sldMkLst>
          <pc:docMk/>
          <pc:sldMk cId="1504791712" sldId="388"/>
        </pc:sldMkLst>
        <pc:spChg chg="mod">
          <ac:chgData name="Aalst,Bianca B. van der" userId="S::886399@fontys.nl::d254a686-399c-4101-b97d-ebdd06d74b57" providerId="AD" clId="Web-{D9E59DAD-61B8-4224-9123-F8985040ADCB}" dt="2021-06-17T18:34:06.125" v="756" actId="20577"/>
          <ac:spMkLst>
            <pc:docMk/>
            <pc:sldMk cId="1504791712" sldId="388"/>
            <ac:spMk id="6" creationId="{00000000-0000-0000-0000-000000000000}"/>
          </ac:spMkLst>
        </pc:spChg>
      </pc:sldChg>
      <pc:sldChg chg="modSp add ord replId">
        <pc:chgData name="Aalst,Bianca B. van der" userId="S::886399@fontys.nl::d254a686-399c-4101-b97d-ebdd06d74b57" providerId="AD" clId="Web-{D9E59DAD-61B8-4224-9123-F8985040ADCB}" dt="2021-06-17T18:38:17.446" v="931" actId="20577"/>
        <pc:sldMkLst>
          <pc:docMk/>
          <pc:sldMk cId="2878200988" sldId="389"/>
        </pc:sldMkLst>
        <pc:spChg chg="mod">
          <ac:chgData name="Aalst,Bianca B. van der" userId="S::886399@fontys.nl::d254a686-399c-4101-b97d-ebdd06d74b57" providerId="AD" clId="Web-{D9E59DAD-61B8-4224-9123-F8985040ADCB}" dt="2021-06-17T18:38:17.446" v="931" actId="20577"/>
          <ac:spMkLst>
            <pc:docMk/>
            <pc:sldMk cId="2878200988" sldId="389"/>
            <ac:spMk id="6" creationId="{00000000-0000-0000-0000-000000000000}"/>
          </ac:spMkLst>
        </pc:spChg>
      </pc:sldChg>
    </pc:docChg>
  </pc:docChgLst>
  <pc:docChgLst>
    <pc:chgData name="Jamin,Jean J.H.A.C." userId="S::875706@fontys.nl::f2903696-3cdb-4ce9-ba50-43d293997050" providerId="AD" clId="Web-{0600044A-DBFD-445E-9C7A-BBD05BCE16FB}"/>
    <pc:docChg chg="delSld modSld">
      <pc:chgData name="Jamin,Jean J.H.A.C." userId="S::875706@fontys.nl::f2903696-3cdb-4ce9-ba50-43d293997050" providerId="AD" clId="Web-{0600044A-DBFD-445E-9C7A-BBD05BCE16FB}" dt="2021-06-18T08:39:55.735" v="236"/>
      <pc:docMkLst>
        <pc:docMk/>
      </pc:docMkLst>
      <pc:sldChg chg="modNotes">
        <pc:chgData name="Jamin,Jean J.H.A.C." userId="S::875706@fontys.nl::f2903696-3cdb-4ce9-ba50-43d293997050" providerId="AD" clId="Web-{0600044A-DBFD-445E-9C7A-BBD05BCE16FB}" dt="2021-06-18T08:39:55.735" v="236"/>
        <pc:sldMkLst>
          <pc:docMk/>
          <pc:sldMk cId="0" sldId="271"/>
        </pc:sldMkLst>
      </pc:sldChg>
      <pc:sldChg chg="modNotes">
        <pc:chgData name="Jamin,Jean J.H.A.C." userId="S::875706@fontys.nl::f2903696-3cdb-4ce9-ba50-43d293997050" providerId="AD" clId="Web-{0600044A-DBFD-445E-9C7A-BBD05BCE16FB}" dt="2021-06-18T08:38:26.171" v="134"/>
        <pc:sldMkLst>
          <pc:docMk/>
          <pc:sldMk cId="0" sldId="275"/>
        </pc:sldMkLst>
      </pc:sldChg>
      <pc:sldChg chg="modSp">
        <pc:chgData name="Jamin,Jean J.H.A.C." userId="S::875706@fontys.nl::f2903696-3cdb-4ce9-ba50-43d293997050" providerId="AD" clId="Web-{0600044A-DBFD-445E-9C7A-BBD05BCE16FB}" dt="2021-06-18T08:24:23.424" v="5" actId="20577"/>
        <pc:sldMkLst>
          <pc:docMk/>
          <pc:sldMk cId="2777973847" sldId="291"/>
        </pc:sldMkLst>
        <pc:spChg chg="mod">
          <ac:chgData name="Jamin,Jean J.H.A.C." userId="S::875706@fontys.nl::f2903696-3cdb-4ce9-ba50-43d293997050" providerId="AD" clId="Web-{0600044A-DBFD-445E-9C7A-BBD05BCE16FB}" dt="2021-06-18T08:24:23.424" v="5" actId="20577"/>
          <ac:spMkLst>
            <pc:docMk/>
            <pc:sldMk cId="2777973847" sldId="291"/>
            <ac:spMk id="3" creationId="{00000000-0000-0000-0000-000000000000}"/>
          </ac:spMkLst>
        </pc:spChg>
      </pc:sldChg>
      <pc:sldChg chg="modSp">
        <pc:chgData name="Jamin,Jean J.H.A.C." userId="S::875706@fontys.nl::f2903696-3cdb-4ce9-ba50-43d293997050" providerId="AD" clId="Web-{0600044A-DBFD-445E-9C7A-BBD05BCE16FB}" dt="2021-06-18T08:25:01.253" v="7" actId="20577"/>
        <pc:sldMkLst>
          <pc:docMk/>
          <pc:sldMk cId="2254887079" sldId="292"/>
        </pc:sldMkLst>
        <pc:spChg chg="mod">
          <ac:chgData name="Jamin,Jean J.H.A.C." userId="S::875706@fontys.nl::f2903696-3cdb-4ce9-ba50-43d293997050" providerId="AD" clId="Web-{0600044A-DBFD-445E-9C7A-BBD05BCE16FB}" dt="2021-06-18T08:25:01.253" v="7" actId="20577"/>
          <ac:spMkLst>
            <pc:docMk/>
            <pc:sldMk cId="2254887079" sldId="292"/>
            <ac:spMk id="3" creationId="{00000000-0000-0000-0000-000000000000}"/>
          </ac:spMkLst>
        </pc:spChg>
      </pc:sldChg>
      <pc:sldChg chg="modSp">
        <pc:chgData name="Jamin,Jean J.H.A.C." userId="S::875706@fontys.nl::f2903696-3cdb-4ce9-ba50-43d293997050" providerId="AD" clId="Web-{0600044A-DBFD-445E-9C7A-BBD05BCE16FB}" dt="2021-06-18T08:26:02.363" v="11" actId="20577"/>
        <pc:sldMkLst>
          <pc:docMk/>
          <pc:sldMk cId="3384130133" sldId="301"/>
        </pc:sldMkLst>
        <pc:spChg chg="mod">
          <ac:chgData name="Jamin,Jean J.H.A.C." userId="S::875706@fontys.nl::f2903696-3cdb-4ce9-ba50-43d293997050" providerId="AD" clId="Web-{0600044A-DBFD-445E-9C7A-BBD05BCE16FB}" dt="2021-06-18T08:26:02.363" v="11" actId="20577"/>
          <ac:spMkLst>
            <pc:docMk/>
            <pc:sldMk cId="3384130133" sldId="301"/>
            <ac:spMk id="3" creationId="{D49C4691-9B59-4434-B800-06463CC703E8}"/>
          </ac:spMkLst>
        </pc:spChg>
      </pc:sldChg>
      <pc:sldChg chg="modSp">
        <pc:chgData name="Jamin,Jean J.H.A.C." userId="S::875706@fontys.nl::f2903696-3cdb-4ce9-ba50-43d293997050" providerId="AD" clId="Web-{0600044A-DBFD-445E-9C7A-BBD05BCE16FB}" dt="2021-06-18T08:25:27.206" v="8" actId="20577"/>
        <pc:sldMkLst>
          <pc:docMk/>
          <pc:sldMk cId="3115493427" sldId="329"/>
        </pc:sldMkLst>
        <pc:spChg chg="mod">
          <ac:chgData name="Jamin,Jean J.H.A.C." userId="S::875706@fontys.nl::f2903696-3cdb-4ce9-ba50-43d293997050" providerId="AD" clId="Web-{0600044A-DBFD-445E-9C7A-BBD05BCE16FB}" dt="2021-06-18T08:25:27.206" v="8" actId="20577"/>
          <ac:spMkLst>
            <pc:docMk/>
            <pc:sldMk cId="3115493427" sldId="329"/>
            <ac:spMk id="2" creationId="{00000000-0000-0000-0000-000000000000}"/>
          </ac:spMkLst>
        </pc:spChg>
      </pc:sldChg>
      <pc:sldChg chg="delSp del">
        <pc:chgData name="Jamin,Jean J.H.A.C." userId="S::875706@fontys.nl::f2903696-3cdb-4ce9-ba50-43d293997050" providerId="AD" clId="Web-{0600044A-DBFD-445E-9C7A-BBD05BCE16FB}" dt="2021-06-18T08:20:18.373" v="1"/>
        <pc:sldMkLst>
          <pc:docMk/>
          <pc:sldMk cId="1843851164" sldId="379"/>
        </pc:sldMkLst>
        <pc:picChg chg="del">
          <ac:chgData name="Jamin,Jean J.H.A.C." userId="S::875706@fontys.nl::f2903696-3cdb-4ce9-ba50-43d293997050" providerId="AD" clId="Web-{0600044A-DBFD-445E-9C7A-BBD05BCE16FB}" dt="2021-06-18T08:19:24.951" v="0"/>
          <ac:picMkLst>
            <pc:docMk/>
            <pc:sldMk cId="1843851164" sldId="379"/>
            <ac:picMk id="5" creationId="{2CFD023A-336A-F24E-8B1B-EF8CDF98E2BB}"/>
          </ac:picMkLst>
        </pc:picChg>
      </pc:sldChg>
    </pc:docChg>
  </pc:docChgLst>
  <pc:docChgLst>
    <pc:chgData name="Aalst,Bianca B. van der" userId="S::886399@fontys.nl::d254a686-399c-4101-b97d-ebdd06d74b57" providerId="AD" clId="Web-{619A3537-34C6-468D-851F-47B5AD64ED38}"/>
    <pc:docChg chg="addSld delSld modSld sldOrd">
      <pc:chgData name="Aalst,Bianca B. van der" userId="S::886399@fontys.nl::d254a686-399c-4101-b97d-ebdd06d74b57" providerId="AD" clId="Web-{619A3537-34C6-468D-851F-47B5AD64ED38}" dt="2021-06-15T18:52:06.187" v="1341"/>
      <pc:docMkLst>
        <pc:docMk/>
      </pc:docMkLst>
      <pc:sldChg chg="del">
        <pc:chgData name="Aalst,Bianca B. van der" userId="S::886399@fontys.nl::d254a686-399c-4101-b97d-ebdd06d74b57" providerId="AD" clId="Web-{619A3537-34C6-468D-851F-47B5AD64ED38}" dt="2021-06-15T18:23:39.190" v="921"/>
        <pc:sldMkLst>
          <pc:docMk/>
          <pc:sldMk cId="0" sldId="256"/>
        </pc:sldMkLst>
      </pc:sldChg>
      <pc:sldChg chg="addSp modSp">
        <pc:chgData name="Aalst,Bianca B. van der" userId="S::886399@fontys.nl::d254a686-399c-4101-b97d-ebdd06d74b57" providerId="AD" clId="Web-{619A3537-34C6-468D-851F-47B5AD64ED38}" dt="2021-06-15T18:49:17.432" v="1310" actId="14100"/>
        <pc:sldMkLst>
          <pc:docMk/>
          <pc:sldMk cId="0" sldId="271"/>
        </pc:sldMkLst>
        <pc:spChg chg="mod">
          <ac:chgData name="Aalst,Bianca B. van der" userId="S::886399@fontys.nl::d254a686-399c-4101-b97d-ebdd06d74b57" providerId="AD" clId="Web-{619A3537-34C6-468D-851F-47B5AD64ED38}" dt="2021-06-15T18:49:13.057" v="1308" actId="1076"/>
          <ac:spMkLst>
            <pc:docMk/>
            <pc:sldMk cId="0" sldId="271"/>
            <ac:spMk id="213" creationId="{00000000-0000-0000-0000-000000000000}"/>
          </ac:spMkLst>
        </pc:spChg>
        <pc:spChg chg="mod">
          <ac:chgData name="Aalst,Bianca B. van der" userId="S::886399@fontys.nl::d254a686-399c-4101-b97d-ebdd06d74b57" providerId="AD" clId="Web-{619A3537-34C6-468D-851F-47B5AD64ED38}" dt="2021-06-15T18:49:13.073" v="1309" actId="1076"/>
          <ac:spMkLst>
            <pc:docMk/>
            <pc:sldMk cId="0" sldId="271"/>
            <ac:spMk id="215" creationId="{00000000-0000-0000-0000-000000000000}"/>
          </ac:spMkLst>
        </pc:spChg>
        <pc:picChg chg="add">
          <ac:chgData name="Aalst,Bianca B. van der" userId="S::886399@fontys.nl::d254a686-399c-4101-b97d-ebdd06d74b57" providerId="AD" clId="Web-{619A3537-34C6-468D-851F-47B5AD64ED38}" dt="2021-06-15T18:49:03.823" v="1307"/>
          <ac:picMkLst>
            <pc:docMk/>
            <pc:sldMk cId="0" sldId="271"/>
            <ac:picMk id="2" creationId="{61F0CC17-3080-4DA4-A11F-C8B8AE755D94}"/>
          </ac:picMkLst>
        </pc:picChg>
        <pc:picChg chg="mod">
          <ac:chgData name="Aalst,Bianca B. van der" userId="S::886399@fontys.nl::d254a686-399c-4101-b97d-ebdd06d74b57" providerId="AD" clId="Web-{619A3537-34C6-468D-851F-47B5AD64ED38}" dt="2021-06-15T18:49:17.432" v="1310" actId="14100"/>
          <ac:picMkLst>
            <pc:docMk/>
            <pc:sldMk cId="0" sldId="271"/>
            <ac:picMk id="4" creationId="{7E31F092-28E5-5840-924D-90DA6E16E25D}"/>
          </ac:picMkLst>
        </pc:picChg>
      </pc:sldChg>
      <pc:sldChg chg="addSp modSp">
        <pc:chgData name="Aalst,Bianca B. van der" userId="S::886399@fontys.nl::d254a686-399c-4101-b97d-ebdd06d74b57" providerId="AD" clId="Web-{619A3537-34C6-468D-851F-47B5AD64ED38}" dt="2021-06-15T18:50:22.450" v="1319" actId="1076"/>
        <pc:sldMkLst>
          <pc:docMk/>
          <pc:sldMk cId="0" sldId="272"/>
        </pc:sldMkLst>
        <pc:spChg chg="mod">
          <ac:chgData name="Aalst,Bianca B. van der" userId="S::886399@fontys.nl::d254a686-399c-4101-b97d-ebdd06d74b57" providerId="AD" clId="Web-{619A3537-34C6-468D-851F-47B5AD64ED38}" dt="2021-06-15T18:50:22.450" v="1319" actId="1076"/>
          <ac:spMkLst>
            <pc:docMk/>
            <pc:sldMk cId="0" sldId="272"/>
            <ac:spMk id="8" creationId="{B41640C8-60E0-9D4D-AAC4-E303D4570AEA}"/>
          </ac:spMkLst>
        </pc:spChg>
        <pc:spChg chg="mod">
          <ac:chgData name="Aalst,Bianca B. van der" userId="S::886399@fontys.nl::d254a686-399c-4101-b97d-ebdd06d74b57" providerId="AD" clId="Web-{619A3537-34C6-468D-851F-47B5AD64ED38}" dt="2021-06-15T18:50:22.450" v="1318" actId="1076"/>
          <ac:spMkLst>
            <pc:docMk/>
            <pc:sldMk cId="0" sldId="272"/>
            <ac:spMk id="218" creationId="{00000000-0000-0000-0000-000000000000}"/>
          </ac:spMkLst>
        </pc:spChg>
        <pc:picChg chg="add">
          <ac:chgData name="Aalst,Bianca B. van der" userId="S::886399@fontys.nl::d254a686-399c-4101-b97d-ebdd06d74b57" providerId="AD" clId="Web-{619A3537-34C6-468D-851F-47B5AD64ED38}" dt="2021-06-15T18:49:30.464" v="1313"/>
          <ac:picMkLst>
            <pc:docMk/>
            <pc:sldMk cId="0" sldId="272"/>
            <ac:picMk id="2" creationId="{C5556F43-27DD-459B-86FC-49A01978D31E}"/>
          </ac:picMkLst>
        </pc:picChg>
      </pc:sldChg>
      <pc:sldChg chg="addSp modSp">
        <pc:chgData name="Aalst,Bianca B. van der" userId="S::886399@fontys.nl::d254a686-399c-4101-b97d-ebdd06d74b57" providerId="AD" clId="Web-{619A3537-34C6-468D-851F-47B5AD64ED38}" dt="2021-06-15T18:50:47.935" v="1322" actId="1076"/>
        <pc:sldMkLst>
          <pc:docMk/>
          <pc:sldMk cId="0" sldId="273"/>
        </pc:sldMkLst>
        <pc:spChg chg="mod">
          <ac:chgData name="Aalst,Bianca B. van der" userId="S::886399@fontys.nl::d254a686-399c-4101-b97d-ebdd06d74b57" providerId="AD" clId="Web-{619A3537-34C6-468D-851F-47B5AD64ED38}" dt="2021-06-15T18:50:47.935" v="1322" actId="1076"/>
          <ac:spMkLst>
            <pc:docMk/>
            <pc:sldMk cId="0" sldId="273"/>
            <ac:spMk id="8" creationId="{A2C0182F-E837-8B44-9570-85DEB39B602B}"/>
          </ac:spMkLst>
        </pc:spChg>
        <pc:spChg chg="mod">
          <ac:chgData name="Aalst,Bianca B. van der" userId="S::886399@fontys.nl::d254a686-399c-4101-b97d-ebdd06d74b57" providerId="AD" clId="Web-{619A3537-34C6-468D-851F-47B5AD64ED38}" dt="2021-06-15T18:50:47.919" v="1321" actId="1076"/>
          <ac:spMkLst>
            <pc:docMk/>
            <pc:sldMk cId="0" sldId="273"/>
            <ac:spMk id="223" creationId="{00000000-0000-0000-0000-000000000000}"/>
          </ac:spMkLst>
        </pc:spChg>
        <pc:picChg chg="add">
          <ac:chgData name="Aalst,Bianca B. van der" userId="S::886399@fontys.nl::d254a686-399c-4101-b97d-ebdd06d74b57" providerId="AD" clId="Web-{619A3537-34C6-468D-851F-47B5AD64ED38}" dt="2021-06-15T18:50:32.575" v="1320"/>
          <ac:picMkLst>
            <pc:docMk/>
            <pc:sldMk cId="0" sldId="273"/>
            <ac:picMk id="2" creationId="{D14D728C-A608-4736-9F78-7626D630E1A4}"/>
          </ac:picMkLst>
        </pc:picChg>
      </pc:sldChg>
      <pc:sldChg chg="addSp delSp modSp">
        <pc:chgData name="Aalst,Bianca B. van der" userId="S::886399@fontys.nl::d254a686-399c-4101-b97d-ebdd06d74b57" providerId="AD" clId="Web-{619A3537-34C6-468D-851F-47B5AD64ED38}" dt="2021-06-15T18:51:27.295" v="1333" actId="14100"/>
        <pc:sldMkLst>
          <pc:docMk/>
          <pc:sldMk cId="0" sldId="275"/>
        </pc:sldMkLst>
        <pc:spChg chg="add">
          <ac:chgData name="Aalst,Bianca B. van der" userId="S::886399@fontys.nl::d254a686-399c-4101-b97d-ebdd06d74b57" providerId="AD" clId="Web-{619A3537-34C6-468D-851F-47B5AD64ED38}" dt="2021-06-15T18:51:19.092" v="1331"/>
          <ac:spMkLst>
            <pc:docMk/>
            <pc:sldMk cId="0" sldId="275"/>
            <ac:spMk id="3" creationId="{B4B36E38-4E49-47A1-9FA2-F86D83610E04}"/>
          </ac:spMkLst>
        </pc:spChg>
        <pc:spChg chg="mod">
          <ac:chgData name="Aalst,Bianca B. van der" userId="S::886399@fontys.nl::d254a686-399c-4101-b97d-ebdd06d74b57" providerId="AD" clId="Web-{619A3537-34C6-468D-851F-47B5AD64ED38}" dt="2021-06-15T18:51:27.295" v="1333" actId="14100"/>
          <ac:spMkLst>
            <pc:docMk/>
            <pc:sldMk cId="0" sldId="275"/>
            <ac:spMk id="230" creationId="{00000000-0000-0000-0000-000000000000}"/>
          </ac:spMkLst>
        </pc:spChg>
        <pc:picChg chg="add del mod">
          <ac:chgData name="Aalst,Bianca B. van der" userId="S::886399@fontys.nl::d254a686-399c-4101-b97d-ebdd06d74b57" providerId="AD" clId="Web-{619A3537-34C6-468D-851F-47B5AD64ED38}" dt="2021-06-15T18:51:14.639" v="1330"/>
          <ac:picMkLst>
            <pc:docMk/>
            <pc:sldMk cId="0" sldId="275"/>
            <ac:picMk id="2" creationId="{357E339D-ED1A-4EBB-BEBB-C14391EE37BB}"/>
          </ac:picMkLst>
        </pc:picChg>
        <pc:picChg chg="add">
          <ac:chgData name="Aalst,Bianca B. van der" userId="S::886399@fontys.nl::d254a686-399c-4101-b97d-ebdd06d74b57" providerId="AD" clId="Web-{619A3537-34C6-468D-851F-47B5AD64ED38}" dt="2021-06-15T18:51:19.936" v="1332"/>
          <ac:picMkLst>
            <pc:docMk/>
            <pc:sldMk cId="0" sldId="275"/>
            <ac:picMk id="6" creationId="{24CBC32D-7124-47FB-A1AF-FE97FE4F784B}"/>
          </ac:picMkLst>
        </pc:picChg>
      </pc:sldChg>
      <pc:sldChg chg="addSp modSp">
        <pc:chgData name="Aalst,Bianca B. van der" userId="S::886399@fontys.nl::d254a686-399c-4101-b97d-ebdd06d74b57" providerId="AD" clId="Web-{619A3537-34C6-468D-851F-47B5AD64ED38}" dt="2021-06-15T18:51:03.795" v="1324" actId="1076"/>
        <pc:sldMkLst>
          <pc:docMk/>
          <pc:sldMk cId="0" sldId="276"/>
        </pc:sldMkLst>
        <pc:spChg chg="mod">
          <ac:chgData name="Aalst,Bianca B. van der" userId="S::886399@fontys.nl::d254a686-399c-4101-b97d-ebdd06d74b57" providerId="AD" clId="Web-{619A3537-34C6-468D-851F-47B5AD64ED38}" dt="2021-06-15T18:51:03.795" v="1324" actId="1076"/>
          <ac:spMkLst>
            <pc:docMk/>
            <pc:sldMk cId="0" sldId="276"/>
            <ac:spMk id="234" creationId="{00000000-0000-0000-0000-000000000000}"/>
          </ac:spMkLst>
        </pc:spChg>
        <pc:picChg chg="add ord">
          <ac:chgData name="Aalst,Bianca B. van der" userId="S::886399@fontys.nl::d254a686-399c-4101-b97d-ebdd06d74b57" providerId="AD" clId="Web-{619A3537-34C6-468D-851F-47B5AD64ED38}" dt="2021-06-15T18:48:27.869" v="1303"/>
          <ac:picMkLst>
            <pc:docMk/>
            <pc:sldMk cId="0" sldId="276"/>
            <ac:picMk id="2" creationId="{BDAFE1E6-AB21-49BB-9A71-6A76485DE050}"/>
          </ac:picMkLst>
        </pc:picChg>
        <pc:picChg chg="add">
          <ac:chgData name="Aalst,Bianca B. van der" userId="S::886399@fontys.nl::d254a686-399c-4101-b97d-ebdd06d74b57" providerId="AD" clId="Web-{619A3537-34C6-468D-851F-47B5AD64ED38}" dt="2021-06-15T18:50:59.341" v="1323"/>
          <ac:picMkLst>
            <pc:docMk/>
            <pc:sldMk cId="0" sldId="276"/>
            <ac:picMk id="3" creationId="{2A2B616A-5AA5-491C-9C72-86156D2B9623}"/>
          </ac:picMkLst>
        </pc:picChg>
        <pc:picChg chg="mod">
          <ac:chgData name="Aalst,Bianca B. van der" userId="S::886399@fontys.nl::d254a686-399c-4101-b97d-ebdd06d74b57" providerId="AD" clId="Web-{619A3537-34C6-468D-851F-47B5AD64ED38}" dt="2021-06-15T18:48:40.885" v="1305" actId="1076"/>
          <ac:picMkLst>
            <pc:docMk/>
            <pc:sldMk cId="0" sldId="276"/>
            <ac:picMk id="233" creationId="{00000000-0000-0000-0000-000000000000}"/>
          </ac:picMkLst>
        </pc:picChg>
      </pc:sldChg>
      <pc:sldChg chg="modSp">
        <pc:chgData name="Aalst,Bianca B. van der" userId="S::886399@fontys.nl::d254a686-399c-4101-b97d-ebdd06d74b57" providerId="AD" clId="Web-{619A3537-34C6-468D-851F-47B5AD64ED38}" dt="2021-06-15T15:31:07.776" v="3" actId="20577"/>
        <pc:sldMkLst>
          <pc:docMk/>
          <pc:sldMk cId="2777973847" sldId="291"/>
        </pc:sldMkLst>
        <pc:spChg chg="mod">
          <ac:chgData name="Aalst,Bianca B. van der" userId="S::886399@fontys.nl::d254a686-399c-4101-b97d-ebdd06d74b57" providerId="AD" clId="Web-{619A3537-34C6-468D-851F-47B5AD64ED38}" dt="2021-06-15T15:31:07.776" v="3" actId="20577"/>
          <ac:spMkLst>
            <pc:docMk/>
            <pc:sldMk cId="2777973847" sldId="291"/>
            <ac:spMk id="2" creationId="{00000000-0000-0000-0000-000000000000}"/>
          </ac:spMkLst>
        </pc:spChg>
        <pc:spChg chg="mod">
          <ac:chgData name="Aalst,Bianca B. van der" userId="S::886399@fontys.nl::d254a686-399c-4101-b97d-ebdd06d74b57" providerId="AD" clId="Web-{619A3537-34C6-468D-851F-47B5AD64ED38}" dt="2021-06-15T15:30:36.993" v="1" actId="20577"/>
          <ac:spMkLst>
            <pc:docMk/>
            <pc:sldMk cId="2777973847" sldId="291"/>
            <ac:spMk id="3" creationId="{00000000-0000-0000-0000-000000000000}"/>
          </ac:spMkLst>
        </pc:spChg>
      </pc:sldChg>
      <pc:sldChg chg="modSp">
        <pc:chgData name="Aalst,Bianca B. van der" userId="S::886399@fontys.nl::d254a686-399c-4101-b97d-ebdd06d74b57" providerId="AD" clId="Web-{619A3537-34C6-468D-851F-47B5AD64ED38}" dt="2021-06-15T15:34:10.687" v="29" actId="20577"/>
        <pc:sldMkLst>
          <pc:docMk/>
          <pc:sldMk cId="2254887079" sldId="292"/>
        </pc:sldMkLst>
        <pc:spChg chg="mod">
          <ac:chgData name="Aalst,Bianca B. van der" userId="S::886399@fontys.nl::d254a686-399c-4101-b97d-ebdd06d74b57" providerId="AD" clId="Web-{619A3537-34C6-468D-851F-47B5AD64ED38}" dt="2021-06-15T15:34:10.687" v="29" actId="20577"/>
          <ac:spMkLst>
            <pc:docMk/>
            <pc:sldMk cId="2254887079" sldId="292"/>
            <ac:spMk id="3" creationId="{00000000-0000-0000-0000-000000000000}"/>
          </ac:spMkLst>
        </pc:spChg>
      </pc:sldChg>
      <pc:sldChg chg="addSp modSp">
        <pc:chgData name="Aalst,Bianca B. van der" userId="S::886399@fontys.nl::d254a686-399c-4101-b97d-ebdd06d74b57" providerId="AD" clId="Web-{619A3537-34C6-468D-851F-47B5AD64ED38}" dt="2021-06-15T18:32:48.235" v="938"/>
        <pc:sldMkLst>
          <pc:docMk/>
          <pc:sldMk cId="2286001276" sldId="293"/>
        </pc:sldMkLst>
        <pc:spChg chg="mod">
          <ac:chgData name="Aalst,Bianca B. van der" userId="S::886399@fontys.nl::d254a686-399c-4101-b97d-ebdd06d74b57" providerId="AD" clId="Web-{619A3537-34C6-468D-851F-47B5AD64ED38}" dt="2021-06-15T15:32:53.731" v="6" actId="20577"/>
          <ac:spMkLst>
            <pc:docMk/>
            <pc:sldMk cId="2286001276" sldId="293"/>
            <ac:spMk id="2" creationId="{00000000-0000-0000-0000-000000000000}"/>
          </ac:spMkLst>
        </pc:spChg>
        <pc:spChg chg="add">
          <ac:chgData name="Aalst,Bianca B. van der" userId="S::886399@fontys.nl::d254a686-399c-4101-b97d-ebdd06d74b57" providerId="AD" clId="Web-{619A3537-34C6-468D-851F-47B5AD64ED38}" dt="2021-06-15T18:32:48.219" v="937"/>
          <ac:spMkLst>
            <pc:docMk/>
            <pc:sldMk cId="2286001276" sldId="293"/>
            <ac:spMk id="3" creationId="{D0A339FE-11F4-41E3-B482-68072B8720D8}"/>
          </ac:spMkLst>
        </pc:spChg>
        <pc:picChg chg="add">
          <ac:chgData name="Aalst,Bianca B. van der" userId="S::886399@fontys.nl::d254a686-399c-4101-b97d-ebdd06d74b57" providerId="AD" clId="Web-{619A3537-34C6-468D-851F-47B5AD64ED38}" dt="2021-06-15T18:32:48.235" v="938"/>
          <ac:picMkLst>
            <pc:docMk/>
            <pc:sldMk cId="2286001276" sldId="293"/>
            <ac:picMk id="4" creationId="{A5598C59-FD1F-41B0-83CF-F1807EBFF2FF}"/>
          </ac:picMkLst>
        </pc:picChg>
      </pc:sldChg>
      <pc:sldChg chg="modSp modNotes">
        <pc:chgData name="Aalst,Bianca B. van der" userId="S::886399@fontys.nl::d254a686-399c-4101-b97d-ebdd06d74b57" providerId="AD" clId="Web-{619A3537-34C6-468D-851F-47B5AD64ED38}" dt="2021-06-15T15:45:47.971" v="465" actId="20577"/>
        <pc:sldMkLst>
          <pc:docMk/>
          <pc:sldMk cId="2372390132" sldId="302"/>
        </pc:sldMkLst>
        <pc:spChg chg="mod">
          <ac:chgData name="Aalst,Bianca B. van der" userId="S::886399@fontys.nl::d254a686-399c-4101-b97d-ebdd06d74b57" providerId="AD" clId="Web-{619A3537-34C6-468D-851F-47B5AD64ED38}" dt="2021-06-15T15:45:47.971" v="465" actId="20577"/>
          <ac:spMkLst>
            <pc:docMk/>
            <pc:sldMk cId="2372390132" sldId="302"/>
            <ac:spMk id="3" creationId="{D49C4691-9B59-4434-B800-06463CC703E8}"/>
          </ac:spMkLst>
        </pc:spChg>
      </pc:sldChg>
      <pc:sldChg chg="modSp modNotes">
        <pc:chgData name="Aalst,Bianca B. van der" userId="S::886399@fontys.nl::d254a686-399c-4101-b97d-ebdd06d74b57" providerId="AD" clId="Web-{619A3537-34C6-468D-851F-47B5AD64ED38}" dt="2021-06-15T18:10:20.231" v="780"/>
        <pc:sldMkLst>
          <pc:docMk/>
          <pc:sldMk cId="1320468788" sldId="303"/>
        </pc:sldMkLst>
        <pc:spChg chg="mod">
          <ac:chgData name="Aalst,Bianca B. van der" userId="S::886399@fontys.nl::d254a686-399c-4101-b97d-ebdd06d74b57" providerId="AD" clId="Web-{619A3537-34C6-468D-851F-47B5AD64ED38}" dt="2021-06-15T15:46:15.644" v="467" actId="20577"/>
          <ac:spMkLst>
            <pc:docMk/>
            <pc:sldMk cId="1320468788" sldId="303"/>
            <ac:spMk id="2" creationId="{00000000-0000-0000-0000-000000000000}"/>
          </ac:spMkLst>
        </pc:spChg>
        <pc:spChg chg="mod">
          <ac:chgData name="Aalst,Bianca B. van der" userId="S::886399@fontys.nl::d254a686-399c-4101-b97d-ebdd06d74b57" providerId="AD" clId="Web-{619A3537-34C6-468D-851F-47B5AD64ED38}" dt="2021-06-15T18:07:25.805" v="633" actId="20577"/>
          <ac:spMkLst>
            <pc:docMk/>
            <pc:sldMk cId="1320468788" sldId="303"/>
            <ac:spMk id="3" creationId="{D49C4691-9B59-4434-B800-06463CC703E8}"/>
          </ac:spMkLst>
        </pc:spChg>
      </pc:sldChg>
      <pc:sldChg chg="addSp">
        <pc:chgData name="Aalst,Bianca B. van der" userId="S::886399@fontys.nl::d254a686-399c-4101-b97d-ebdd06d74b57" providerId="AD" clId="Web-{619A3537-34C6-468D-851F-47B5AD64ED38}" dt="2021-06-15T18:32:55.079" v="940"/>
        <pc:sldMkLst>
          <pc:docMk/>
          <pc:sldMk cId="2528476255" sldId="304"/>
        </pc:sldMkLst>
        <pc:spChg chg="add">
          <ac:chgData name="Aalst,Bianca B. van der" userId="S::886399@fontys.nl::d254a686-399c-4101-b97d-ebdd06d74b57" providerId="AD" clId="Web-{619A3537-34C6-468D-851F-47B5AD64ED38}" dt="2021-06-15T18:32:55.079" v="939"/>
          <ac:spMkLst>
            <pc:docMk/>
            <pc:sldMk cId="2528476255" sldId="304"/>
            <ac:spMk id="3" creationId="{CF6E3A11-18E9-439A-969F-5C5AF0B815E5}"/>
          </ac:spMkLst>
        </pc:spChg>
        <pc:picChg chg="add">
          <ac:chgData name="Aalst,Bianca B. van der" userId="S::886399@fontys.nl::d254a686-399c-4101-b97d-ebdd06d74b57" providerId="AD" clId="Web-{619A3537-34C6-468D-851F-47B5AD64ED38}" dt="2021-06-15T18:32:55.079" v="940"/>
          <ac:picMkLst>
            <pc:docMk/>
            <pc:sldMk cId="2528476255" sldId="304"/>
            <ac:picMk id="4" creationId="{A0670C3A-5185-4823-B649-B4D98669E37E}"/>
          </ac:picMkLst>
        </pc:picChg>
      </pc:sldChg>
      <pc:sldChg chg="addSp">
        <pc:chgData name="Aalst,Bianca B. van der" userId="S::886399@fontys.nl::d254a686-399c-4101-b97d-ebdd06d74b57" providerId="AD" clId="Web-{619A3537-34C6-468D-851F-47B5AD64ED38}" dt="2021-06-15T18:33:24.580" v="947"/>
        <pc:sldMkLst>
          <pc:docMk/>
          <pc:sldMk cId="3628788010" sldId="305"/>
        </pc:sldMkLst>
        <pc:spChg chg="add">
          <ac:chgData name="Aalst,Bianca B. van der" userId="S::886399@fontys.nl::d254a686-399c-4101-b97d-ebdd06d74b57" providerId="AD" clId="Web-{619A3537-34C6-468D-851F-47B5AD64ED38}" dt="2021-06-15T18:33:24.580" v="946"/>
          <ac:spMkLst>
            <pc:docMk/>
            <pc:sldMk cId="3628788010" sldId="305"/>
            <ac:spMk id="4" creationId="{67534E4E-1BDD-44CA-B899-7143D4BCF54D}"/>
          </ac:spMkLst>
        </pc:spChg>
        <pc:picChg chg="add">
          <ac:chgData name="Aalst,Bianca B. van der" userId="S::886399@fontys.nl::d254a686-399c-4101-b97d-ebdd06d74b57" providerId="AD" clId="Web-{619A3537-34C6-468D-851F-47B5AD64ED38}" dt="2021-06-15T18:33:24.580" v="947"/>
          <ac:picMkLst>
            <pc:docMk/>
            <pc:sldMk cId="3628788010" sldId="305"/>
            <ac:picMk id="6" creationId="{A3BC3415-484F-4680-84FB-F0E9A7EFD79E}"/>
          </ac:picMkLst>
        </pc:picChg>
      </pc:sldChg>
      <pc:sldChg chg="addSp">
        <pc:chgData name="Aalst,Bianca B. van der" userId="S::886399@fontys.nl::d254a686-399c-4101-b97d-ebdd06d74b57" providerId="AD" clId="Web-{619A3537-34C6-468D-851F-47B5AD64ED38}" dt="2021-06-15T18:33:46.783" v="954"/>
        <pc:sldMkLst>
          <pc:docMk/>
          <pc:sldMk cId="2970161820" sldId="306"/>
        </pc:sldMkLst>
        <pc:spChg chg="add">
          <ac:chgData name="Aalst,Bianca B. van der" userId="S::886399@fontys.nl::d254a686-399c-4101-b97d-ebdd06d74b57" providerId="AD" clId="Web-{619A3537-34C6-468D-851F-47B5AD64ED38}" dt="2021-06-15T18:33:46.768" v="953"/>
          <ac:spMkLst>
            <pc:docMk/>
            <pc:sldMk cId="2970161820" sldId="306"/>
            <ac:spMk id="3" creationId="{ED985641-C0DD-4691-B41E-3951D364521B}"/>
          </ac:spMkLst>
        </pc:spChg>
        <pc:picChg chg="add">
          <ac:chgData name="Aalst,Bianca B. van der" userId="S::886399@fontys.nl::d254a686-399c-4101-b97d-ebdd06d74b57" providerId="AD" clId="Web-{619A3537-34C6-468D-851F-47B5AD64ED38}" dt="2021-06-15T18:33:46.783" v="954"/>
          <ac:picMkLst>
            <pc:docMk/>
            <pc:sldMk cId="2970161820" sldId="306"/>
            <ac:picMk id="4" creationId="{2B1994AB-AA38-4411-A4BB-541C247C8BF6}"/>
          </ac:picMkLst>
        </pc:picChg>
      </pc:sldChg>
      <pc:sldChg chg="addSp">
        <pc:chgData name="Aalst,Bianca B. van der" userId="S::886399@fontys.nl::d254a686-399c-4101-b97d-ebdd06d74b57" providerId="AD" clId="Web-{619A3537-34C6-468D-851F-47B5AD64ED38}" dt="2021-06-15T18:34:06.049" v="956"/>
        <pc:sldMkLst>
          <pc:docMk/>
          <pc:sldMk cId="2550177843" sldId="307"/>
        </pc:sldMkLst>
        <pc:spChg chg="add">
          <ac:chgData name="Aalst,Bianca B. van der" userId="S::886399@fontys.nl::d254a686-399c-4101-b97d-ebdd06d74b57" providerId="AD" clId="Web-{619A3537-34C6-468D-851F-47B5AD64ED38}" dt="2021-06-15T18:34:06.034" v="955"/>
          <ac:spMkLst>
            <pc:docMk/>
            <pc:sldMk cId="2550177843" sldId="307"/>
            <ac:spMk id="3" creationId="{79060CE0-E7E3-4C10-9F0A-1D3CE0283C48}"/>
          </ac:spMkLst>
        </pc:spChg>
        <pc:picChg chg="add">
          <ac:chgData name="Aalst,Bianca B. van der" userId="S::886399@fontys.nl::d254a686-399c-4101-b97d-ebdd06d74b57" providerId="AD" clId="Web-{619A3537-34C6-468D-851F-47B5AD64ED38}" dt="2021-06-15T18:34:06.049" v="956"/>
          <ac:picMkLst>
            <pc:docMk/>
            <pc:sldMk cId="2550177843" sldId="307"/>
            <ac:picMk id="4" creationId="{C6A7C220-F377-49E9-8C8D-D0D4142A20C5}"/>
          </ac:picMkLst>
        </pc:picChg>
      </pc:sldChg>
      <pc:sldChg chg="addSp delSp">
        <pc:chgData name="Aalst,Bianca B. van der" userId="S::886399@fontys.nl::d254a686-399c-4101-b97d-ebdd06d74b57" providerId="AD" clId="Web-{619A3537-34C6-468D-851F-47B5AD64ED38}" dt="2021-06-15T18:36:18.272" v="969"/>
        <pc:sldMkLst>
          <pc:docMk/>
          <pc:sldMk cId="4111257738" sldId="308"/>
        </pc:sldMkLst>
        <pc:spChg chg="add">
          <ac:chgData name="Aalst,Bianca B. van der" userId="S::886399@fontys.nl::d254a686-399c-4101-b97d-ebdd06d74b57" providerId="AD" clId="Web-{619A3537-34C6-468D-851F-47B5AD64ED38}" dt="2021-06-15T18:34:13.440" v="957"/>
          <ac:spMkLst>
            <pc:docMk/>
            <pc:sldMk cId="4111257738" sldId="308"/>
            <ac:spMk id="3" creationId="{40488FCD-48FA-4D64-953F-A82965FA2582}"/>
          </ac:spMkLst>
        </pc:spChg>
        <pc:spChg chg="add del">
          <ac:chgData name="Aalst,Bianca B. van der" userId="S::886399@fontys.nl::d254a686-399c-4101-b97d-ebdd06d74b57" providerId="AD" clId="Web-{619A3537-34C6-468D-851F-47B5AD64ED38}" dt="2021-06-15T18:36:18.272" v="969"/>
          <ac:spMkLst>
            <pc:docMk/>
            <pc:sldMk cId="4111257738" sldId="308"/>
            <ac:spMk id="12" creationId="{FE68345E-F0E1-4B7B-BBF0-DDFE2AF3C40F}"/>
          </ac:spMkLst>
        </pc:spChg>
        <pc:picChg chg="add">
          <ac:chgData name="Aalst,Bianca B. van der" userId="S::886399@fontys.nl::d254a686-399c-4101-b97d-ebdd06d74b57" providerId="AD" clId="Web-{619A3537-34C6-468D-851F-47B5AD64ED38}" dt="2021-06-15T18:34:13.456" v="958"/>
          <ac:picMkLst>
            <pc:docMk/>
            <pc:sldMk cId="4111257738" sldId="308"/>
            <ac:picMk id="4" creationId="{2BA6473F-5F1E-44C4-A85B-9F8E8C3F0EB6}"/>
          </ac:picMkLst>
        </pc:picChg>
        <pc:picChg chg="add del">
          <ac:chgData name="Aalst,Bianca B. van der" userId="S::886399@fontys.nl::d254a686-399c-4101-b97d-ebdd06d74b57" providerId="AD" clId="Web-{619A3537-34C6-468D-851F-47B5AD64ED38}" dt="2021-06-15T18:36:18.272" v="968"/>
          <ac:picMkLst>
            <pc:docMk/>
            <pc:sldMk cId="4111257738" sldId="308"/>
            <ac:picMk id="14" creationId="{983C9C9A-8618-4418-B9CC-8AB65D2F3A12}"/>
          </ac:picMkLst>
        </pc:picChg>
      </pc:sldChg>
      <pc:sldChg chg="addSp modSp">
        <pc:chgData name="Aalst,Bianca B. van der" userId="S::886399@fontys.nl::d254a686-399c-4101-b97d-ebdd06d74b57" providerId="AD" clId="Web-{619A3537-34C6-468D-851F-47B5AD64ED38}" dt="2021-06-15T18:33:13.001" v="945" actId="14100"/>
        <pc:sldMkLst>
          <pc:docMk/>
          <pc:sldMk cId="1950529932" sldId="312"/>
        </pc:sldMkLst>
        <pc:spChg chg="mod">
          <ac:chgData name="Aalst,Bianca B. van der" userId="S::886399@fontys.nl::d254a686-399c-4101-b97d-ebdd06d74b57" providerId="AD" clId="Web-{619A3537-34C6-468D-851F-47B5AD64ED38}" dt="2021-06-15T18:33:13.001" v="945" actId="14100"/>
          <ac:spMkLst>
            <pc:docMk/>
            <pc:sldMk cId="1950529932" sldId="312"/>
            <ac:spMk id="2" creationId="{00000000-0000-0000-0000-000000000000}"/>
          </ac:spMkLst>
        </pc:spChg>
        <pc:spChg chg="add">
          <ac:chgData name="Aalst,Bianca B. van der" userId="S::886399@fontys.nl::d254a686-399c-4101-b97d-ebdd06d74b57" providerId="AD" clId="Web-{619A3537-34C6-468D-851F-47B5AD64ED38}" dt="2021-06-15T18:32:58.329" v="941"/>
          <ac:spMkLst>
            <pc:docMk/>
            <pc:sldMk cId="1950529932" sldId="312"/>
            <ac:spMk id="3" creationId="{5F74F26E-EAA1-4C49-B052-4D784EEBF835}"/>
          </ac:spMkLst>
        </pc:spChg>
        <pc:spChg chg="mod">
          <ac:chgData name="Aalst,Bianca B. van der" userId="S::886399@fontys.nl::d254a686-399c-4101-b97d-ebdd06d74b57" providerId="AD" clId="Web-{619A3537-34C6-468D-851F-47B5AD64ED38}" dt="2021-06-15T18:33:05.845" v="943" actId="14100"/>
          <ac:spMkLst>
            <pc:docMk/>
            <pc:sldMk cId="1950529932" sldId="312"/>
            <ac:spMk id="6" creationId="{00000000-0000-0000-0000-000000000000}"/>
          </ac:spMkLst>
        </pc:spChg>
        <pc:picChg chg="add">
          <ac:chgData name="Aalst,Bianca B. van der" userId="S::886399@fontys.nl::d254a686-399c-4101-b97d-ebdd06d74b57" providerId="AD" clId="Web-{619A3537-34C6-468D-851F-47B5AD64ED38}" dt="2021-06-15T18:32:58.345" v="942"/>
          <ac:picMkLst>
            <pc:docMk/>
            <pc:sldMk cId="1950529932" sldId="312"/>
            <ac:picMk id="4" creationId="{47230309-785B-401A-A8F3-6A1223287897}"/>
          </ac:picMkLst>
        </pc:picChg>
      </pc:sldChg>
      <pc:sldChg chg="addSp modSp">
        <pc:chgData name="Aalst,Bianca B. van der" userId="S::886399@fontys.nl::d254a686-399c-4101-b97d-ebdd06d74b57" providerId="AD" clId="Web-{619A3537-34C6-468D-851F-47B5AD64ED38}" dt="2021-06-15T18:33:38.268" v="952" actId="14100"/>
        <pc:sldMkLst>
          <pc:docMk/>
          <pc:sldMk cId="3820304907" sldId="314"/>
        </pc:sldMkLst>
        <pc:spChg chg="mod">
          <ac:chgData name="Aalst,Bianca B. van der" userId="S::886399@fontys.nl::d254a686-399c-4101-b97d-ebdd06d74b57" providerId="AD" clId="Web-{619A3537-34C6-468D-851F-47B5AD64ED38}" dt="2021-06-15T18:33:38.268" v="952" actId="14100"/>
          <ac:spMkLst>
            <pc:docMk/>
            <pc:sldMk cId="3820304907" sldId="314"/>
            <ac:spMk id="2" creationId="{00000000-0000-0000-0000-000000000000}"/>
          </ac:spMkLst>
        </pc:spChg>
        <pc:spChg chg="add">
          <ac:chgData name="Aalst,Bianca B. van der" userId="S::886399@fontys.nl::d254a686-399c-4101-b97d-ebdd06d74b57" providerId="AD" clId="Web-{619A3537-34C6-468D-851F-47B5AD64ED38}" dt="2021-06-15T18:33:26.861" v="948"/>
          <ac:spMkLst>
            <pc:docMk/>
            <pc:sldMk cId="3820304907" sldId="314"/>
            <ac:spMk id="3" creationId="{27D058EF-FAAF-405E-952B-7F88C9CD3EB0}"/>
          </ac:spMkLst>
        </pc:spChg>
        <pc:spChg chg="mod">
          <ac:chgData name="Aalst,Bianca B. van der" userId="S::886399@fontys.nl::d254a686-399c-4101-b97d-ebdd06d74b57" providerId="AD" clId="Web-{619A3537-34C6-468D-851F-47B5AD64ED38}" dt="2021-06-15T18:33:31.002" v="950" actId="14100"/>
          <ac:spMkLst>
            <pc:docMk/>
            <pc:sldMk cId="3820304907" sldId="314"/>
            <ac:spMk id="6" creationId="{00000000-0000-0000-0000-000000000000}"/>
          </ac:spMkLst>
        </pc:spChg>
        <pc:picChg chg="add">
          <ac:chgData name="Aalst,Bianca B. van der" userId="S::886399@fontys.nl::d254a686-399c-4101-b97d-ebdd06d74b57" providerId="AD" clId="Web-{619A3537-34C6-468D-851F-47B5AD64ED38}" dt="2021-06-15T18:33:26.877" v="949"/>
          <ac:picMkLst>
            <pc:docMk/>
            <pc:sldMk cId="3820304907" sldId="314"/>
            <ac:picMk id="4" creationId="{1F339984-159C-4855-894A-8033684C5BFA}"/>
          </ac:picMkLst>
        </pc:picChg>
      </pc:sldChg>
      <pc:sldChg chg="modSp">
        <pc:chgData name="Aalst,Bianca B. van der" userId="S::886399@fontys.nl::d254a686-399c-4101-b97d-ebdd06d74b57" providerId="AD" clId="Web-{619A3537-34C6-468D-851F-47B5AD64ED38}" dt="2021-06-15T18:35:36.458" v="964" actId="14100"/>
        <pc:sldMkLst>
          <pc:docMk/>
          <pc:sldMk cId="0" sldId="328"/>
        </pc:sldMkLst>
        <pc:spChg chg="mod">
          <ac:chgData name="Aalst,Bianca B. van der" userId="S::886399@fontys.nl::d254a686-399c-4101-b97d-ebdd06d74b57" providerId="AD" clId="Web-{619A3537-34C6-468D-851F-47B5AD64ED38}" dt="2021-06-15T18:35:36.458" v="964" actId="14100"/>
          <ac:spMkLst>
            <pc:docMk/>
            <pc:sldMk cId="0" sldId="328"/>
            <ac:spMk id="180" creationId="{00000000-0000-0000-0000-000000000000}"/>
          </ac:spMkLst>
        </pc:spChg>
        <pc:picChg chg="mod ord">
          <ac:chgData name="Aalst,Bianca B. van der" userId="S::886399@fontys.nl::d254a686-399c-4101-b97d-ebdd06d74b57" providerId="AD" clId="Web-{619A3537-34C6-468D-851F-47B5AD64ED38}" dt="2021-06-15T18:35:24.848" v="961"/>
          <ac:picMkLst>
            <pc:docMk/>
            <pc:sldMk cId="0" sldId="328"/>
            <ac:picMk id="4" creationId="{3CFA3D33-470F-4B4C-ADCA-51522BDA60B8}"/>
          </ac:picMkLst>
        </pc:picChg>
      </pc:sldChg>
      <pc:sldChg chg="addSp delSp modSp del modNotes">
        <pc:chgData name="Aalst,Bianca B. van der" userId="S::886399@fontys.nl::d254a686-399c-4101-b97d-ebdd06d74b57" providerId="AD" clId="Web-{619A3537-34C6-468D-851F-47B5AD64ED38}" dt="2021-06-15T18:22:24.610" v="912"/>
        <pc:sldMkLst>
          <pc:docMk/>
          <pc:sldMk cId="45984453" sldId="332"/>
        </pc:sldMkLst>
        <pc:spChg chg="mod">
          <ac:chgData name="Aalst,Bianca B. van der" userId="S::886399@fontys.nl::d254a686-399c-4101-b97d-ebdd06d74b57" providerId="AD" clId="Web-{619A3537-34C6-468D-851F-47B5AD64ED38}" dt="2021-06-15T18:19:50.434" v="878" actId="1076"/>
          <ac:spMkLst>
            <pc:docMk/>
            <pc:sldMk cId="45984453" sldId="332"/>
            <ac:spMk id="3" creationId="{00000000-0000-0000-0000-000000000000}"/>
          </ac:spMkLst>
        </pc:spChg>
        <pc:spChg chg="add del mod">
          <ac:chgData name="Aalst,Bianca B. van der" userId="S::886399@fontys.nl::d254a686-399c-4101-b97d-ebdd06d74b57" providerId="AD" clId="Web-{619A3537-34C6-468D-851F-47B5AD64ED38}" dt="2021-06-15T18:17:35.790" v="840"/>
          <ac:spMkLst>
            <pc:docMk/>
            <pc:sldMk cId="45984453" sldId="332"/>
            <ac:spMk id="5" creationId="{F26818ED-E12C-4F3A-AD62-B1641D962499}"/>
          </ac:spMkLst>
        </pc:spChg>
      </pc:sldChg>
      <pc:sldChg chg="modNotes">
        <pc:chgData name="Aalst,Bianca B. van der" userId="S::886399@fontys.nl::d254a686-399c-4101-b97d-ebdd06d74b57" providerId="AD" clId="Web-{619A3537-34C6-468D-851F-47B5AD64ED38}" dt="2021-06-15T18:41:51.765" v="1249"/>
        <pc:sldMkLst>
          <pc:docMk/>
          <pc:sldMk cId="3998333872" sldId="340"/>
        </pc:sldMkLst>
      </pc:sldChg>
      <pc:sldChg chg="addSp delSp modSp">
        <pc:chgData name="Aalst,Bianca B. van der" userId="S::886399@fontys.nl::d254a686-399c-4101-b97d-ebdd06d74b57" providerId="AD" clId="Web-{619A3537-34C6-468D-851F-47B5AD64ED38}" dt="2021-06-15T18:52:06.187" v="1341"/>
        <pc:sldMkLst>
          <pc:docMk/>
          <pc:sldMk cId="2669860796" sldId="345"/>
        </pc:sldMkLst>
        <pc:spChg chg="mod">
          <ac:chgData name="Aalst,Bianca B. van der" userId="S::886399@fontys.nl::d254a686-399c-4101-b97d-ebdd06d74b57" providerId="AD" clId="Web-{619A3537-34C6-468D-851F-47B5AD64ED38}" dt="2021-06-15T18:52:05.343" v="1340" actId="1076"/>
          <ac:spMkLst>
            <pc:docMk/>
            <pc:sldMk cId="2669860796" sldId="345"/>
            <ac:spMk id="9" creationId="{99658977-F81B-894C-89DD-483E7AC35894}"/>
          </ac:spMkLst>
        </pc:spChg>
        <pc:picChg chg="add del">
          <ac:chgData name="Aalst,Bianca B. van der" userId="S::886399@fontys.nl::d254a686-399c-4101-b97d-ebdd06d74b57" providerId="AD" clId="Web-{619A3537-34C6-468D-851F-47B5AD64ED38}" dt="2021-06-15T18:51:53.718" v="1337"/>
          <ac:picMkLst>
            <pc:docMk/>
            <pc:sldMk cId="2669860796" sldId="345"/>
            <ac:picMk id="2" creationId="{C21C47E9-A41F-45A2-8A38-642AA8A8A68A}"/>
          </ac:picMkLst>
        </pc:picChg>
        <pc:picChg chg="mod">
          <ac:chgData name="Aalst,Bianca B. van der" userId="S::886399@fontys.nl::d254a686-399c-4101-b97d-ebdd06d74b57" providerId="AD" clId="Web-{619A3537-34C6-468D-851F-47B5AD64ED38}" dt="2021-06-15T18:52:00.780" v="1339" actId="1076"/>
          <ac:picMkLst>
            <pc:docMk/>
            <pc:sldMk cId="2669860796" sldId="345"/>
            <ac:picMk id="3" creationId="{F5E1E9B2-8574-414D-BC11-F88E358D8A5F}"/>
          </ac:picMkLst>
        </pc:picChg>
        <pc:picChg chg="add">
          <ac:chgData name="Aalst,Bianca B. van der" userId="S::886399@fontys.nl::d254a686-399c-4101-b97d-ebdd06d74b57" providerId="AD" clId="Web-{619A3537-34C6-468D-851F-47B5AD64ED38}" dt="2021-06-15T18:52:06.187" v="1341"/>
          <ac:picMkLst>
            <pc:docMk/>
            <pc:sldMk cId="2669860796" sldId="345"/>
            <ac:picMk id="5" creationId="{0103989B-9DA1-493A-958F-16D51DCB468B}"/>
          </ac:picMkLst>
        </pc:picChg>
      </pc:sldChg>
      <pc:sldChg chg="ord">
        <pc:chgData name="Aalst,Bianca B. van der" userId="S::886399@fontys.nl::d254a686-399c-4101-b97d-ebdd06d74b57" providerId="AD" clId="Web-{619A3537-34C6-468D-851F-47B5AD64ED38}" dt="2021-06-15T18:36:00.224" v="965"/>
        <pc:sldMkLst>
          <pc:docMk/>
          <pc:sldMk cId="3551446218" sldId="355"/>
        </pc:sldMkLst>
      </pc:sldChg>
      <pc:sldChg chg="del">
        <pc:chgData name="Aalst,Bianca B. van der" userId="S::886399@fontys.nl::d254a686-399c-4101-b97d-ebdd06d74b57" providerId="AD" clId="Web-{619A3537-34C6-468D-851F-47B5AD64ED38}" dt="2021-06-15T18:34:16.706" v="959"/>
        <pc:sldMkLst>
          <pc:docMk/>
          <pc:sldMk cId="2868651272" sldId="356"/>
        </pc:sldMkLst>
      </pc:sldChg>
      <pc:sldChg chg="modSp add replId modNotes">
        <pc:chgData name="Aalst,Bianca B. van der" userId="S::886399@fontys.nl::d254a686-399c-4101-b97d-ebdd06d74b57" providerId="AD" clId="Web-{619A3537-34C6-468D-851F-47B5AD64ED38}" dt="2021-06-15T15:45:20.095" v="454"/>
        <pc:sldMkLst>
          <pc:docMk/>
          <pc:sldMk cId="3069508372" sldId="378"/>
        </pc:sldMkLst>
        <pc:spChg chg="mod">
          <ac:chgData name="Aalst,Bianca B. van der" userId="S::886399@fontys.nl::d254a686-399c-4101-b97d-ebdd06d74b57" providerId="AD" clId="Web-{619A3537-34C6-468D-851F-47B5AD64ED38}" dt="2021-06-15T15:37:56.161" v="124" actId="20577"/>
          <ac:spMkLst>
            <pc:docMk/>
            <pc:sldMk cId="3069508372" sldId="378"/>
            <ac:spMk id="2" creationId="{00000000-0000-0000-0000-000000000000}"/>
          </ac:spMkLst>
        </pc:spChg>
        <pc:spChg chg="mod">
          <ac:chgData name="Aalst,Bianca B. van der" userId="S::886399@fontys.nl::d254a686-399c-4101-b97d-ebdd06d74b57" providerId="AD" clId="Web-{619A3537-34C6-468D-851F-47B5AD64ED38}" dt="2021-06-15T15:42:49.872" v="332" actId="20577"/>
          <ac:spMkLst>
            <pc:docMk/>
            <pc:sldMk cId="3069508372" sldId="378"/>
            <ac:spMk id="3" creationId="{D49C4691-9B59-4434-B800-06463CC703E8}"/>
          </ac:spMkLst>
        </pc:spChg>
      </pc:sldChg>
      <pc:sldChg chg="modSp add ord replId modNotes">
        <pc:chgData name="Aalst,Bianca B. van der" userId="S::886399@fontys.nl::d254a686-399c-4101-b97d-ebdd06d74b57" providerId="AD" clId="Web-{619A3537-34C6-468D-851F-47B5AD64ED38}" dt="2021-06-15T18:21:41.515" v="911" actId="20577"/>
        <pc:sldMkLst>
          <pc:docMk/>
          <pc:sldMk cId="1843851164" sldId="379"/>
        </pc:sldMkLst>
        <pc:spChg chg="mod">
          <ac:chgData name="Aalst,Bianca B. van der" userId="S::886399@fontys.nl::d254a686-399c-4101-b97d-ebdd06d74b57" providerId="AD" clId="Web-{619A3537-34C6-468D-851F-47B5AD64ED38}" dt="2021-06-15T18:20:51.279" v="900" actId="20577"/>
          <ac:spMkLst>
            <pc:docMk/>
            <pc:sldMk cId="1843851164" sldId="379"/>
            <ac:spMk id="2" creationId="{00000000-0000-0000-0000-000000000000}"/>
          </ac:spMkLst>
        </pc:spChg>
        <pc:spChg chg="mod">
          <ac:chgData name="Aalst,Bianca B. van der" userId="S::886399@fontys.nl::d254a686-399c-4101-b97d-ebdd06d74b57" providerId="AD" clId="Web-{619A3537-34C6-468D-851F-47B5AD64ED38}" dt="2021-06-15T18:21:41.515" v="911" actId="20577"/>
          <ac:spMkLst>
            <pc:docMk/>
            <pc:sldMk cId="1843851164" sldId="379"/>
            <ac:spMk id="6" creationId="{00000000-0000-0000-0000-000000000000}"/>
          </ac:spMkLst>
        </pc:spChg>
      </pc:sldChg>
      <pc:sldChg chg="modSp add replId">
        <pc:chgData name="Aalst,Bianca B. van der" userId="S::886399@fontys.nl::d254a686-399c-4101-b97d-ebdd06d74b57" providerId="AD" clId="Web-{619A3537-34C6-468D-851F-47B5AD64ED38}" dt="2021-06-15T18:23:37.096" v="920" actId="14100"/>
        <pc:sldMkLst>
          <pc:docMk/>
          <pc:sldMk cId="3405223093" sldId="380"/>
        </pc:sldMkLst>
        <pc:spChg chg="mod">
          <ac:chgData name="Aalst,Bianca B. van der" userId="S::886399@fontys.nl::d254a686-399c-4101-b97d-ebdd06d74b57" providerId="AD" clId="Web-{619A3537-34C6-468D-851F-47B5AD64ED38}" dt="2021-06-15T18:23:37.096" v="920" actId="14100"/>
          <ac:spMkLst>
            <pc:docMk/>
            <pc:sldMk cId="3405223093" sldId="380"/>
            <ac:spMk id="11" creationId="{C8E20BCF-11C0-F54D-BA3C-997A6414C287}"/>
          </ac:spMkLst>
        </pc:spChg>
        <pc:spChg chg="mod">
          <ac:chgData name="Aalst,Bianca B. van der" userId="S::886399@fontys.nl::d254a686-399c-4101-b97d-ebdd06d74b57" providerId="AD" clId="Web-{619A3537-34C6-468D-851F-47B5AD64ED38}" dt="2021-06-15T18:23:16.986" v="918" actId="20577"/>
          <ac:spMkLst>
            <pc:docMk/>
            <pc:sldMk cId="3405223093" sldId="380"/>
            <ac:spMk id="12" creationId="{8B8F9086-FDA5-9E49-BDE0-BA7B47F76892}"/>
          </ac:spMkLst>
        </pc:spChg>
      </pc:sldChg>
      <pc:sldChg chg="modSp add ord replId">
        <pc:chgData name="Aalst,Bianca B. van der" userId="S::886399@fontys.nl::d254a686-399c-4101-b97d-ebdd06d74b57" providerId="AD" clId="Web-{619A3537-34C6-468D-851F-47B5AD64ED38}" dt="2021-06-15T18:39:32.120" v="1150" actId="20577"/>
        <pc:sldMkLst>
          <pc:docMk/>
          <pc:sldMk cId="71353286" sldId="381"/>
        </pc:sldMkLst>
        <pc:spChg chg="mod">
          <ac:chgData name="Aalst,Bianca B. van der" userId="S::886399@fontys.nl::d254a686-399c-4101-b97d-ebdd06d74b57" providerId="AD" clId="Web-{619A3537-34C6-468D-851F-47B5AD64ED38}" dt="2021-06-15T18:37:08.585" v="984" actId="20577"/>
          <ac:spMkLst>
            <pc:docMk/>
            <pc:sldMk cId="71353286" sldId="381"/>
            <ac:spMk id="2" creationId="{00000000-0000-0000-0000-000000000000}"/>
          </ac:spMkLst>
        </pc:spChg>
        <pc:spChg chg="mod">
          <ac:chgData name="Aalst,Bianca B. van der" userId="S::886399@fontys.nl::d254a686-399c-4101-b97d-ebdd06d74b57" providerId="AD" clId="Web-{619A3537-34C6-468D-851F-47B5AD64ED38}" dt="2021-06-15T18:39:32.120" v="1150" actId="20577"/>
          <ac:spMkLst>
            <pc:docMk/>
            <pc:sldMk cId="71353286" sldId="381"/>
            <ac:spMk id="6" creationId="{166E3C3A-B6EC-4A8B-B7C4-05AD1BF5DAAA}"/>
          </ac:spMkLst>
        </pc:spChg>
      </pc:sldChg>
      <pc:sldChg chg="addSp delSp modSp add del replId">
        <pc:chgData name="Aalst,Bianca B. van der" userId="S::886399@fontys.nl::d254a686-399c-4101-b97d-ebdd06d74b57" providerId="AD" clId="Web-{619A3537-34C6-468D-851F-47B5AD64ED38}" dt="2021-06-15T18:26:16.959" v="936"/>
        <pc:sldMkLst>
          <pc:docMk/>
          <pc:sldMk cId="3666330181" sldId="381"/>
        </pc:sldMkLst>
        <pc:spChg chg="add del mod">
          <ac:chgData name="Aalst,Bianca B. van der" userId="S::886399@fontys.nl::d254a686-399c-4101-b97d-ebdd06d74b57" providerId="AD" clId="Web-{619A3537-34C6-468D-851F-47B5AD64ED38}" dt="2021-06-15T18:25:46.646" v="932"/>
          <ac:spMkLst>
            <pc:docMk/>
            <pc:sldMk cId="3666330181" sldId="381"/>
            <ac:spMk id="3" creationId="{38405753-956C-4368-BBC9-7CDE4EA6EE95}"/>
          </ac:spMkLst>
        </pc:spChg>
        <pc:spChg chg="add mod">
          <ac:chgData name="Aalst,Bianca B. van der" userId="S::886399@fontys.nl::d254a686-399c-4101-b97d-ebdd06d74b57" providerId="AD" clId="Web-{619A3537-34C6-468D-851F-47B5AD64ED38}" dt="2021-06-15T18:25:33.349" v="930"/>
          <ac:spMkLst>
            <pc:docMk/>
            <pc:sldMk cId="3666330181" sldId="381"/>
            <ac:spMk id="10" creationId="{2B49F13F-7F5E-4DBC-9855-766B8E74251C}"/>
          </ac:spMkLst>
        </pc:spChg>
        <pc:spChg chg="del">
          <ac:chgData name="Aalst,Bianca B. van der" userId="S::886399@fontys.nl::d254a686-399c-4101-b97d-ebdd06d74b57" providerId="AD" clId="Web-{619A3537-34C6-468D-851F-47B5AD64ED38}" dt="2021-06-15T18:24:54.426" v="923"/>
          <ac:spMkLst>
            <pc:docMk/>
            <pc:sldMk cId="3666330181" sldId="381"/>
            <ac:spMk id="230" creationId="{00000000-0000-0000-0000-000000000000}"/>
          </ac:spMkLst>
        </pc:spChg>
        <pc:picChg chg="add del">
          <ac:chgData name="Aalst,Bianca B. van der" userId="S::886399@fontys.nl::d254a686-399c-4101-b97d-ebdd06d74b57" providerId="AD" clId="Web-{619A3537-34C6-468D-851F-47B5AD64ED38}" dt="2021-06-15T18:24:58.254" v="925"/>
          <ac:picMkLst>
            <pc:docMk/>
            <pc:sldMk cId="3666330181" sldId="381"/>
            <ac:picMk id="5" creationId="{D6B600BE-9448-4783-99CA-9963A2949AA4}"/>
          </ac:picMkLst>
        </pc:picChg>
        <pc:picChg chg="add del">
          <ac:chgData name="Aalst,Bianca B. van der" userId="S::886399@fontys.nl::d254a686-399c-4101-b97d-ebdd06d74b57" providerId="AD" clId="Web-{619A3537-34C6-468D-851F-47B5AD64ED38}" dt="2021-06-15T18:25:10.786" v="927"/>
          <ac:picMkLst>
            <pc:docMk/>
            <pc:sldMk cId="3666330181" sldId="381"/>
            <ac:picMk id="6" creationId="{77EE351F-54E7-4BD7-AA05-508045FD7F6F}"/>
          </ac:picMkLst>
        </pc:picChg>
        <pc:picChg chg="add mod">
          <ac:chgData name="Aalst,Bianca B. van der" userId="S::886399@fontys.nl::d254a686-399c-4101-b97d-ebdd06d74b57" providerId="AD" clId="Web-{619A3537-34C6-468D-851F-47B5AD64ED38}" dt="2021-06-15T18:26:02.271" v="935" actId="1076"/>
          <ac:picMkLst>
            <pc:docMk/>
            <pc:sldMk cId="3666330181" sldId="381"/>
            <ac:picMk id="8" creationId="{7ABE93CF-3B89-40D3-ADA9-6092E31805DA}"/>
          </ac:picMkLst>
        </pc:picChg>
      </pc:sldChg>
      <pc:sldChg chg="modSp new ord modNotes">
        <pc:chgData name="Aalst,Bianca B. van der" userId="S::886399@fontys.nl::d254a686-399c-4101-b97d-ebdd06d74b57" providerId="AD" clId="Web-{619A3537-34C6-468D-851F-47B5AD64ED38}" dt="2021-06-15T18:46:49.632" v="1300"/>
        <pc:sldMkLst>
          <pc:docMk/>
          <pc:sldMk cId="1444410889" sldId="382"/>
        </pc:sldMkLst>
        <pc:spChg chg="mod">
          <ac:chgData name="Aalst,Bianca B. van der" userId="S::886399@fontys.nl::d254a686-399c-4101-b97d-ebdd06d74b57" providerId="AD" clId="Web-{619A3537-34C6-468D-851F-47B5AD64ED38}" dt="2021-06-15T18:46:08.365" v="1263" actId="20577"/>
          <ac:spMkLst>
            <pc:docMk/>
            <pc:sldMk cId="1444410889" sldId="382"/>
            <ac:spMk id="3" creationId="{934CD4AD-1E5F-4BAA-A2E0-9BFC449E5A66}"/>
          </ac:spMkLst>
        </pc:spChg>
      </pc:sldChg>
      <pc:sldChg chg="add del replId">
        <pc:chgData name="Aalst,Bianca B. van der" userId="S::886399@fontys.nl::d254a686-399c-4101-b97d-ebdd06d74b57" providerId="AD" clId="Web-{619A3537-34C6-468D-851F-47B5AD64ED38}" dt="2021-06-15T18:48:44.635" v="1306"/>
        <pc:sldMkLst>
          <pc:docMk/>
          <pc:sldMk cId="2941960150" sldId="383"/>
        </pc:sldMkLst>
      </pc:sldChg>
      <pc:sldChg chg="add del replId">
        <pc:chgData name="Aalst,Bianca B. van der" userId="S::886399@fontys.nl::d254a686-399c-4101-b97d-ebdd06d74b57" providerId="AD" clId="Web-{619A3537-34C6-468D-851F-47B5AD64ED38}" dt="2021-06-15T18:49:24.886" v="1312"/>
        <pc:sldMkLst>
          <pc:docMk/>
          <pc:sldMk cId="3397427746" sldId="383"/>
        </pc:sldMkLst>
      </pc:sldChg>
    </pc:docChg>
  </pc:docChgLst>
  <pc:docChgLst>
    <pc:chgData name="Aalst,Bianca B. van der" userId="S::886399@fontys.nl::d254a686-399c-4101-b97d-ebdd06d74b57" providerId="AD" clId="Web-{657960A5-AC1D-479F-81A0-684C79AFE0A1}"/>
    <pc:docChg chg="modSld">
      <pc:chgData name="Aalst,Bianca B. van der" userId="S::886399@fontys.nl::d254a686-399c-4101-b97d-ebdd06d74b57" providerId="AD" clId="Web-{657960A5-AC1D-479F-81A0-684C79AFE0A1}" dt="2021-06-15T19:06:01.547" v="24" actId="20577"/>
      <pc:docMkLst>
        <pc:docMk/>
      </pc:docMkLst>
      <pc:sldChg chg="modSp">
        <pc:chgData name="Aalst,Bianca B. van der" userId="S::886399@fontys.nl::d254a686-399c-4101-b97d-ebdd06d74b57" providerId="AD" clId="Web-{657960A5-AC1D-479F-81A0-684C79AFE0A1}" dt="2021-06-15T19:00:09.873" v="12" actId="20577"/>
        <pc:sldMkLst>
          <pc:docMk/>
          <pc:sldMk cId="2286001276" sldId="293"/>
        </pc:sldMkLst>
        <pc:spChg chg="mod">
          <ac:chgData name="Aalst,Bianca B. van der" userId="S::886399@fontys.nl::d254a686-399c-4101-b97d-ebdd06d74b57" providerId="AD" clId="Web-{657960A5-AC1D-479F-81A0-684C79AFE0A1}" dt="2021-06-15T19:00:01.638" v="3" actId="20577"/>
          <ac:spMkLst>
            <pc:docMk/>
            <pc:sldMk cId="2286001276" sldId="293"/>
            <ac:spMk id="2" creationId="{00000000-0000-0000-0000-000000000000}"/>
          </ac:spMkLst>
        </pc:spChg>
        <pc:spChg chg="mod">
          <ac:chgData name="Aalst,Bianca B. van der" userId="S::886399@fontys.nl::d254a686-399c-4101-b97d-ebdd06d74b57" providerId="AD" clId="Web-{657960A5-AC1D-479F-81A0-684C79AFE0A1}" dt="2021-06-15T19:00:09.873" v="12" actId="20577"/>
          <ac:spMkLst>
            <pc:docMk/>
            <pc:sldMk cId="2286001276" sldId="293"/>
            <ac:spMk id="6" creationId="{166E3C3A-B6EC-4A8B-B7C4-05AD1BF5DAAA}"/>
          </ac:spMkLst>
        </pc:spChg>
      </pc:sldChg>
      <pc:sldChg chg="modSp">
        <pc:chgData name="Aalst,Bianca B. van der" userId="S::886399@fontys.nl::d254a686-399c-4101-b97d-ebdd06d74b57" providerId="AD" clId="Web-{657960A5-AC1D-479F-81A0-684C79AFE0A1}" dt="2021-06-15T19:06:01.547" v="24" actId="20577"/>
        <pc:sldMkLst>
          <pc:docMk/>
          <pc:sldMk cId="71353286" sldId="381"/>
        </pc:sldMkLst>
        <pc:spChg chg="mod">
          <ac:chgData name="Aalst,Bianca B. van der" userId="S::886399@fontys.nl::d254a686-399c-4101-b97d-ebdd06d74b57" providerId="AD" clId="Web-{657960A5-AC1D-479F-81A0-684C79AFE0A1}" dt="2021-06-15T19:06:01.547" v="24" actId="20577"/>
          <ac:spMkLst>
            <pc:docMk/>
            <pc:sldMk cId="71353286" sldId="381"/>
            <ac:spMk id="6" creationId="{166E3C3A-B6EC-4A8B-B7C4-05AD1BF5DAAA}"/>
          </ac:spMkLst>
        </pc:spChg>
      </pc:sldChg>
    </pc:docChg>
  </pc:docChgLst>
  <pc:docChgLst>
    <pc:chgData clId="Web-{657960A5-AC1D-479F-81A0-684C79AFE0A1}"/>
    <pc:docChg chg="modSld">
      <pc:chgData name="" userId="" providerId="" clId="Web-{657960A5-AC1D-479F-81A0-684C79AFE0A1}" dt="2021-06-15T18:57:33.537" v="1" actId="1076"/>
      <pc:docMkLst>
        <pc:docMk/>
      </pc:docMkLst>
      <pc:sldChg chg="modSp">
        <pc:chgData name="" userId="" providerId="" clId="Web-{657960A5-AC1D-479F-81A0-684C79AFE0A1}" dt="2021-06-15T18:57:33.537" v="1" actId="1076"/>
        <pc:sldMkLst>
          <pc:docMk/>
          <pc:sldMk cId="2777973847" sldId="291"/>
        </pc:sldMkLst>
        <pc:spChg chg="mod">
          <ac:chgData name="" userId="" providerId="" clId="Web-{657960A5-AC1D-479F-81A0-684C79AFE0A1}" dt="2021-06-15T18:57:33.537" v="1" actId="1076"/>
          <ac:spMkLst>
            <pc:docMk/>
            <pc:sldMk cId="2777973847" sldId="291"/>
            <ac:spMk id="4" creationId="{BBBD4BE9-BB1B-DC46-82AE-566906545FAC}"/>
          </ac:spMkLst>
        </pc:spChg>
      </pc:sldChg>
    </pc:docChg>
  </pc:docChgLst>
  <pc:docChgLst>
    <pc:chgData name="Jamin,Jean J.H.A.C." userId="f2903696-3cdb-4ce9-ba50-43d293997050" providerId="ADAL" clId="{1649E3C5-CFEF-DE43-BED4-5599A23380F0}"/>
    <pc:docChg chg="delSld">
      <pc:chgData name="Jamin,Jean J.H.A.C." userId="f2903696-3cdb-4ce9-ba50-43d293997050" providerId="ADAL" clId="{1649E3C5-CFEF-DE43-BED4-5599A23380F0}" dt="2021-06-18T14:53:30.853" v="1" actId="2696"/>
      <pc:docMkLst>
        <pc:docMk/>
      </pc:docMkLst>
      <pc:sldChg chg="del">
        <pc:chgData name="Jamin,Jean J.H.A.C." userId="f2903696-3cdb-4ce9-ba50-43d293997050" providerId="ADAL" clId="{1649E3C5-CFEF-DE43-BED4-5599A23380F0}" dt="2021-06-18T14:53:30.853" v="1" actId="2696"/>
        <pc:sldMkLst>
          <pc:docMk/>
          <pc:sldMk cId="0" sldId="271"/>
        </pc:sldMkLst>
      </pc:sldChg>
      <pc:sldChg chg="del">
        <pc:chgData name="Jamin,Jean J.H.A.C." userId="f2903696-3cdb-4ce9-ba50-43d293997050" providerId="ADAL" clId="{1649E3C5-CFEF-DE43-BED4-5599A23380F0}" dt="2021-06-18T14:53:30.853" v="1" actId="2696"/>
        <pc:sldMkLst>
          <pc:docMk/>
          <pc:sldMk cId="0" sldId="272"/>
        </pc:sldMkLst>
      </pc:sldChg>
      <pc:sldChg chg="del">
        <pc:chgData name="Jamin,Jean J.H.A.C." userId="f2903696-3cdb-4ce9-ba50-43d293997050" providerId="ADAL" clId="{1649E3C5-CFEF-DE43-BED4-5599A23380F0}" dt="2021-06-18T14:53:30.853" v="1" actId="2696"/>
        <pc:sldMkLst>
          <pc:docMk/>
          <pc:sldMk cId="0" sldId="273"/>
        </pc:sldMkLst>
      </pc:sldChg>
      <pc:sldChg chg="del">
        <pc:chgData name="Jamin,Jean J.H.A.C." userId="f2903696-3cdb-4ce9-ba50-43d293997050" providerId="ADAL" clId="{1649E3C5-CFEF-DE43-BED4-5599A23380F0}" dt="2021-06-18T14:53:30.853" v="1" actId="2696"/>
        <pc:sldMkLst>
          <pc:docMk/>
          <pc:sldMk cId="0" sldId="275"/>
        </pc:sldMkLst>
      </pc:sldChg>
      <pc:sldChg chg="del">
        <pc:chgData name="Jamin,Jean J.H.A.C." userId="f2903696-3cdb-4ce9-ba50-43d293997050" providerId="ADAL" clId="{1649E3C5-CFEF-DE43-BED4-5599A23380F0}" dt="2021-06-18T14:53:30.853" v="1" actId="2696"/>
        <pc:sldMkLst>
          <pc:docMk/>
          <pc:sldMk cId="0" sldId="276"/>
        </pc:sldMkLst>
      </pc:sldChg>
      <pc:sldChg chg="del">
        <pc:chgData name="Jamin,Jean J.H.A.C." userId="f2903696-3cdb-4ce9-ba50-43d293997050" providerId="ADAL" clId="{1649E3C5-CFEF-DE43-BED4-5599A23380F0}" dt="2021-06-18T14:52:58.003" v="0" actId="2696"/>
        <pc:sldMkLst>
          <pc:docMk/>
          <pc:sldMk cId="2777973847" sldId="291"/>
        </pc:sldMkLst>
      </pc:sldChg>
      <pc:sldChg chg="del">
        <pc:chgData name="Jamin,Jean J.H.A.C." userId="f2903696-3cdb-4ce9-ba50-43d293997050" providerId="ADAL" clId="{1649E3C5-CFEF-DE43-BED4-5599A23380F0}" dt="2021-06-18T14:52:58.003" v="0" actId="2696"/>
        <pc:sldMkLst>
          <pc:docMk/>
          <pc:sldMk cId="2254887079" sldId="292"/>
        </pc:sldMkLst>
      </pc:sldChg>
      <pc:sldChg chg="del">
        <pc:chgData name="Jamin,Jean J.H.A.C." userId="f2903696-3cdb-4ce9-ba50-43d293997050" providerId="ADAL" clId="{1649E3C5-CFEF-DE43-BED4-5599A23380F0}" dt="2021-06-18T14:52:58.003" v="0" actId="2696"/>
        <pc:sldMkLst>
          <pc:docMk/>
          <pc:sldMk cId="2286001276" sldId="293"/>
        </pc:sldMkLst>
      </pc:sldChg>
      <pc:sldChg chg="del">
        <pc:chgData name="Jamin,Jean J.H.A.C." userId="f2903696-3cdb-4ce9-ba50-43d293997050" providerId="ADAL" clId="{1649E3C5-CFEF-DE43-BED4-5599A23380F0}" dt="2021-06-18T14:52:58.003" v="0" actId="2696"/>
        <pc:sldMkLst>
          <pc:docMk/>
          <pc:sldMk cId="3840637645" sldId="294"/>
        </pc:sldMkLst>
      </pc:sldChg>
      <pc:sldChg chg="del">
        <pc:chgData name="Jamin,Jean J.H.A.C." userId="f2903696-3cdb-4ce9-ba50-43d293997050" providerId="ADAL" clId="{1649E3C5-CFEF-DE43-BED4-5599A23380F0}" dt="2021-06-18T14:52:58.003" v="0" actId="2696"/>
        <pc:sldMkLst>
          <pc:docMk/>
          <pc:sldMk cId="1704966886" sldId="295"/>
        </pc:sldMkLst>
      </pc:sldChg>
      <pc:sldChg chg="del">
        <pc:chgData name="Jamin,Jean J.H.A.C." userId="f2903696-3cdb-4ce9-ba50-43d293997050" providerId="ADAL" clId="{1649E3C5-CFEF-DE43-BED4-5599A23380F0}" dt="2021-06-18T14:52:58.003" v="0" actId="2696"/>
        <pc:sldMkLst>
          <pc:docMk/>
          <pc:sldMk cId="232688048" sldId="296"/>
        </pc:sldMkLst>
      </pc:sldChg>
      <pc:sldChg chg="del">
        <pc:chgData name="Jamin,Jean J.H.A.C." userId="f2903696-3cdb-4ce9-ba50-43d293997050" providerId="ADAL" clId="{1649E3C5-CFEF-DE43-BED4-5599A23380F0}" dt="2021-06-18T14:52:58.003" v="0" actId="2696"/>
        <pc:sldMkLst>
          <pc:docMk/>
          <pc:sldMk cId="2728623609" sldId="299"/>
        </pc:sldMkLst>
      </pc:sldChg>
      <pc:sldChg chg="del">
        <pc:chgData name="Jamin,Jean J.H.A.C." userId="f2903696-3cdb-4ce9-ba50-43d293997050" providerId="ADAL" clId="{1649E3C5-CFEF-DE43-BED4-5599A23380F0}" dt="2021-06-18T14:52:58.003" v="0" actId="2696"/>
        <pc:sldMkLst>
          <pc:docMk/>
          <pc:sldMk cId="1261793917" sldId="300"/>
        </pc:sldMkLst>
      </pc:sldChg>
      <pc:sldChg chg="del">
        <pc:chgData name="Jamin,Jean J.H.A.C." userId="f2903696-3cdb-4ce9-ba50-43d293997050" providerId="ADAL" clId="{1649E3C5-CFEF-DE43-BED4-5599A23380F0}" dt="2021-06-18T14:52:58.003" v="0" actId="2696"/>
        <pc:sldMkLst>
          <pc:docMk/>
          <pc:sldMk cId="3384130133" sldId="301"/>
        </pc:sldMkLst>
      </pc:sldChg>
      <pc:sldChg chg="del">
        <pc:chgData name="Jamin,Jean J.H.A.C." userId="f2903696-3cdb-4ce9-ba50-43d293997050" providerId="ADAL" clId="{1649E3C5-CFEF-DE43-BED4-5599A23380F0}" dt="2021-06-18T14:52:58.003" v="0" actId="2696"/>
        <pc:sldMkLst>
          <pc:docMk/>
          <pc:sldMk cId="2372390132" sldId="302"/>
        </pc:sldMkLst>
      </pc:sldChg>
      <pc:sldChg chg="del">
        <pc:chgData name="Jamin,Jean J.H.A.C." userId="f2903696-3cdb-4ce9-ba50-43d293997050" providerId="ADAL" clId="{1649E3C5-CFEF-DE43-BED4-5599A23380F0}" dt="2021-06-18T14:52:58.003" v="0" actId="2696"/>
        <pc:sldMkLst>
          <pc:docMk/>
          <pc:sldMk cId="1320468788" sldId="303"/>
        </pc:sldMkLst>
      </pc:sldChg>
      <pc:sldChg chg="del">
        <pc:chgData name="Jamin,Jean J.H.A.C." userId="f2903696-3cdb-4ce9-ba50-43d293997050" providerId="ADAL" clId="{1649E3C5-CFEF-DE43-BED4-5599A23380F0}" dt="2021-06-18T14:52:58.003" v="0" actId="2696"/>
        <pc:sldMkLst>
          <pc:docMk/>
          <pc:sldMk cId="1950529932" sldId="312"/>
        </pc:sldMkLst>
      </pc:sldChg>
      <pc:sldChg chg="del">
        <pc:chgData name="Jamin,Jean J.H.A.C." userId="f2903696-3cdb-4ce9-ba50-43d293997050" providerId="ADAL" clId="{1649E3C5-CFEF-DE43-BED4-5599A23380F0}" dt="2021-06-18T14:52:58.003" v="0" actId="2696"/>
        <pc:sldMkLst>
          <pc:docMk/>
          <pc:sldMk cId="573246338" sldId="313"/>
        </pc:sldMkLst>
      </pc:sldChg>
      <pc:sldChg chg="del">
        <pc:chgData name="Jamin,Jean J.H.A.C." userId="f2903696-3cdb-4ce9-ba50-43d293997050" providerId="ADAL" clId="{1649E3C5-CFEF-DE43-BED4-5599A23380F0}" dt="2021-06-18T14:52:58.003" v="0" actId="2696"/>
        <pc:sldMkLst>
          <pc:docMk/>
          <pc:sldMk cId="3115493427" sldId="329"/>
        </pc:sldMkLst>
      </pc:sldChg>
      <pc:sldChg chg="del">
        <pc:chgData name="Jamin,Jean J.H.A.C." userId="f2903696-3cdb-4ce9-ba50-43d293997050" providerId="ADAL" clId="{1649E3C5-CFEF-DE43-BED4-5599A23380F0}" dt="2021-06-18T14:52:58.003" v="0" actId="2696"/>
        <pc:sldMkLst>
          <pc:docMk/>
          <pc:sldMk cId="3998333872" sldId="340"/>
        </pc:sldMkLst>
      </pc:sldChg>
      <pc:sldChg chg="del">
        <pc:chgData name="Jamin,Jean J.H.A.C." userId="f2903696-3cdb-4ce9-ba50-43d293997050" providerId="ADAL" clId="{1649E3C5-CFEF-DE43-BED4-5599A23380F0}" dt="2021-06-18T14:53:30.853" v="1" actId="2696"/>
        <pc:sldMkLst>
          <pc:docMk/>
          <pc:sldMk cId="4224749559" sldId="341"/>
        </pc:sldMkLst>
      </pc:sldChg>
      <pc:sldChg chg="del">
        <pc:chgData name="Jamin,Jean J.H.A.C." userId="f2903696-3cdb-4ce9-ba50-43d293997050" providerId="ADAL" clId="{1649E3C5-CFEF-DE43-BED4-5599A23380F0}" dt="2021-06-18T14:53:30.853" v="1" actId="2696"/>
        <pc:sldMkLst>
          <pc:docMk/>
          <pc:sldMk cId="468111449" sldId="342"/>
        </pc:sldMkLst>
      </pc:sldChg>
      <pc:sldChg chg="del">
        <pc:chgData name="Jamin,Jean J.H.A.C." userId="f2903696-3cdb-4ce9-ba50-43d293997050" providerId="ADAL" clId="{1649E3C5-CFEF-DE43-BED4-5599A23380F0}" dt="2021-06-18T14:53:30.853" v="1" actId="2696"/>
        <pc:sldMkLst>
          <pc:docMk/>
          <pc:sldMk cId="2883132167" sldId="343"/>
        </pc:sldMkLst>
      </pc:sldChg>
      <pc:sldChg chg="del">
        <pc:chgData name="Jamin,Jean J.H.A.C." userId="f2903696-3cdb-4ce9-ba50-43d293997050" providerId="ADAL" clId="{1649E3C5-CFEF-DE43-BED4-5599A23380F0}" dt="2021-06-18T14:53:30.853" v="1" actId="2696"/>
        <pc:sldMkLst>
          <pc:docMk/>
          <pc:sldMk cId="1470045161" sldId="344"/>
        </pc:sldMkLst>
      </pc:sldChg>
      <pc:sldChg chg="del">
        <pc:chgData name="Jamin,Jean J.H.A.C." userId="f2903696-3cdb-4ce9-ba50-43d293997050" providerId="ADAL" clId="{1649E3C5-CFEF-DE43-BED4-5599A23380F0}" dt="2021-06-18T14:53:30.853" v="1" actId="2696"/>
        <pc:sldMkLst>
          <pc:docMk/>
          <pc:sldMk cId="2669860796" sldId="345"/>
        </pc:sldMkLst>
      </pc:sldChg>
      <pc:sldChg chg="del">
        <pc:chgData name="Jamin,Jean J.H.A.C." userId="f2903696-3cdb-4ce9-ba50-43d293997050" providerId="ADAL" clId="{1649E3C5-CFEF-DE43-BED4-5599A23380F0}" dt="2021-06-18T14:53:30.853" v="1" actId="2696"/>
        <pc:sldMkLst>
          <pc:docMk/>
          <pc:sldMk cId="2201999403" sldId="346"/>
        </pc:sldMkLst>
      </pc:sldChg>
      <pc:sldChg chg="del">
        <pc:chgData name="Jamin,Jean J.H.A.C." userId="f2903696-3cdb-4ce9-ba50-43d293997050" providerId="ADAL" clId="{1649E3C5-CFEF-DE43-BED4-5599A23380F0}" dt="2021-06-18T14:53:30.853" v="1" actId="2696"/>
        <pc:sldMkLst>
          <pc:docMk/>
          <pc:sldMk cId="1818088682" sldId="347"/>
        </pc:sldMkLst>
      </pc:sldChg>
      <pc:sldChg chg="del">
        <pc:chgData name="Jamin,Jean J.H.A.C." userId="f2903696-3cdb-4ce9-ba50-43d293997050" providerId="ADAL" clId="{1649E3C5-CFEF-DE43-BED4-5599A23380F0}" dt="2021-06-18T14:53:30.853" v="1" actId="2696"/>
        <pc:sldMkLst>
          <pc:docMk/>
          <pc:sldMk cId="3971013509" sldId="349"/>
        </pc:sldMkLst>
      </pc:sldChg>
      <pc:sldChg chg="del">
        <pc:chgData name="Jamin,Jean J.H.A.C." userId="f2903696-3cdb-4ce9-ba50-43d293997050" providerId="ADAL" clId="{1649E3C5-CFEF-DE43-BED4-5599A23380F0}" dt="2021-06-18T14:53:30.853" v="1" actId="2696"/>
        <pc:sldMkLst>
          <pc:docMk/>
          <pc:sldMk cId="2203277169" sldId="350"/>
        </pc:sldMkLst>
      </pc:sldChg>
      <pc:sldChg chg="del">
        <pc:chgData name="Jamin,Jean J.H.A.C." userId="f2903696-3cdb-4ce9-ba50-43d293997050" providerId="ADAL" clId="{1649E3C5-CFEF-DE43-BED4-5599A23380F0}" dt="2021-06-18T14:53:30.853" v="1" actId="2696"/>
        <pc:sldMkLst>
          <pc:docMk/>
          <pc:sldMk cId="1527845313" sldId="351"/>
        </pc:sldMkLst>
      </pc:sldChg>
      <pc:sldChg chg="del">
        <pc:chgData name="Jamin,Jean J.H.A.C." userId="f2903696-3cdb-4ce9-ba50-43d293997050" providerId="ADAL" clId="{1649E3C5-CFEF-DE43-BED4-5599A23380F0}" dt="2021-06-18T14:53:30.853" v="1" actId="2696"/>
        <pc:sldMkLst>
          <pc:docMk/>
          <pc:sldMk cId="2008603011" sldId="352"/>
        </pc:sldMkLst>
      </pc:sldChg>
      <pc:sldChg chg="del">
        <pc:chgData name="Jamin,Jean J.H.A.C." userId="f2903696-3cdb-4ce9-ba50-43d293997050" providerId="ADAL" clId="{1649E3C5-CFEF-DE43-BED4-5599A23380F0}" dt="2021-06-18T14:53:30.853" v="1" actId="2696"/>
        <pc:sldMkLst>
          <pc:docMk/>
          <pc:sldMk cId="2257891814" sldId="353"/>
        </pc:sldMkLst>
      </pc:sldChg>
      <pc:sldChg chg="del">
        <pc:chgData name="Jamin,Jean J.H.A.C." userId="f2903696-3cdb-4ce9-ba50-43d293997050" providerId="ADAL" clId="{1649E3C5-CFEF-DE43-BED4-5599A23380F0}" dt="2021-06-18T14:53:30.853" v="1" actId="2696"/>
        <pc:sldMkLst>
          <pc:docMk/>
          <pc:sldMk cId="2293857055" sldId="354"/>
        </pc:sldMkLst>
      </pc:sldChg>
      <pc:sldChg chg="del">
        <pc:chgData name="Jamin,Jean J.H.A.C." userId="f2903696-3cdb-4ce9-ba50-43d293997050" providerId="ADAL" clId="{1649E3C5-CFEF-DE43-BED4-5599A23380F0}" dt="2021-06-18T14:53:30.853" v="1" actId="2696"/>
        <pc:sldMkLst>
          <pc:docMk/>
          <pc:sldMk cId="3551446218" sldId="355"/>
        </pc:sldMkLst>
      </pc:sldChg>
      <pc:sldChg chg="del">
        <pc:chgData name="Jamin,Jean J.H.A.C." userId="f2903696-3cdb-4ce9-ba50-43d293997050" providerId="ADAL" clId="{1649E3C5-CFEF-DE43-BED4-5599A23380F0}" dt="2021-06-18T14:53:30.853" v="1" actId="2696"/>
        <pc:sldMkLst>
          <pc:docMk/>
          <pc:sldMk cId="3673623375" sldId="357"/>
        </pc:sldMkLst>
      </pc:sldChg>
      <pc:sldChg chg="del">
        <pc:chgData name="Jamin,Jean J.H.A.C." userId="f2903696-3cdb-4ce9-ba50-43d293997050" providerId="ADAL" clId="{1649E3C5-CFEF-DE43-BED4-5599A23380F0}" dt="2021-06-18T14:53:30.853" v="1" actId="2696"/>
        <pc:sldMkLst>
          <pc:docMk/>
          <pc:sldMk cId="3368223414" sldId="358"/>
        </pc:sldMkLst>
      </pc:sldChg>
      <pc:sldChg chg="del">
        <pc:chgData name="Jamin,Jean J.H.A.C." userId="f2903696-3cdb-4ce9-ba50-43d293997050" providerId="ADAL" clId="{1649E3C5-CFEF-DE43-BED4-5599A23380F0}" dt="2021-06-18T14:53:30.853" v="1" actId="2696"/>
        <pc:sldMkLst>
          <pc:docMk/>
          <pc:sldMk cId="3418108531" sldId="359"/>
        </pc:sldMkLst>
      </pc:sldChg>
      <pc:sldChg chg="del">
        <pc:chgData name="Jamin,Jean J.H.A.C." userId="f2903696-3cdb-4ce9-ba50-43d293997050" providerId="ADAL" clId="{1649E3C5-CFEF-DE43-BED4-5599A23380F0}" dt="2021-06-18T14:53:30.853" v="1" actId="2696"/>
        <pc:sldMkLst>
          <pc:docMk/>
          <pc:sldMk cId="3382333107" sldId="360"/>
        </pc:sldMkLst>
      </pc:sldChg>
      <pc:sldChg chg="del">
        <pc:chgData name="Jamin,Jean J.H.A.C." userId="f2903696-3cdb-4ce9-ba50-43d293997050" providerId="ADAL" clId="{1649E3C5-CFEF-DE43-BED4-5599A23380F0}" dt="2021-06-18T14:53:30.853" v="1" actId="2696"/>
        <pc:sldMkLst>
          <pc:docMk/>
          <pc:sldMk cId="1256575519" sldId="361"/>
        </pc:sldMkLst>
      </pc:sldChg>
      <pc:sldChg chg="del">
        <pc:chgData name="Jamin,Jean J.H.A.C." userId="f2903696-3cdb-4ce9-ba50-43d293997050" providerId="ADAL" clId="{1649E3C5-CFEF-DE43-BED4-5599A23380F0}" dt="2021-06-18T14:53:30.853" v="1" actId="2696"/>
        <pc:sldMkLst>
          <pc:docMk/>
          <pc:sldMk cId="1365493872" sldId="362"/>
        </pc:sldMkLst>
      </pc:sldChg>
      <pc:sldChg chg="del">
        <pc:chgData name="Jamin,Jean J.H.A.C." userId="f2903696-3cdb-4ce9-ba50-43d293997050" providerId="ADAL" clId="{1649E3C5-CFEF-DE43-BED4-5599A23380F0}" dt="2021-06-18T14:53:30.853" v="1" actId="2696"/>
        <pc:sldMkLst>
          <pc:docMk/>
          <pc:sldMk cId="3185682177" sldId="363"/>
        </pc:sldMkLst>
      </pc:sldChg>
      <pc:sldChg chg="del">
        <pc:chgData name="Jamin,Jean J.H.A.C." userId="f2903696-3cdb-4ce9-ba50-43d293997050" providerId="ADAL" clId="{1649E3C5-CFEF-DE43-BED4-5599A23380F0}" dt="2021-06-18T14:53:30.853" v="1" actId="2696"/>
        <pc:sldMkLst>
          <pc:docMk/>
          <pc:sldMk cId="2899944643" sldId="364"/>
        </pc:sldMkLst>
      </pc:sldChg>
      <pc:sldChg chg="del">
        <pc:chgData name="Jamin,Jean J.H.A.C." userId="f2903696-3cdb-4ce9-ba50-43d293997050" providerId="ADAL" clId="{1649E3C5-CFEF-DE43-BED4-5599A23380F0}" dt="2021-06-18T14:53:30.853" v="1" actId="2696"/>
        <pc:sldMkLst>
          <pc:docMk/>
          <pc:sldMk cId="17442579" sldId="365"/>
        </pc:sldMkLst>
      </pc:sldChg>
      <pc:sldChg chg="del">
        <pc:chgData name="Jamin,Jean J.H.A.C." userId="f2903696-3cdb-4ce9-ba50-43d293997050" providerId="ADAL" clId="{1649E3C5-CFEF-DE43-BED4-5599A23380F0}" dt="2021-06-18T14:53:30.853" v="1" actId="2696"/>
        <pc:sldMkLst>
          <pc:docMk/>
          <pc:sldMk cId="2786747236" sldId="366"/>
        </pc:sldMkLst>
      </pc:sldChg>
      <pc:sldChg chg="del">
        <pc:chgData name="Jamin,Jean J.H.A.C." userId="f2903696-3cdb-4ce9-ba50-43d293997050" providerId="ADAL" clId="{1649E3C5-CFEF-DE43-BED4-5599A23380F0}" dt="2021-06-18T14:53:30.853" v="1" actId="2696"/>
        <pc:sldMkLst>
          <pc:docMk/>
          <pc:sldMk cId="3701633667" sldId="367"/>
        </pc:sldMkLst>
      </pc:sldChg>
      <pc:sldChg chg="del">
        <pc:chgData name="Jamin,Jean J.H.A.C." userId="f2903696-3cdb-4ce9-ba50-43d293997050" providerId="ADAL" clId="{1649E3C5-CFEF-DE43-BED4-5599A23380F0}" dt="2021-06-18T14:53:30.853" v="1" actId="2696"/>
        <pc:sldMkLst>
          <pc:docMk/>
          <pc:sldMk cId="3764625510" sldId="368"/>
        </pc:sldMkLst>
      </pc:sldChg>
      <pc:sldChg chg="del">
        <pc:chgData name="Jamin,Jean J.H.A.C." userId="f2903696-3cdb-4ce9-ba50-43d293997050" providerId="ADAL" clId="{1649E3C5-CFEF-DE43-BED4-5599A23380F0}" dt="2021-06-18T14:53:30.853" v="1" actId="2696"/>
        <pc:sldMkLst>
          <pc:docMk/>
          <pc:sldMk cId="4026327193" sldId="369"/>
        </pc:sldMkLst>
      </pc:sldChg>
      <pc:sldChg chg="del">
        <pc:chgData name="Jamin,Jean J.H.A.C." userId="f2903696-3cdb-4ce9-ba50-43d293997050" providerId="ADAL" clId="{1649E3C5-CFEF-DE43-BED4-5599A23380F0}" dt="2021-06-18T14:53:30.853" v="1" actId="2696"/>
        <pc:sldMkLst>
          <pc:docMk/>
          <pc:sldMk cId="1041653080" sldId="370"/>
        </pc:sldMkLst>
      </pc:sldChg>
      <pc:sldChg chg="del">
        <pc:chgData name="Jamin,Jean J.H.A.C." userId="f2903696-3cdb-4ce9-ba50-43d293997050" providerId="ADAL" clId="{1649E3C5-CFEF-DE43-BED4-5599A23380F0}" dt="2021-06-18T14:53:30.853" v="1" actId="2696"/>
        <pc:sldMkLst>
          <pc:docMk/>
          <pc:sldMk cId="1536031414" sldId="371"/>
        </pc:sldMkLst>
      </pc:sldChg>
      <pc:sldChg chg="del">
        <pc:chgData name="Jamin,Jean J.H.A.C." userId="f2903696-3cdb-4ce9-ba50-43d293997050" providerId="ADAL" clId="{1649E3C5-CFEF-DE43-BED4-5599A23380F0}" dt="2021-06-18T14:53:30.853" v="1" actId="2696"/>
        <pc:sldMkLst>
          <pc:docMk/>
          <pc:sldMk cId="1072731018" sldId="372"/>
        </pc:sldMkLst>
      </pc:sldChg>
      <pc:sldChg chg="del">
        <pc:chgData name="Jamin,Jean J.H.A.C." userId="f2903696-3cdb-4ce9-ba50-43d293997050" providerId="ADAL" clId="{1649E3C5-CFEF-DE43-BED4-5599A23380F0}" dt="2021-06-18T14:53:30.853" v="1" actId="2696"/>
        <pc:sldMkLst>
          <pc:docMk/>
          <pc:sldMk cId="873082936" sldId="373"/>
        </pc:sldMkLst>
      </pc:sldChg>
      <pc:sldChg chg="del">
        <pc:chgData name="Jamin,Jean J.H.A.C." userId="f2903696-3cdb-4ce9-ba50-43d293997050" providerId="ADAL" clId="{1649E3C5-CFEF-DE43-BED4-5599A23380F0}" dt="2021-06-18T14:53:30.853" v="1" actId="2696"/>
        <pc:sldMkLst>
          <pc:docMk/>
          <pc:sldMk cId="3711552292" sldId="374"/>
        </pc:sldMkLst>
      </pc:sldChg>
      <pc:sldChg chg="del">
        <pc:chgData name="Jamin,Jean J.H.A.C." userId="f2903696-3cdb-4ce9-ba50-43d293997050" providerId="ADAL" clId="{1649E3C5-CFEF-DE43-BED4-5599A23380F0}" dt="2021-06-18T14:53:30.853" v="1" actId="2696"/>
        <pc:sldMkLst>
          <pc:docMk/>
          <pc:sldMk cId="743893598" sldId="376"/>
        </pc:sldMkLst>
      </pc:sldChg>
      <pc:sldChg chg="del">
        <pc:chgData name="Jamin,Jean J.H.A.C." userId="f2903696-3cdb-4ce9-ba50-43d293997050" providerId="ADAL" clId="{1649E3C5-CFEF-DE43-BED4-5599A23380F0}" dt="2021-06-18T14:52:58.003" v="0" actId="2696"/>
        <pc:sldMkLst>
          <pc:docMk/>
          <pc:sldMk cId="3069508372" sldId="378"/>
        </pc:sldMkLst>
      </pc:sldChg>
      <pc:sldChg chg="del">
        <pc:chgData name="Jamin,Jean J.H.A.C." userId="f2903696-3cdb-4ce9-ba50-43d293997050" providerId="ADAL" clId="{1649E3C5-CFEF-DE43-BED4-5599A23380F0}" dt="2021-06-18T14:53:30.853" v="1" actId="2696"/>
        <pc:sldMkLst>
          <pc:docMk/>
          <pc:sldMk cId="71353286" sldId="381"/>
        </pc:sldMkLst>
      </pc:sldChg>
      <pc:sldChg chg="del">
        <pc:chgData name="Jamin,Jean J.H.A.C." userId="f2903696-3cdb-4ce9-ba50-43d293997050" providerId="ADAL" clId="{1649E3C5-CFEF-DE43-BED4-5599A23380F0}" dt="2021-06-18T14:52:58.003" v="0" actId="2696"/>
        <pc:sldMkLst>
          <pc:docMk/>
          <pc:sldMk cId="2791885778" sldId="382"/>
        </pc:sldMkLst>
      </pc:sldChg>
      <pc:sldChg chg="del">
        <pc:chgData name="Jamin,Jean J.H.A.C." userId="f2903696-3cdb-4ce9-ba50-43d293997050" providerId="ADAL" clId="{1649E3C5-CFEF-DE43-BED4-5599A23380F0}" dt="2021-06-18T14:53:30.853" v="1" actId="2696"/>
        <pc:sldMkLst>
          <pc:docMk/>
          <pc:sldMk cId="2145736222" sldId="384"/>
        </pc:sldMkLst>
      </pc:sldChg>
      <pc:sldChg chg="del">
        <pc:chgData name="Jamin,Jean J.H.A.C." userId="f2903696-3cdb-4ce9-ba50-43d293997050" providerId="ADAL" clId="{1649E3C5-CFEF-DE43-BED4-5599A23380F0}" dt="2021-06-18T14:53:30.853" v="1" actId="2696"/>
        <pc:sldMkLst>
          <pc:docMk/>
          <pc:sldMk cId="3905921584" sldId="385"/>
        </pc:sldMkLst>
      </pc:sldChg>
      <pc:sldChg chg="del">
        <pc:chgData name="Jamin,Jean J.H.A.C." userId="f2903696-3cdb-4ce9-ba50-43d293997050" providerId="ADAL" clId="{1649E3C5-CFEF-DE43-BED4-5599A23380F0}" dt="2021-06-18T14:53:30.853" v="1" actId="2696"/>
        <pc:sldMkLst>
          <pc:docMk/>
          <pc:sldMk cId="26397653" sldId="386"/>
        </pc:sldMkLst>
      </pc:sldChg>
      <pc:sldChg chg="del">
        <pc:chgData name="Jamin,Jean J.H.A.C." userId="f2903696-3cdb-4ce9-ba50-43d293997050" providerId="ADAL" clId="{1649E3C5-CFEF-DE43-BED4-5599A23380F0}" dt="2021-06-18T14:53:30.853" v="1" actId="2696"/>
        <pc:sldMkLst>
          <pc:docMk/>
          <pc:sldMk cId="1207151648" sldId="387"/>
        </pc:sldMkLst>
      </pc:sldChg>
      <pc:sldChg chg="del">
        <pc:chgData name="Jamin,Jean J.H.A.C." userId="f2903696-3cdb-4ce9-ba50-43d293997050" providerId="ADAL" clId="{1649E3C5-CFEF-DE43-BED4-5599A23380F0}" dt="2021-06-18T14:53:30.853" v="1" actId="2696"/>
        <pc:sldMkLst>
          <pc:docMk/>
          <pc:sldMk cId="1504791712" sldId="388"/>
        </pc:sldMkLst>
      </pc:sldChg>
      <pc:sldChg chg="del">
        <pc:chgData name="Jamin,Jean J.H.A.C." userId="f2903696-3cdb-4ce9-ba50-43d293997050" providerId="ADAL" clId="{1649E3C5-CFEF-DE43-BED4-5599A23380F0}" dt="2021-06-18T14:53:30.853" v="1" actId="2696"/>
        <pc:sldMkLst>
          <pc:docMk/>
          <pc:sldMk cId="2878200988" sldId="389"/>
        </pc:sldMkLst>
      </pc:sldChg>
      <pc:sldMasterChg chg="delSldLayout">
        <pc:chgData name="Jamin,Jean J.H.A.C." userId="f2903696-3cdb-4ce9-ba50-43d293997050" providerId="ADAL" clId="{1649E3C5-CFEF-DE43-BED4-5599A23380F0}" dt="2021-06-18T14:53:30.853" v="1" actId="2696"/>
        <pc:sldMasterMkLst>
          <pc:docMk/>
          <pc:sldMasterMk cId="3502873976" sldId="2147483648"/>
        </pc:sldMasterMkLst>
        <pc:sldLayoutChg chg="del">
          <pc:chgData name="Jamin,Jean J.H.A.C." userId="f2903696-3cdb-4ce9-ba50-43d293997050" providerId="ADAL" clId="{1649E3C5-CFEF-DE43-BED4-5599A23380F0}" dt="2021-06-18T14:53:30.853" v="1" actId="2696"/>
          <pc:sldLayoutMkLst>
            <pc:docMk/>
            <pc:sldMasterMk cId="3502873976" sldId="2147483648"/>
            <pc:sldLayoutMk cId="2902075625" sldId="2147483661"/>
          </pc:sldLayoutMkLst>
        </pc:sldLayoutChg>
        <pc:sldLayoutChg chg="del">
          <pc:chgData name="Jamin,Jean J.H.A.C." userId="f2903696-3cdb-4ce9-ba50-43d293997050" providerId="ADAL" clId="{1649E3C5-CFEF-DE43-BED4-5599A23380F0}" dt="2021-06-18T14:53:30.853" v="1" actId="2696"/>
          <pc:sldLayoutMkLst>
            <pc:docMk/>
            <pc:sldMasterMk cId="3502873976" sldId="2147483648"/>
            <pc:sldLayoutMk cId="3923857431" sldId="2147483662"/>
          </pc:sldLayoutMkLst>
        </pc:sldLayoutChg>
        <pc:sldLayoutChg chg="del">
          <pc:chgData name="Jamin,Jean J.H.A.C." userId="f2903696-3cdb-4ce9-ba50-43d293997050" providerId="ADAL" clId="{1649E3C5-CFEF-DE43-BED4-5599A23380F0}" dt="2021-06-18T14:52:58.003" v="0" actId="2696"/>
          <pc:sldLayoutMkLst>
            <pc:docMk/>
            <pc:sldMasterMk cId="3502873976" sldId="2147483648"/>
            <pc:sldLayoutMk cId="4071046557" sldId="2147483663"/>
          </pc:sldLayoutMkLst>
        </pc:sldLayoutChg>
      </pc:sldMasterChg>
    </pc:docChg>
  </pc:docChgLst>
  <pc:docChgLst>
    <pc:chgData name="Aalst,Bianca B. van der" userId="S::886399@fontys.nl::d254a686-399c-4101-b97d-ebdd06d74b57" providerId="AD" clId="Web-{C3DD4464-DA6C-4911-BCAE-C6480E655828}"/>
    <pc:docChg chg="modSld">
      <pc:chgData name="Aalst,Bianca B. van der" userId="S::886399@fontys.nl::d254a686-399c-4101-b97d-ebdd06d74b57" providerId="AD" clId="Web-{C3DD4464-DA6C-4911-BCAE-C6480E655828}" dt="2021-06-17T14:30:48.252" v="60" actId="20577"/>
      <pc:docMkLst>
        <pc:docMk/>
      </pc:docMkLst>
      <pc:sldChg chg="modSp">
        <pc:chgData name="Aalst,Bianca B. van der" userId="S::886399@fontys.nl::d254a686-399c-4101-b97d-ebdd06d74b57" providerId="AD" clId="Web-{C3DD4464-DA6C-4911-BCAE-C6480E655828}" dt="2021-06-17T14:30:06.673" v="47" actId="14100"/>
        <pc:sldMkLst>
          <pc:docMk/>
          <pc:sldMk cId="0" sldId="271"/>
        </pc:sldMkLst>
        <pc:spChg chg="mod">
          <ac:chgData name="Aalst,Bianca B. van der" userId="S::886399@fontys.nl::d254a686-399c-4101-b97d-ebdd06d74b57" providerId="AD" clId="Web-{C3DD4464-DA6C-4911-BCAE-C6480E655828}" dt="2021-06-17T14:30:06.673" v="47" actId="14100"/>
          <ac:spMkLst>
            <pc:docMk/>
            <pc:sldMk cId="0" sldId="271"/>
            <ac:spMk id="215" creationId="{00000000-0000-0000-0000-000000000000}"/>
          </ac:spMkLst>
        </pc:spChg>
      </pc:sldChg>
      <pc:sldChg chg="addSp delSp modSp">
        <pc:chgData name="Aalst,Bianca B. van der" userId="S::886399@fontys.nl::d254a686-399c-4101-b97d-ebdd06d74b57" providerId="AD" clId="Web-{C3DD4464-DA6C-4911-BCAE-C6480E655828}" dt="2021-06-17T14:30:48.252" v="60" actId="20577"/>
        <pc:sldMkLst>
          <pc:docMk/>
          <pc:sldMk cId="0" sldId="272"/>
        </pc:sldMkLst>
        <pc:spChg chg="mod">
          <ac:chgData name="Aalst,Bianca B. van der" userId="S::886399@fontys.nl::d254a686-399c-4101-b97d-ebdd06d74b57" providerId="AD" clId="Web-{C3DD4464-DA6C-4911-BCAE-C6480E655828}" dt="2021-06-17T14:30:48.252" v="60" actId="20577"/>
          <ac:spMkLst>
            <pc:docMk/>
            <pc:sldMk cId="0" sldId="272"/>
            <ac:spMk id="8" creationId="{B41640C8-60E0-9D4D-AAC4-E303D4570AEA}"/>
          </ac:spMkLst>
        </pc:spChg>
        <pc:spChg chg="add del">
          <ac:chgData name="Aalst,Bianca B. van der" userId="S::886399@fontys.nl::d254a686-399c-4101-b97d-ebdd06d74b57" providerId="AD" clId="Web-{C3DD4464-DA6C-4911-BCAE-C6480E655828}" dt="2021-06-17T14:30:19.080" v="50"/>
          <ac:spMkLst>
            <pc:docMk/>
            <pc:sldMk cId="0" sldId="272"/>
            <ac:spMk id="9" creationId="{ACADAE4E-119C-4F91-BA12-DE6A2D9E99CF}"/>
          </ac:spMkLst>
        </pc:spChg>
        <pc:spChg chg="mod">
          <ac:chgData name="Aalst,Bianca B. van der" userId="S::886399@fontys.nl::d254a686-399c-4101-b97d-ebdd06d74b57" providerId="AD" clId="Web-{C3DD4464-DA6C-4911-BCAE-C6480E655828}" dt="2021-06-17T14:30:44.018" v="57" actId="1076"/>
          <ac:spMkLst>
            <pc:docMk/>
            <pc:sldMk cId="0" sldId="272"/>
            <ac:spMk id="221" creationId="{00000000-0000-0000-0000-000000000000}"/>
          </ac:spMkLst>
        </pc:spChg>
        <pc:picChg chg="mod">
          <ac:chgData name="Aalst,Bianca B. van der" userId="S::886399@fontys.nl::d254a686-399c-4101-b97d-ebdd06d74b57" providerId="AD" clId="Web-{C3DD4464-DA6C-4911-BCAE-C6480E655828}" dt="2021-06-17T14:30:44.049" v="58" actId="1076"/>
          <ac:picMkLst>
            <pc:docMk/>
            <pc:sldMk cId="0" sldId="272"/>
            <ac:picMk id="4" creationId="{B34B3960-B6AD-C04E-A091-B8D5B19533D6}"/>
          </ac:picMkLst>
        </pc:picChg>
        <pc:picChg chg="mod">
          <ac:chgData name="Aalst,Bianca B. van der" userId="S::886399@fontys.nl::d254a686-399c-4101-b97d-ebdd06d74b57" providerId="AD" clId="Web-{C3DD4464-DA6C-4911-BCAE-C6480E655828}" dt="2021-06-17T14:30:34.861" v="55" actId="1076"/>
          <ac:picMkLst>
            <pc:docMk/>
            <pc:sldMk cId="0" sldId="272"/>
            <ac:picMk id="6" creationId="{6A2308C5-6E1F-BE40-8E62-91870FB48B8B}"/>
          </ac:picMkLst>
        </pc:picChg>
      </pc:sldChg>
      <pc:sldChg chg="modSp">
        <pc:chgData name="Aalst,Bianca B. van der" userId="S::886399@fontys.nl::d254a686-399c-4101-b97d-ebdd06d74b57" providerId="AD" clId="Web-{C3DD4464-DA6C-4911-BCAE-C6480E655828}" dt="2021-06-17T14:26:03.464" v="3" actId="20577"/>
        <pc:sldMkLst>
          <pc:docMk/>
          <pc:sldMk cId="2254887079" sldId="292"/>
        </pc:sldMkLst>
        <pc:spChg chg="mod">
          <ac:chgData name="Aalst,Bianca B. van der" userId="S::886399@fontys.nl::d254a686-399c-4101-b97d-ebdd06d74b57" providerId="AD" clId="Web-{C3DD4464-DA6C-4911-BCAE-C6480E655828}" dt="2021-06-17T14:26:03.464" v="3" actId="20577"/>
          <ac:spMkLst>
            <pc:docMk/>
            <pc:sldMk cId="2254887079" sldId="292"/>
            <ac:spMk id="2" creationId="{00000000-0000-0000-0000-000000000000}"/>
          </ac:spMkLst>
        </pc:spChg>
      </pc:sldChg>
      <pc:sldChg chg="modSp">
        <pc:chgData name="Aalst,Bianca B. van der" userId="S::886399@fontys.nl::d254a686-399c-4101-b97d-ebdd06d74b57" providerId="AD" clId="Web-{C3DD4464-DA6C-4911-BCAE-C6480E655828}" dt="2021-06-17T14:27:26.810" v="10" actId="20577"/>
        <pc:sldMkLst>
          <pc:docMk/>
          <pc:sldMk cId="3840637645" sldId="294"/>
        </pc:sldMkLst>
        <pc:spChg chg="mod">
          <ac:chgData name="Aalst,Bianca B. van der" userId="S::886399@fontys.nl::d254a686-399c-4101-b97d-ebdd06d74b57" providerId="AD" clId="Web-{C3DD4464-DA6C-4911-BCAE-C6480E655828}" dt="2021-06-17T14:27:26.810" v="10" actId="20577"/>
          <ac:spMkLst>
            <pc:docMk/>
            <pc:sldMk cId="3840637645" sldId="294"/>
            <ac:spMk id="2" creationId="{00000000-0000-0000-0000-000000000000}"/>
          </ac:spMkLst>
        </pc:spChg>
      </pc:sldChg>
      <pc:sldChg chg="modSp">
        <pc:chgData name="Aalst,Bianca B. van der" userId="S::886399@fontys.nl::d254a686-399c-4101-b97d-ebdd06d74b57" providerId="AD" clId="Web-{C3DD4464-DA6C-4911-BCAE-C6480E655828}" dt="2021-06-17T14:27:35.045" v="12" actId="20577"/>
        <pc:sldMkLst>
          <pc:docMk/>
          <pc:sldMk cId="1704966886" sldId="295"/>
        </pc:sldMkLst>
        <pc:spChg chg="mod">
          <ac:chgData name="Aalst,Bianca B. van der" userId="S::886399@fontys.nl::d254a686-399c-4101-b97d-ebdd06d74b57" providerId="AD" clId="Web-{C3DD4464-DA6C-4911-BCAE-C6480E655828}" dt="2021-06-17T14:27:35.045" v="12" actId="20577"/>
          <ac:spMkLst>
            <pc:docMk/>
            <pc:sldMk cId="1704966886" sldId="295"/>
            <ac:spMk id="2" creationId="{00000000-0000-0000-0000-000000000000}"/>
          </ac:spMkLst>
        </pc:spChg>
      </pc:sldChg>
      <pc:sldChg chg="modSp">
        <pc:chgData name="Aalst,Bianca B. van der" userId="S::886399@fontys.nl::d254a686-399c-4101-b97d-ebdd06d74b57" providerId="AD" clId="Web-{C3DD4464-DA6C-4911-BCAE-C6480E655828}" dt="2021-06-17T14:27:43.998" v="14" actId="20577"/>
        <pc:sldMkLst>
          <pc:docMk/>
          <pc:sldMk cId="232688048" sldId="296"/>
        </pc:sldMkLst>
        <pc:spChg chg="mod">
          <ac:chgData name="Aalst,Bianca B. van der" userId="S::886399@fontys.nl::d254a686-399c-4101-b97d-ebdd06d74b57" providerId="AD" clId="Web-{C3DD4464-DA6C-4911-BCAE-C6480E655828}" dt="2021-06-17T14:27:43.998" v="14" actId="20577"/>
          <ac:spMkLst>
            <pc:docMk/>
            <pc:sldMk cId="232688048" sldId="296"/>
            <ac:spMk id="2" creationId="{00000000-0000-0000-0000-000000000000}"/>
          </ac:spMkLst>
        </pc:spChg>
      </pc:sldChg>
      <pc:sldChg chg="modSp">
        <pc:chgData name="Aalst,Bianca B. van der" userId="S::886399@fontys.nl::d254a686-399c-4101-b97d-ebdd06d74b57" providerId="AD" clId="Web-{C3DD4464-DA6C-4911-BCAE-C6480E655828}" dt="2021-06-17T14:27:30.873" v="11" actId="20577"/>
        <pc:sldMkLst>
          <pc:docMk/>
          <pc:sldMk cId="2728623609" sldId="299"/>
        </pc:sldMkLst>
        <pc:spChg chg="mod">
          <ac:chgData name="Aalst,Bianca B. van der" userId="S::886399@fontys.nl::d254a686-399c-4101-b97d-ebdd06d74b57" providerId="AD" clId="Web-{C3DD4464-DA6C-4911-BCAE-C6480E655828}" dt="2021-06-17T14:27:30.873" v="11" actId="20577"/>
          <ac:spMkLst>
            <pc:docMk/>
            <pc:sldMk cId="2728623609" sldId="299"/>
            <ac:spMk id="2" creationId="{00000000-0000-0000-0000-000000000000}"/>
          </ac:spMkLst>
        </pc:spChg>
      </pc:sldChg>
      <pc:sldChg chg="modSp">
        <pc:chgData name="Aalst,Bianca B. van der" userId="S::886399@fontys.nl::d254a686-399c-4101-b97d-ebdd06d74b57" providerId="AD" clId="Web-{C3DD4464-DA6C-4911-BCAE-C6480E655828}" dt="2021-06-17T14:27:39.935" v="13" actId="20577"/>
        <pc:sldMkLst>
          <pc:docMk/>
          <pc:sldMk cId="1261793917" sldId="300"/>
        </pc:sldMkLst>
        <pc:spChg chg="mod">
          <ac:chgData name="Aalst,Bianca B. van der" userId="S::886399@fontys.nl::d254a686-399c-4101-b97d-ebdd06d74b57" providerId="AD" clId="Web-{C3DD4464-DA6C-4911-BCAE-C6480E655828}" dt="2021-06-17T14:27:39.935" v="13" actId="20577"/>
          <ac:spMkLst>
            <pc:docMk/>
            <pc:sldMk cId="1261793917" sldId="300"/>
            <ac:spMk id="2" creationId="{00000000-0000-0000-0000-000000000000}"/>
          </ac:spMkLst>
        </pc:spChg>
      </pc:sldChg>
      <pc:sldChg chg="modSp">
        <pc:chgData name="Aalst,Bianca B. van der" userId="S::886399@fontys.nl::d254a686-399c-4101-b97d-ebdd06d74b57" providerId="AD" clId="Web-{C3DD4464-DA6C-4911-BCAE-C6480E655828}" dt="2021-06-17T14:26:55.137" v="5"/>
        <pc:sldMkLst>
          <pc:docMk/>
          <pc:sldMk cId="3384130133" sldId="301"/>
        </pc:sldMkLst>
        <pc:spChg chg="mod">
          <ac:chgData name="Aalst,Bianca B. van der" userId="S::886399@fontys.nl::d254a686-399c-4101-b97d-ebdd06d74b57" providerId="AD" clId="Web-{C3DD4464-DA6C-4911-BCAE-C6480E655828}" dt="2021-06-17T14:26:55.137" v="5"/>
          <ac:spMkLst>
            <pc:docMk/>
            <pc:sldMk cId="3384130133" sldId="301"/>
            <ac:spMk id="2" creationId="{00000000-0000-0000-0000-000000000000}"/>
          </ac:spMkLst>
        </pc:spChg>
      </pc:sldChg>
      <pc:sldChg chg="modSp">
        <pc:chgData name="Aalst,Bianca B. van der" userId="S::886399@fontys.nl::d254a686-399c-4101-b97d-ebdd06d74b57" providerId="AD" clId="Web-{C3DD4464-DA6C-4911-BCAE-C6480E655828}" dt="2021-06-17T14:27:01.059" v="6" actId="20577"/>
        <pc:sldMkLst>
          <pc:docMk/>
          <pc:sldMk cId="2372390132" sldId="302"/>
        </pc:sldMkLst>
        <pc:spChg chg="mod">
          <ac:chgData name="Aalst,Bianca B. van der" userId="S::886399@fontys.nl::d254a686-399c-4101-b97d-ebdd06d74b57" providerId="AD" clId="Web-{C3DD4464-DA6C-4911-BCAE-C6480E655828}" dt="2021-06-17T14:27:01.059" v="6" actId="20577"/>
          <ac:spMkLst>
            <pc:docMk/>
            <pc:sldMk cId="2372390132" sldId="302"/>
            <ac:spMk id="2" creationId="{00000000-0000-0000-0000-000000000000}"/>
          </ac:spMkLst>
        </pc:spChg>
      </pc:sldChg>
      <pc:sldChg chg="modSp">
        <pc:chgData name="Aalst,Bianca B. van der" userId="S::886399@fontys.nl::d254a686-399c-4101-b97d-ebdd06d74b57" providerId="AD" clId="Web-{C3DD4464-DA6C-4911-BCAE-C6480E655828}" dt="2021-06-17T14:27:09.857" v="7" actId="20577"/>
        <pc:sldMkLst>
          <pc:docMk/>
          <pc:sldMk cId="1320468788" sldId="303"/>
        </pc:sldMkLst>
        <pc:spChg chg="mod">
          <ac:chgData name="Aalst,Bianca B. van der" userId="S::886399@fontys.nl::d254a686-399c-4101-b97d-ebdd06d74b57" providerId="AD" clId="Web-{C3DD4464-DA6C-4911-BCAE-C6480E655828}" dt="2021-06-17T14:27:09.857" v="7" actId="20577"/>
          <ac:spMkLst>
            <pc:docMk/>
            <pc:sldMk cId="1320468788" sldId="303"/>
            <ac:spMk id="2" creationId="{00000000-0000-0000-0000-000000000000}"/>
          </ac:spMkLst>
        </pc:spChg>
      </pc:sldChg>
      <pc:sldChg chg="modSp">
        <pc:chgData name="Aalst,Bianca B. van der" userId="S::886399@fontys.nl::d254a686-399c-4101-b97d-ebdd06d74b57" providerId="AD" clId="Web-{C3DD4464-DA6C-4911-BCAE-C6480E655828}" dt="2021-06-17T14:27:21.466" v="9" actId="20577"/>
        <pc:sldMkLst>
          <pc:docMk/>
          <pc:sldMk cId="1950529932" sldId="312"/>
        </pc:sldMkLst>
        <pc:spChg chg="mod">
          <ac:chgData name="Aalst,Bianca B. van der" userId="S::886399@fontys.nl::d254a686-399c-4101-b97d-ebdd06d74b57" providerId="AD" clId="Web-{C3DD4464-DA6C-4911-BCAE-C6480E655828}" dt="2021-06-17T14:27:21.466" v="9" actId="20577"/>
          <ac:spMkLst>
            <pc:docMk/>
            <pc:sldMk cId="1950529932" sldId="312"/>
            <ac:spMk id="2" creationId="{00000000-0000-0000-0000-000000000000}"/>
          </ac:spMkLst>
        </pc:spChg>
      </pc:sldChg>
      <pc:sldChg chg="modSp">
        <pc:chgData name="Aalst,Bianca B. van der" userId="S::886399@fontys.nl::d254a686-399c-4101-b97d-ebdd06d74b57" providerId="AD" clId="Web-{C3DD4464-DA6C-4911-BCAE-C6480E655828}" dt="2021-06-17T14:27:47.857" v="15" actId="20577"/>
        <pc:sldMkLst>
          <pc:docMk/>
          <pc:sldMk cId="573246338" sldId="313"/>
        </pc:sldMkLst>
        <pc:spChg chg="mod">
          <ac:chgData name="Aalst,Bianca B. van der" userId="S::886399@fontys.nl::d254a686-399c-4101-b97d-ebdd06d74b57" providerId="AD" clId="Web-{C3DD4464-DA6C-4911-BCAE-C6480E655828}" dt="2021-06-17T14:27:47.857" v="15" actId="20577"/>
          <ac:spMkLst>
            <pc:docMk/>
            <pc:sldMk cId="573246338" sldId="313"/>
            <ac:spMk id="2" creationId="{00000000-0000-0000-0000-000000000000}"/>
          </ac:spMkLst>
        </pc:spChg>
      </pc:sldChg>
      <pc:sldChg chg="modSp">
        <pc:chgData name="Aalst,Bianca B. van der" userId="S::886399@fontys.nl::d254a686-399c-4101-b97d-ebdd06d74b57" providerId="AD" clId="Web-{C3DD4464-DA6C-4911-BCAE-C6480E655828}" dt="2021-06-17T14:28:23.030" v="16" actId="20577"/>
        <pc:sldMkLst>
          <pc:docMk/>
          <pc:sldMk cId="3820304907" sldId="314"/>
        </pc:sldMkLst>
        <pc:spChg chg="mod">
          <ac:chgData name="Aalst,Bianca B. van der" userId="S::886399@fontys.nl::d254a686-399c-4101-b97d-ebdd06d74b57" providerId="AD" clId="Web-{C3DD4464-DA6C-4911-BCAE-C6480E655828}" dt="2021-06-17T14:28:23.030" v="16" actId="20577"/>
          <ac:spMkLst>
            <pc:docMk/>
            <pc:sldMk cId="3820304907" sldId="314"/>
            <ac:spMk id="2" creationId="{00000000-0000-0000-0000-000000000000}"/>
          </ac:spMkLst>
        </pc:spChg>
      </pc:sldChg>
      <pc:sldChg chg="modSp">
        <pc:chgData name="Aalst,Bianca B. van der" userId="S::886399@fontys.nl::d254a686-399c-4101-b97d-ebdd06d74b57" providerId="AD" clId="Web-{C3DD4464-DA6C-4911-BCAE-C6480E655828}" dt="2021-06-17T14:28:27.014" v="17" actId="20577"/>
        <pc:sldMkLst>
          <pc:docMk/>
          <pc:sldMk cId="171866925" sldId="315"/>
        </pc:sldMkLst>
        <pc:spChg chg="mod">
          <ac:chgData name="Aalst,Bianca B. van der" userId="S::886399@fontys.nl::d254a686-399c-4101-b97d-ebdd06d74b57" providerId="AD" clId="Web-{C3DD4464-DA6C-4911-BCAE-C6480E655828}" dt="2021-06-17T14:28:27.014" v="17" actId="20577"/>
          <ac:spMkLst>
            <pc:docMk/>
            <pc:sldMk cId="171866925" sldId="315"/>
            <ac:spMk id="2" creationId="{00000000-0000-0000-0000-000000000000}"/>
          </ac:spMkLst>
        </pc:spChg>
      </pc:sldChg>
      <pc:sldChg chg="modSp">
        <pc:chgData name="Aalst,Bianca B. van der" userId="S::886399@fontys.nl::d254a686-399c-4101-b97d-ebdd06d74b57" providerId="AD" clId="Web-{C3DD4464-DA6C-4911-BCAE-C6480E655828}" dt="2021-06-17T14:28:30.655" v="18" actId="20577"/>
        <pc:sldMkLst>
          <pc:docMk/>
          <pc:sldMk cId="3305886431" sldId="316"/>
        </pc:sldMkLst>
        <pc:spChg chg="mod">
          <ac:chgData name="Aalst,Bianca B. van der" userId="S::886399@fontys.nl::d254a686-399c-4101-b97d-ebdd06d74b57" providerId="AD" clId="Web-{C3DD4464-DA6C-4911-BCAE-C6480E655828}" dt="2021-06-17T14:28:30.655" v="18" actId="20577"/>
          <ac:spMkLst>
            <pc:docMk/>
            <pc:sldMk cId="3305886431" sldId="316"/>
            <ac:spMk id="2" creationId="{00000000-0000-0000-0000-000000000000}"/>
          </ac:spMkLst>
        </pc:spChg>
      </pc:sldChg>
      <pc:sldChg chg="modSp">
        <pc:chgData name="Aalst,Bianca B. van der" userId="S::886399@fontys.nl::d254a686-399c-4101-b97d-ebdd06d74b57" providerId="AD" clId="Web-{C3DD4464-DA6C-4911-BCAE-C6480E655828}" dt="2021-06-17T14:28:33.843" v="19" actId="20577"/>
        <pc:sldMkLst>
          <pc:docMk/>
          <pc:sldMk cId="3013566641" sldId="317"/>
        </pc:sldMkLst>
        <pc:spChg chg="mod">
          <ac:chgData name="Aalst,Bianca B. van der" userId="S::886399@fontys.nl::d254a686-399c-4101-b97d-ebdd06d74b57" providerId="AD" clId="Web-{C3DD4464-DA6C-4911-BCAE-C6480E655828}" dt="2021-06-17T14:28:33.843" v="19" actId="20577"/>
          <ac:spMkLst>
            <pc:docMk/>
            <pc:sldMk cId="3013566641" sldId="317"/>
            <ac:spMk id="2" creationId="{00000000-0000-0000-0000-000000000000}"/>
          </ac:spMkLst>
        </pc:spChg>
      </pc:sldChg>
      <pc:sldChg chg="modSp">
        <pc:chgData name="Aalst,Bianca B. van der" userId="S::886399@fontys.nl::d254a686-399c-4101-b97d-ebdd06d74b57" providerId="AD" clId="Web-{C3DD4464-DA6C-4911-BCAE-C6480E655828}" dt="2021-06-17T14:28:38.499" v="20" actId="20577"/>
        <pc:sldMkLst>
          <pc:docMk/>
          <pc:sldMk cId="3693076071" sldId="318"/>
        </pc:sldMkLst>
        <pc:spChg chg="mod">
          <ac:chgData name="Aalst,Bianca B. van der" userId="S::886399@fontys.nl::d254a686-399c-4101-b97d-ebdd06d74b57" providerId="AD" clId="Web-{C3DD4464-DA6C-4911-BCAE-C6480E655828}" dt="2021-06-17T14:28:38.499" v="20" actId="20577"/>
          <ac:spMkLst>
            <pc:docMk/>
            <pc:sldMk cId="3693076071" sldId="318"/>
            <ac:spMk id="2" creationId="{00000000-0000-0000-0000-000000000000}"/>
          </ac:spMkLst>
        </pc:spChg>
      </pc:sldChg>
      <pc:sldChg chg="modSp">
        <pc:chgData name="Aalst,Bianca B. van der" userId="S::886399@fontys.nl::d254a686-399c-4101-b97d-ebdd06d74b57" providerId="AD" clId="Web-{C3DD4464-DA6C-4911-BCAE-C6480E655828}" dt="2021-06-17T14:28:42.280" v="21" actId="20577"/>
        <pc:sldMkLst>
          <pc:docMk/>
          <pc:sldMk cId="1698104280" sldId="319"/>
        </pc:sldMkLst>
        <pc:spChg chg="mod">
          <ac:chgData name="Aalst,Bianca B. van der" userId="S::886399@fontys.nl::d254a686-399c-4101-b97d-ebdd06d74b57" providerId="AD" clId="Web-{C3DD4464-DA6C-4911-BCAE-C6480E655828}" dt="2021-06-17T14:28:42.280" v="21" actId="20577"/>
          <ac:spMkLst>
            <pc:docMk/>
            <pc:sldMk cId="1698104280" sldId="319"/>
            <ac:spMk id="2" creationId="{00000000-0000-0000-0000-000000000000}"/>
          </ac:spMkLst>
        </pc:spChg>
      </pc:sldChg>
      <pc:sldChg chg="modSp">
        <pc:chgData name="Aalst,Bianca B. van der" userId="S::886399@fontys.nl::d254a686-399c-4101-b97d-ebdd06d74b57" providerId="AD" clId="Web-{C3DD4464-DA6C-4911-BCAE-C6480E655828}" dt="2021-06-17T14:28:46.202" v="22" actId="20577"/>
        <pc:sldMkLst>
          <pc:docMk/>
          <pc:sldMk cId="1829345837" sldId="320"/>
        </pc:sldMkLst>
        <pc:spChg chg="mod">
          <ac:chgData name="Aalst,Bianca B. van der" userId="S::886399@fontys.nl::d254a686-399c-4101-b97d-ebdd06d74b57" providerId="AD" clId="Web-{C3DD4464-DA6C-4911-BCAE-C6480E655828}" dt="2021-06-17T14:28:46.202" v="22" actId="20577"/>
          <ac:spMkLst>
            <pc:docMk/>
            <pc:sldMk cId="1829345837" sldId="320"/>
            <ac:spMk id="2" creationId="{00000000-0000-0000-0000-000000000000}"/>
          </ac:spMkLst>
        </pc:spChg>
      </pc:sldChg>
      <pc:sldChg chg="modSp">
        <pc:chgData name="Aalst,Bianca B. van der" userId="S::886399@fontys.nl::d254a686-399c-4101-b97d-ebdd06d74b57" providerId="AD" clId="Web-{C3DD4464-DA6C-4911-BCAE-C6480E655828}" dt="2021-06-17T14:28:49.859" v="23" actId="20577"/>
        <pc:sldMkLst>
          <pc:docMk/>
          <pc:sldMk cId="1653057477" sldId="321"/>
        </pc:sldMkLst>
        <pc:spChg chg="mod">
          <ac:chgData name="Aalst,Bianca B. van der" userId="S::886399@fontys.nl::d254a686-399c-4101-b97d-ebdd06d74b57" providerId="AD" clId="Web-{C3DD4464-DA6C-4911-BCAE-C6480E655828}" dt="2021-06-17T14:28:49.859" v="23" actId="20577"/>
          <ac:spMkLst>
            <pc:docMk/>
            <pc:sldMk cId="1653057477" sldId="321"/>
            <ac:spMk id="2" creationId="{00000000-0000-0000-0000-000000000000}"/>
          </ac:spMkLst>
        </pc:spChg>
      </pc:sldChg>
      <pc:sldChg chg="modSp">
        <pc:chgData name="Aalst,Bianca B. van der" userId="S::886399@fontys.nl::d254a686-399c-4101-b97d-ebdd06d74b57" providerId="AD" clId="Web-{C3DD4464-DA6C-4911-BCAE-C6480E655828}" dt="2021-06-17T14:25:58.933" v="1" actId="20577"/>
        <pc:sldMkLst>
          <pc:docMk/>
          <pc:sldMk cId="3998333872" sldId="340"/>
        </pc:sldMkLst>
        <pc:spChg chg="mod">
          <ac:chgData name="Aalst,Bianca B. van der" userId="S::886399@fontys.nl::d254a686-399c-4101-b97d-ebdd06d74b57" providerId="AD" clId="Web-{C3DD4464-DA6C-4911-BCAE-C6480E655828}" dt="2021-06-17T14:25:58.933" v="1" actId="20577"/>
          <ac:spMkLst>
            <pc:docMk/>
            <pc:sldMk cId="3998333872" sldId="340"/>
            <ac:spMk id="2" creationId="{00000000-0000-0000-0000-000000000000}"/>
          </ac:spMkLst>
        </pc:spChg>
      </pc:sldChg>
      <pc:sldChg chg="modSp">
        <pc:chgData name="Aalst,Bianca B. van der" userId="S::886399@fontys.nl::d254a686-399c-4101-b97d-ebdd06d74b57" providerId="AD" clId="Web-{C3DD4464-DA6C-4911-BCAE-C6480E655828}" dt="2021-06-17T14:29:42.657" v="33" actId="20577"/>
        <pc:sldMkLst>
          <pc:docMk/>
          <pc:sldMk cId="4224749559" sldId="341"/>
        </pc:sldMkLst>
        <pc:spChg chg="mod">
          <ac:chgData name="Aalst,Bianca B. van der" userId="S::886399@fontys.nl::d254a686-399c-4101-b97d-ebdd06d74b57" providerId="AD" clId="Web-{C3DD4464-DA6C-4911-BCAE-C6480E655828}" dt="2021-06-17T14:29:42.657" v="33" actId="20577"/>
          <ac:spMkLst>
            <pc:docMk/>
            <pc:sldMk cId="4224749559" sldId="341"/>
            <ac:spMk id="4" creationId="{97609653-DFC9-4122-8494-92999AE6B1D9}"/>
          </ac:spMkLst>
        </pc:spChg>
      </pc:sldChg>
      <pc:sldChg chg="modSp">
        <pc:chgData name="Aalst,Bianca B. van der" userId="S::886399@fontys.nl::d254a686-399c-4101-b97d-ebdd06d74b57" providerId="AD" clId="Web-{C3DD4464-DA6C-4911-BCAE-C6480E655828}" dt="2021-06-17T14:27:14.169" v="8" actId="20577"/>
        <pc:sldMkLst>
          <pc:docMk/>
          <pc:sldMk cId="3069508372" sldId="378"/>
        </pc:sldMkLst>
        <pc:spChg chg="mod">
          <ac:chgData name="Aalst,Bianca B. van der" userId="S::886399@fontys.nl::d254a686-399c-4101-b97d-ebdd06d74b57" providerId="AD" clId="Web-{C3DD4464-DA6C-4911-BCAE-C6480E655828}" dt="2021-06-17T14:27:14.169" v="8" actId="20577"/>
          <ac:spMkLst>
            <pc:docMk/>
            <pc:sldMk cId="3069508372" sldId="378"/>
            <ac:spMk id="2" creationId="{00000000-0000-0000-0000-000000000000}"/>
          </ac:spMkLst>
        </pc:spChg>
      </pc:sldChg>
      <pc:sldChg chg="modSp modNotes">
        <pc:chgData name="Aalst,Bianca B. van der" userId="S::886399@fontys.nl::d254a686-399c-4101-b97d-ebdd06d74b57" providerId="AD" clId="Web-{C3DD4464-DA6C-4911-BCAE-C6480E655828}" dt="2021-06-17T14:29:22.688" v="28" actId="20577"/>
        <pc:sldMkLst>
          <pc:docMk/>
          <pc:sldMk cId="1843851164" sldId="379"/>
        </pc:sldMkLst>
        <pc:spChg chg="mod">
          <ac:chgData name="Aalst,Bianca B. van der" userId="S::886399@fontys.nl::d254a686-399c-4101-b97d-ebdd06d74b57" providerId="AD" clId="Web-{C3DD4464-DA6C-4911-BCAE-C6480E655828}" dt="2021-06-17T14:29:22.688" v="28" actId="20577"/>
          <ac:spMkLst>
            <pc:docMk/>
            <pc:sldMk cId="1843851164" sldId="379"/>
            <ac:spMk id="2" creationId="{00000000-0000-0000-0000-000000000000}"/>
          </ac:spMkLst>
        </pc:spChg>
      </pc:sldChg>
    </pc:docChg>
  </pc:docChgLst>
  <pc:docChgLst>
    <pc:chgData name="Velde,Robert R. van der" userId="de46b5d1-404d-4e15-a300-cab1b4a4a652" providerId="ADAL" clId="{A5B7C858-0D89-4669-8995-0D23D742FC41}"/>
    <pc:docChg chg="custSel addSld delSld modSld sldOrd">
      <pc:chgData name="Velde,Robert R. van der" userId="de46b5d1-404d-4e15-a300-cab1b4a4a652" providerId="ADAL" clId="{A5B7C858-0D89-4669-8995-0D23D742FC41}" dt="2021-06-17T08:38:36.388" v="116" actId="12"/>
      <pc:docMkLst>
        <pc:docMk/>
      </pc:docMkLst>
      <pc:sldChg chg="modSp mod">
        <pc:chgData name="Velde,Robert R. van der" userId="de46b5d1-404d-4e15-a300-cab1b4a4a652" providerId="ADAL" clId="{A5B7C858-0D89-4669-8995-0D23D742FC41}" dt="2021-06-16T07:53:28.926" v="12" actId="20577"/>
        <pc:sldMkLst>
          <pc:docMk/>
          <pc:sldMk cId="2254887079" sldId="292"/>
        </pc:sldMkLst>
        <pc:spChg chg="mod">
          <ac:chgData name="Velde,Robert R. van der" userId="de46b5d1-404d-4e15-a300-cab1b4a4a652" providerId="ADAL" clId="{A5B7C858-0D89-4669-8995-0D23D742FC41}" dt="2021-06-16T07:53:28.926" v="12" actId="20577"/>
          <ac:spMkLst>
            <pc:docMk/>
            <pc:sldMk cId="2254887079" sldId="292"/>
            <ac:spMk id="3" creationId="{00000000-0000-0000-0000-000000000000}"/>
          </ac:spMkLst>
        </pc:spChg>
      </pc:sldChg>
      <pc:sldChg chg="modSp mod">
        <pc:chgData name="Velde,Robert R. van der" userId="de46b5d1-404d-4e15-a300-cab1b4a4a652" providerId="ADAL" clId="{A5B7C858-0D89-4669-8995-0D23D742FC41}" dt="2021-06-17T08:33:55.033" v="73" actId="3626"/>
        <pc:sldMkLst>
          <pc:docMk/>
          <pc:sldMk cId="2286001276" sldId="293"/>
        </pc:sldMkLst>
        <pc:spChg chg="mod">
          <ac:chgData name="Velde,Robert R. van der" userId="de46b5d1-404d-4e15-a300-cab1b4a4a652" providerId="ADAL" clId="{A5B7C858-0D89-4669-8995-0D23D742FC41}" dt="2021-06-17T08:33:55.033" v="73" actId="3626"/>
          <ac:spMkLst>
            <pc:docMk/>
            <pc:sldMk cId="2286001276" sldId="293"/>
            <ac:spMk id="6" creationId="{166E3C3A-B6EC-4A8B-B7C4-05AD1BF5DAAA}"/>
          </ac:spMkLst>
        </pc:spChg>
      </pc:sldChg>
      <pc:sldChg chg="addSp modSp mod setBg">
        <pc:chgData name="Velde,Robert R. van der" userId="de46b5d1-404d-4e15-a300-cab1b4a4a652" providerId="ADAL" clId="{A5B7C858-0D89-4669-8995-0D23D742FC41}" dt="2021-06-17T08:38:36.388" v="116" actId="12"/>
        <pc:sldMkLst>
          <pc:docMk/>
          <pc:sldMk cId="3115493427" sldId="329"/>
        </pc:sldMkLst>
        <pc:spChg chg="mod">
          <ac:chgData name="Velde,Robert R. van der" userId="de46b5d1-404d-4e15-a300-cab1b4a4a652" providerId="ADAL" clId="{A5B7C858-0D89-4669-8995-0D23D742FC41}" dt="2021-06-17T08:33:39.337" v="72" actId="113"/>
          <ac:spMkLst>
            <pc:docMk/>
            <pc:sldMk cId="3115493427" sldId="329"/>
            <ac:spMk id="2" creationId="{00000000-0000-0000-0000-000000000000}"/>
          </ac:spMkLst>
        </pc:spChg>
        <pc:spChg chg="add mod">
          <ac:chgData name="Velde,Robert R. van der" userId="de46b5d1-404d-4e15-a300-cab1b4a4a652" providerId="ADAL" clId="{A5B7C858-0D89-4669-8995-0D23D742FC41}" dt="2021-06-17T08:33:21.942" v="65" actId="207"/>
          <ac:spMkLst>
            <pc:docMk/>
            <pc:sldMk cId="3115493427" sldId="329"/>
            <ac:spMk id="4" creationId="{A2EDF3DC-FF94-4996-B3E9-C38BC521DF3A}"/>
          </ac:spMkLst>
        </pc:spChg>
        <pc:spChg chg="add mod">
          <ac:chgData name="Velde,Robert R. van der" userId="de46b5d1-404d-4e15-a300-cab1b4a4a652" providerId="ADAL" clId="{A5B7C858-0D89-4669-8995-0D23D742FC41}" dt="2021-06-17T08:38:36.388" v="116" actId="12"/>
          <ac:spMkLst>
            <pc:docMk/>
            <pc:sldMk cId="3115493427" sldId="329"/>
            <ac:spMk id="5" creationId="{42408926-3786-4D37-B216-512C35801D31}"/>
          </ac:spMkLst>
        </pc:spChg>
      </pc:sldChg>
      <pc:sldChg chg="del">
        <pc:chgData name="Velde,Robert R. van der" userId="de46b5d1-404d-4e15-a300-cab1b4a4a652" providerId="ADAL" clId="{A5B7C858-0D89-4669-8995-0D23D742FC41}" dt="2021-06-16T07:55:14.177" v="19" actId="47"/>
        <pc:sldMkLst>
          <pc:docMk/>
          <pc:sldMk cId="1444410889" sldId="382"/>
        </pc:sldMkLst>
      </pc:sldChg>
      <pc:sldChg chg="modSp add del mod ord">
        <pc:chgData name="Velde,Robert R. van der" userId="de46b5d1-404d-4e15-a300-cab1b4a4a652" providerId="ADAL" clId="{A5B7C858-0D89-4669-8995-0D23D742FC41}" dt="2021-06-16T07:55:48.727" v="24" actId="47"/>
        <pc:sldMkLst>
          <pc:docMk/>
          <pc:sldMk cId="57143136" sldId="383"/>
        </pc:sldMkLst>
        <pc:spChg chg="mod">
          <ac:chgData name="Velde,Robert R. van der" userId="de46b5d1-404d-4e15-a300-cab1b4a4a652" providerId="ADAL" clId="{A5B7C858-0D89-4669-8995-0D23D742FC41}" dt="2021-06-16T07:55:38.411" v="23"/>
          <ac:spMkLst>
            <pc:docMk/>
            <pc:sldMk cId="57143136" sldId="383"/>
            <ac:spMk id="2" creationId="{00000000-0000-0000-0000-000000000000}"/>
          </ac:spMkLst>
        </pc:spChg>
      </pc:sldChg>
    </pc:docChg>
  </pc:docChgLst>
  <pc:docChgLst>
    <pc:chgData name="Aalst,Bianca B. van der" userId="S::886399@fontys.nl::d254a686-399c-4101-b97d-ebdd06d74b57" providerId="AD" clId="Web-{B5BE5DCB-D7F3-4A52-BE78-BF1A50FA8685}"/>
    <pc:docChg chg="modSld">
      <pc:chgData name="Aalst,Bianca B. van der" userId="S::886399@fontys.nl::d254a686-399c-4101-b97d-ebdd06d74b57" providerId="AD" clId="Web-{B5BE5DCB-D7F3-4A52-BE78-BF1A50FA8685}" dt="2021-06-17T13:56:07.859" v="203" actId="1076"/>
      <pc:docMkLst>
        <pc:docMk/>
      </pc:docMkLst>
      <pc:sldChg chg="modSp">
        <pc:chgData name="Aalst,Bianca B. van der" userId="S::886399@fontys.nl::d254a686-399c-4101-b97d-ebdd06d74b57" providerId="AD" clId="Web-{B5BE5DCB-D7F3-4A52-BE78-BF1A50FA8685}" dt="2021-06-17T13:47:21.313" v="4" actId="20577"/>
        <pc:sldMkLst>
          <pc:docMk/>
          <pc:sldMk cId="2777973847" sldId="291"/>
        </pc:sldMkLst>
        <pc:spChg chg="mod">
          <ac:chgData name="Aalst,Bianca B. van der" userId="S::886399@fontys.nl::d254a686-399c-4101-b97d-ebdd06d74b57" providerId="AD" clId="Web-{B5BE5DCB-D7F3-4A52-BE78-BF1A50FA8685}" dt="2021-06-17T13:47:21.313" v="4" actId="20577"/>
          <ac:spMkLst>
            <pc:docMk/>
            <pc:sldMk cId="2777973847" sldId="291"/>
            <ac:spMk id="3" creationId="{00000000-0000-0000-0000-000000000000}"/>
          </ac:spMkLst>
        </pc:spChg>
      </pc:sldChg>
      <pc:sldChg chg="modSp">
        <pc:chgData name="Aalst,Bianca B. van der" userId="S::886399@fontys.nl::d254a686-399c-4101-b97d-ebdd06d74b57" providerId="AD" clId="Web-{B5BE5DCB-D7F3-4A52-BE78-BF1A50FA8685}" dt="2021-06-17T13:48:06.924" v="6" actId="20577"/>
        <pc:sldMkLst>
          <pc:docMk/>
          <pc:sldMk cId="2254887079" sldId="292"/>
        </pc:sldMkLst>
        <pc:spChg chg="mod">
          <ac:chgData name="Aalst,Bianca B. van der" userId="S::886399@fontys.nl::d254a686-399c-4101-b97d-ebdd06d74b57" providerId="AD" clId="Web-{B5BE5DCB-D7F3-4A52-BE78-BF1A50FA8685}" dt="2021-06-17T13:48:06.924" v="6" actId="20577"/>
          <ac:spMkLst>
            <pc:docMk/>
            <pc:sldMk cId="2254887079" sldId="292"/>
            <ac:spMk id="3" creationId="{00000000-0000-0000-0000-000000000000}"/>
          </ac:spMkLst>
        </pc:spChg>
      </pc:sldChg>
      <pc:sldChg chg="modSp">
        <pc:chgData name="Aalst,Bianca B. van der" userId="S::886399@fontys.nl::d254a686-399c-4101-b97d-ebdd06d74b57" providerId="AD" clId="Web-{B5BE5DCB-D7F3-4A52-BE78-BF1A50FA8685}" dt="2021-06-17T13:56:07.859" v="203" actId="1076"/>
        <pc:sldMkLst>
          <pc:docMk/>
          <pc:sldMk cId="2286001276" sldId="293"/>
        </pc:sldMkLst>
        <pc:spChg chg="mod">
          <ac:chgData name="Aalst,Bianca B. van der" userId="S::886399@fontys.nl::d254a686-399c-4101-b97d-ebdd06d74b57" providerId="AD" clId="Web-{B5BE5DCB-D7F3-4A52-BE78-BF1A50FA8685}" dt="2021-06-17T13:56:07.859" v="203" actId="1076"/>
          <ac:spMkLst>
            <pc:docMk/>
            <pc:sldMk cId="2286001276" sldId="293"/>
            <ac:spMk id="6" creationId="{166E3C3A-B6EC-4A8B-B7C4-05AD1BF5DAAA}"/>
          </ac:spMkLst>
        </pc:spChg>
      </pc:sldChg>
      <pc:sldChg chg="modSp">
        <pc:chgData name="Aalst,Bianca B. van der" userId="S::886399@fontys.nl::d254a686-399c-4101-b97d-ebdd06d74b57" providerId="AD" clId="Web-{B5BE5DCB-D7F3-4A52-BE78-BF1A50FA8685}" dt="2021-06-17T13:54:28.950" v="201" actId="20577"/>
        <pc:sldMkLst>
          <pc:docMk/>
          <pc:sldMk cId="3384130133" sldId="301"/>
        </pc:sldMkLst>
        <pc:spChg chg="mod">
          <ac:chgData name="Aalst,Bianca B. van der" userId="S::886399@fontys.nl::d254a686-399c-4101-b97d-ebdd06d74b57" providerId="AD" clId="Web-{B5BE5DCB-D7F3-4A52-BE78-BF1A50FA8685}" dt="2021-06-17T13:54:28.950" v="201" actId="20577"/>
          <ac:spMkLst>
            <pc:docMk/>
            <pc:sldMk cId="3384130133" sldId="301"/>
            <ac:spMk id="3" creationId="{D49C4691-9B59-4434-B800-06463CC703E8}"/>
          </ac:spMkLst>
        </pc:spChg>
      </pc:sldChg>
      <pc:sldChg chg="addSp modSp">
        <pc:chgData name="Aalst,Bianca B. van der" userId="S::886399@fontys.nl::d254a686-399c-4101-b97d-ebdd06d74b57" providerId="AD" clId="Web-{B5BE5DCB-D7F3-4A52-BE78-BF1A50FA8685}" dt="2021-06-17T13:49:44.239" v="29"/>
        <pc:sldMkLst>
          <pc:docMk/>
          <pc:sldMk cId="3115493427" sldId="329"/>
        </pc:sldMkLst>
        <pc:spChg chg="mod">
          <ac:chgData name="Aalst,Bianca B. van der" userId="S::886399@fontys.nl::d254a686-399c-4101-b97d-ebdd06d74b57" providerId="AD" clId="Web-{B5BE5DCB-D7F3-4A52-BE78-BF1A50FA8685}" dt="2021-06-17T13:48:52.862" v="26" actId="20577"/>
          <ac:spMkLst>
            <pc:docMk/>
            <pc:sldMk cId="3115493427" sldId="329"/>
            <ac:spMk id="2" creationId="{00000000-0000-0000-0000-000000000000}"/>
          </ac:spMkLst>
        </pc:spChg>
        <pc:spChg chg="mod">
          <ac:chgData name="Aalst,Bianca B. van der" userId="S::886399@fontys.nl::d254a686-399c-4101-b97d-ebdd06d74b57" providerId="AD" clId="Web-{B5BE5DCB-D7F3-4A52-BE78-BF1A50FA8685}" dt="2021-06-17T13:49:23.410" v="28" actId="20577"/>
          <ac:spMkLst>
            <pc:docMk/>
            <pc:sldMk cId="3115493427" sldId="329"/>
            <ac:spMk id="3" creationId="{00000000-0000-0000-0000-000000000000}"/>
          </ac:spMkLst>
        </pc:spChg>
        <pc:picChg chg="add">
          <ac:chgData name="Aalst,Bianca B. van der" userId="S::886399@fontys.nl::d254a686-399c-4101-b97d-ebdd06d74b57" providerId="AD" clId="Web-{B5BE5DCB-D7F3-4A52-BE78-BF1A50FA8685}" dt="2021-06-17T13:49:44.239" v="29"/>
          <ac:picMkLst>
            <pc:docMk/>
            <pc:sldMk cId="3115493427" sldId="329"/>
            <ac:picMk id="7" creationId="{F57645BB-FF7F-46F6-894A-E515B7FA8100}"/>
          </ac:picMkLst>
        </pc:picChg>
      </pc:sldChg>
    </pc:docChg>
  </pc:docChgLst>
  <pc:docChgLst>
    <pc:chgData name="Jamin,Jean J.H.A.C." userId="S::875706@fontys.nl::f2903696-3cdb-4ce9-ba50-43d293997050" providerId="AD" clId="Web-{7E8CDC14-1EA4-4CD5-9E4C-ACD0469BB932}"/>
    <pc:docChg chg="addSld modSld sldOrd">
      <pc:chgData name="Jamin,Jean J.H.A.C." userId="S::875706@fontys.nl::f2903696-3cdb-4ce9-ba50-43d293997050" providerId="AD" clId="Web-{7E8CDC14-1EA4-4CD5-9E4C-ACD0469BB932}" dt="2021-06-18T11:08:39.375" v="6" actId="1076"/>
      <pc:docMkLst>
        <pc:docMk/>
      </pc:docMkLst>
      <pc:sldChg chg="ord">
        <pc:chgData name="Jamin,Jean J.H.A.C." userId="S::875706@fontys.nl::f2903696-3cdb-4ce9-ba50-43d293997050" providerId="AD" clId="Web-{7E8CDC14-1EA4-4CD5-9E4C-ACD0469BB932}" dt="2021-06-18T11:07:43.655" v="1"/>
        <pc:sldMkLst>
          <pc:docMk/>
          <pc:sldMk cId="2155465242" sldId="377"/>
        </pc:sldMkLst>
      </pc:sldChg>
      <pc:sldChg chg="addSp delSp modSp add replId">
        <pc:chgData name="Jamin,Jean J.H.A.C." userId="S::875706@fontys.nl::f2903696-3cdb-4ce9-ba50-43d293997050" providerId="AD" clId="Web-{7E8CDC14-1EA4-4CD5-9E4C-ACD0469BB932}" dt="2021-06-18T11:08:39.375" v="6" actId="1076"/>
        <pc:sldMkLst>
          <pc:docMk/>
          <pc:sldMk cId="3653404708" sldId="390"/>
        </pc:sldMkLst>
        <pc:spChg chg="del">
          <ac:chgData name="Jamin,Jean J.H.A.C." userId="S::875706@fontys.nl::f2903696-3cdb-4ce9-ba50-43d293997050" providerId="AD" clId="Web-{7E8CDC14-1EA4-4CD5-9E4C-ACD0469BB932}" dt="2021-06-18T11:07:57.405" v="3"/>
          <ac:spMkLst>
            <pc:docMk/>
            <pc:sldMk cId="3653404708" sldId="390"/>
            <ac:spMk id="6" creationId="{3A012FC8-CB44-5E4B-A4B6-8DC8D53767FF}"/>
          </ac:spMkLst>
        </pc:spChg>
        <pc:spChg chg="del">
          <ac:chgData name="Jamin,Jean J.H.A.C." userId="S::875706@fontys.nl::f2903696-3cdb-4ce9-ba50-43d293997050" providerId="AD" clId="Web-{7E8CDC14-1EA4-4CD5-9E4C-ACD0469BB932}" dt="2021-06-18T11:07:51.874" v="2"/>
          <ac:spMkLst>
            <pc:docMk/>
            <pc:sldMk cId="3653404708" sldId="390"/>
            <ac:spMk id="7" creationId="{94FE0533-EFE4-3547-809D-DF455AC323CC}"/>
          </ac:spMkLst>
        </pc:spChg>
        <pc:picChg chg="add mod">
          <ac:chgData name="Jamin,Jean J.H.A.C." userId="S::875706@fontys.nl::f2903696-3cdb-4ce9-ba50-43d293997050" providerId="AD" clId="Web-{7E8CDC14-1EA4-4CD5-9E4C-ACD0469BB932}" dt="2021-06-18T11:08:39.375" v="6" actId="1076"/>
          <ac:picMkLst>
            <pc:docMk/>
            <pc:sldMk cId="3653404708" sldId="390"/>
            <ac:picMk id="2" creationId="{F0A928C8-FE52-4732-B080-CF9C8E208FB2}"/>
          </ac:picMkLst>
        </pc:picChg>
      </pc:sldChg>
    </pc:docChg>
  </pc:docChgLst>
  <pc:docChgLst>
    <pc:chgData name="Jamin,Jean J.H.A.C." userId="S::875706@fontys.nl::f2903696-3cdb-4ce9-ba50-43d293997050" providerId="AD" clId="Web-{6B8D96ED-281E-4127-B79A-E1101A9CB2D7}"/>
    <pc:docChg chg="modSld">
      <pc:chgData name="Jamin,Jean J.H.A.C." userId="S::875706@fontys.nl::f2903696-3cdb-4ce9-ba50-43d293997050" providerId="AD" clId="Web-{6B8D96ED-281E-4127-B79A-E1101A9CB2D7}" dt="2021-06-15T13:30:09.255" v="56" actId="20577"/>
      <pc:docMkLst>
        <pc:docMk/>
      </pc:docMkLst>
      <pc:sldChg chg="modSp">
        <pc:chgData name="Jamin,Jean J.H.A.C." userId="S::875706@fontys.nl::f2903696-3cdb-4ce9-ba50-43d293997050" providerId="AD" clId="Web-{6B8D96ED-281E-4127-B79A-E1101A9CB2D7}" dt="2021-06-15T13:27:48.028" v="14" actId="20577"/>
        <pc:sldMkLst>
          <pc:docMk/>
          <pc:sldMk cId="2372390132" sldId="302"/>
        </pc:sldMkLst>
        <pc:spChg chg="mod">
          <ac:chgData name="Jamin,Jean J.H.A.C." userId="S::875706@fontys.nl::f2903696-3cdb-4ce9-ba50-43d293997050" providerId="AD" clId="Web-{6B8D96ED-281E-4127-B79A-E1101A9CB2D7}" dt="2021-06-15T13:27:48.028" v="14" actId="20577"/>
          <ac:spMkLst>
            <pc:docMk/>
            <pc:sldMk cId="2372390132" sldId="302"/>
            <ac:spMk id="3" creationId="{D49C4691-9B59-4434-B800-06463CC703E8}"/>
          </ac:spMkLst>
        </pc:spChg>
      </pc:sldChg>
      <pc:sldChg chg="modNotes">
        <pc:chgData name="Jamin,Jean J.H.A.C." userId="S::875706@fontys.nl::f2903696-3cdb-4ce9-ba50-43d293997050" providerId="AD" clId="Web-{6B8D96ED-281E-4127-B79A-E1101A9CB2D7}" dt="2021-06-15T13:28:08.967" v="17"/>
        <pc:sldMkLst>
          <pc:docMk/>
          <pc:sldMk cId="0" sldId="328"/>
        </pc:sldMkLst>
      </pc:sldChg>
      <pc:sldChg chg="modSp">
        <pc:chgData name="Jamin,Jean J.H.A.C." userId="S::875706@fontys.nl::f2903696-3cdb-4ce9-ba50-43d293997050" providerId="AD" clId="Web-{6B8D96ED-281E-4127-B79A-E1101A9CB2D7}" dt="2021-06-15T13:29:37.753" v="51" actId="20577"/>
        <pc:sldMkLst>
          <pc:docMk/>
          <pc:sldMk cId="3673623375" sldId="357"/>
        </pc:sldMkLst>
        <pc:spChg chg="mod">
          <ac:chgData name="Jamin,Jean J.H.A.C." userId="S::875706@fontys.nl::f2903696-3cdb-4ce9-ba50-43d293997050" providerId="AD" clId="Web-{6B8D96ED-281E-4127-B79A-E1101A9CB2D7}" dt="2021-06-15T13:29:37.753" v="51" actId="20577"/>
          <ac:spMkLst>
            <pc:docMk/>
            <pc:sldMk cId="3673623375" sldId="357"/>
            <ac:spMk id="7" creationId="{3C47A7B7-909F-0C40-9DF7-E873ED9D677F}"/>
          </ac:spMkLst>
        </pc:spChg>
      </pc:sldChg>
      <pc:sldChg chg="modSp">
        <pc:chgData name="Jamin,Jean J.H.A.C." userId="S::875706@fontys.nl::f2903696-3cdb-4ce9-ba50-43d293997050" providerId="AD" clId="Web-{6B8D96ED-281E-4127-B79A-E1101A9CB2D7}" dt="2021-06-15T13:29:09.752" v="47" actId="20577"/>
        <pc:sldMkLst>
          <pc:docMk/>
          <pc:sldMk cId="3382333107" sldId="360"/>
        </pc:sldMkLst>
        <pc:spChg chg="mod">
          <ac:chgData name="Jamin,Jean J.H.A.C." userId="S::875706@fontys.nl::f2903696-3cdb-4ce9-ba50-43d293997050" providerId="AD" clId="Web-{6B8D96ED-281E-4127-B79A-E1101A9CB2D7}" dt="2021-06-15T13:29:09.752" v="47" actId="20577"/>
          <ac:spMkLst>
            <pc:docMk/>
            <pc:sldMk cId="3382333107" sldId="360"/>
            <ac:spMk id="11" creationId="{0811A4DA-42BA-874C-95AD-54D7BF896488}"/>
          </ac:spMkLst>
        </pc:spChg>
      </pc:sldChg>
      <pc:sldChg chg="modSp">
        <pc:chgData name="Jamin,Jean J.H.A.C." userId="S::875706@fontys.nl::f2903696-3cdb-4ce9-ba50-43d293997050" providerId="AD" clId="Web-{6B8D96ED-281E-4127-B79A-E1101A9CB2D7}" dt="2021-06-15T13:28:42.563" v="32" actId="20577"/>
        <pc:sldMkLst>
          <pc:docMk/>
          <pc:sldMk cId="1256575519" sldId="361"/>
        </pc:sldMkLst>
        <pc:spChg chg="mod">
          <ac:chgData name="Jamin,Jean J.H.A.C." userId="S::875706@fontys.nl::f2903696-3cdb-4ce9-ba50-43d293997050" providerId="AD" clId="Web-{6B8D96ED-281E-4127-B79A-E1101A9CB2D7}" dt="2021-06-15T13:28:24.562" v="25" actId="20577"/>
          <ac:spMkLst>
            <pc:docMk/>
            <pc:sldMk cId="1256575519" sldId="361"/>
            <ac:spMk id="6" creationId="{FB95C536-9E90-134B-A495-F27CD16A4038}"/>
          </ac:spMkLst>
        </pc:spChg>
        <pc:spChg chg="mod">
          <ac:chgData name="Jamin,Jean J.H.A.C." userId="S::875706@fontys.nl::f2903696-3cdb-4ce9-ba50-43d293997050" providerId="AD" clId="Web-{6B8D96ED-281E-4127-B79A-E1101A9CB2D7}" dt="2021-06-15T13:28:42.563" v="32" actId="20577"/>
          <ac:spMkLst>
            <pc:docMk/>
            <pc:sldMk cId="1256575519" sldId="361"/>
            <ac:spMk id="7" creationId="{7AA34B45-5691-C949-9D40-CBA179CD562B}"/>
          </ac:spMkLst>
        </pc:spChg>
      </pc:sldChg>
      <pc:sldChg chg="modSp">
        <pc:chgData name="Jamin,Jean J.H.A.C." userId="S::875706@fontys.nl::f2903696-3cdb-4ce9-ba50-43d293997050" providerId="AD" clId="Web-{6B8D96ED-281E-4127-B79A-E1101A9CB2D7}" dt="2021-06-15T13:28:57.142" v="41" actId="20577"/>
        <pc:sldMkLst>
          <pc:docMk/>
          <pc:sldMk cId="1365493872" sldId="362"/>
        </pc:sldMkLst>
        <pc:spChg chg="mod">
          <ac:chgData name="Jamin,Jean J.H.A.C." userId="S::875706@fontys.nl::f2903696-3cdb-4ce9-ba50-43d293997050" providerId="AD" clId="Web-{6B8D96ED-281E-4127-B79A-E1101A9CB2D7}" dt="2021-06-15T13:28:57.142" v="41" actId="20577"/>
          <ac:spMkLst>
            <pc:docMk/>
            <pc:sldMk cId="1365493872" sldId="362"/>
            <ac:spMk id="11" creationId="{3B0B5D92-3E69-1A45-971F-85E6DC927064}"/>
          </ac:spMkLst>
        </pc:spChg>
      </pc:sldChg>
      <pc:sldChg chg="modSp">
        <pc:chgData name="Jamin,Jean J.H.A.C." userId="S::875706@fontys.nl::f2903696-3cdb-4ce9-ba50-43d293997050" providerId="AD" clId="Web-{6B8D96ED-281E-4127-B79A-E1101A9CB2D7}" dt="2021-06-15T13:30:09.255" v="56" actId="20577"/>
        <pc:sldMkLst>
          <pc:docMk/>
          <pc:sldMk cId="743893598" sldId="376"/>
        </pc:sldMkLst>
        <pc:spChg chg="mod">
          <ac:chgData name="Jamin,Jean J.H.A.C." userId="S::875706@fontys.nl::f2903696-3cdb-4ce9-ba50-43d293997050" providerId="AD" clId="Web-{6B8D96ED-281E-4127-B79A-E1101A9CB2D7}" dt="2021-06-15T13:30:09.255" v="56" actId="20577"/>
          <ac:spMkLst>
            <pc:docMk/>
            <pc:sldMk cId="743893598" sldId="376"/>
            <ac:spMk id="11" creationId="{D2B5D430-0F5F-4746-BB92-FCEA9BB4247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FA11B5-2F4F-43EC-BD73-8863660F2722}" type="datetimeFigureOut">
              <a:rPr lang="nl-NL" smtClean="0"/>
              <a:t>18-06-2021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064466-988A-4379-8704-64141FC1DB3C}" type="slidenum">
              <a:rPr lang="nl-NL" smtClean="0"/>
              <a:t>‹nr.›</a:t>
            </a:fld>
            <a:endParaRPr lang="nl-NL"/>
          </a:p>
        </p:txBody>
      </p:sp>
    </p:spTree>
    <p:extLst>
      <p:ext uri="{BB962C8B-B14F-4D97-AF65-F5344CB8AC3E}">
        <p14:creationId xmlns:p14="http://schemas.microsoft.com/office/powerpoint/2010/main" val="2224134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fontys.nl/actueel/ken-jij-ze-al-de-5-uitgangspunten-voor-leren/"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cs typeface="Calibri"/>
              </a:rPr>
              <a:t>Slide ter markering startpunt nieuwe bouwsteen. Verwijderen voor gebruik. </a:t>
            </a:r>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a:t>
            </a:fld>
            <a:endParaRPr lang="nl-NL"/>
          </a:p>
        </p:txBody>
      </p:sp>
    </p:spTree>
    <p:extLst>
      <p:ext uri="{BB962C8B-B14F-4D97-AF65-F5344CB8AC3E}">
        <p14:creationId xmlns:p14="http://schemas.microsoft.com/office/powerpoint/2010/main" val="36886763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10</a:t>
            </a:fld>
            <a:endParaRPr lang="nl-NL"/>
          </a:p>
        </p:txBody>
      </p:sp>
    </p:spTree>
    <p:extLst>
      <p:ext uri="{BB962C8B-B14F-4D97-AF65-F5344CB8AC3E}">
        <p14:creationId xmlns:p14="http://schemas.microsoft.com/office/powerpoint/2010/main" val="40815345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11</a:t>
            </a:fld>
            <a:endParaRPr lang="nl-NL"/>
          </a:p>
        </p:txBody>
      </p:sp>
    </p:spTree>
    <p:extLst>
      <p:ext uri="{BB962C8B-B14F-4D97-AF65-F5344CB8AC3E}">
        <p14:creationId xmlns:p14="http://schemas.microsoft.com/office/powerpoint/2010/main" val="4078486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2</a:t>
            </a:fld>
            <a:endParaRPr lang="nl-NL"/>
          </a:p>
        </p:txBody>
      </p:sp>
    </p:spTree>
    <p:extLst>
      <p:ext uri="{BB962C8B-B14F-4D97-AF65-F5344CB8AC3E}">
        <p14:creationId xmlns:p14="http://schemas.microsoft.com/office/powerpoint/2010/main" val="9827734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Om</a:t>
            </a:r>
            <a:r>
              <a:rPr lang="nl-NL" baseline="0"/>
              <a:t> een goede visie op </a:t>
            </a:r>
            <a:r>
              <a:rPr lang="nl-NL" baseline="0" err="1"/>
              <a:t>blended</a:t>
            </a:r>
            <a:r>
              <a:rPr lang="nl-NL" baseline="0"/>
              <a:t> </a:t>
            </a:r>
            <a:r>
              <a:rPr lang="nl-NL" baseline="0" err="1"/>
              <a:t>learning</a:t>
            </a:r>
            <a:r>
              <a:rPr lang="nl-NL" baseline="0"/>
              <a:t> te kunnen definiëren is het zaak om scherp te hebben wat de overtuigingen en uitgangspunten op leren zijn binnen het instituut of opleiding. </a:t>
            </a:r>
            <a:r>
              <a:rPr lang="nl-NL"/>
              <a:t>Een didactische visie geeft</a:t>
            </a:r>
            <a:r>
              <a:rPr lang="nl-NL" baseline="0"/>
              <a:t> een opleiding veel handvatten om het onderwijs vorm te geven, maar enkele scherp geformuleerde uitgangspunten kunnen ook al veel richting geven. </a:t>
            </a:r>
          </a:p>
          <a:p>
            <a:endParaRPr lang="nl-NL" baseline="0"/>
          </a:p>
          <a:p>
            <a:r>
              <a:rPr lang="nl-NL" baseline="0"/>
              <a:t>Binnen deze werkvorm gaan we aan de slag met het expliciteren van wat we onder de leren binnen de context van de opleiding of instituut verstaan, zodat we scherp voor ogen hebben hoe we een visie op blenden </a:t>
            </a:r>
            <a:r>
              <a:rPr lang="nl-NL" baseline="0" err="1"/>
              <a:t>learning</a:t>
            </a:r>
            <a:r>
              <a:rPr lang="nl-NL" baseline="0"/>
              <a:t> kunnen vormgeven.</a:t>
            </a:r>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3</a:t>
            </a:fld>
            <a:endParaRPr lang="nl-NL"/>
          </a:p>
        </p:txBody>
      </p:sp>
    </p:spTree>
    <p:extLst>
      <p:ext uri="{BB962C8B-B14F-4D97-AF65-F5344CB8AC3E}">
        <p14:creationId xmlns:p14="http://schemas.microsoft.com/office/powerpoint/2010/main" val="1668319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Geef</a:t>
            </a:r>
            <a:r>
              <a:rPr lang="nl-NL" baseline="0"/>
              <a:t> hier een toelichting op het programma.</a:t>
            </a:r>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4</a:t>
            </a:fld>
            <a:endParaRPr lang="nl-NL"/>
          </a:p>
        </p:txBody>
      </p:sp>
    </p:spTree>
    <p:extLst>
      <p:ext uri="{BB962C8B-B14F-4D97-AF65-F5344CB8AC3E}">
        <p14:creationId xmlns:p14="http://schemas.microsoft.com/office/powerpoint/2010/main" val="33132289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Bespreek gezamenlijk de vijf uitgangspunten op leren van </a:t>
            </a:r>
            <a:r>
              <a:rPr lang="nl-NL" err="1"/>
              <a:t>Fontys</a:t>
            </a:r>
            <a:r>
              <a:rPr lang="nl-NL"/>
              <a:t> ter inspiratie</a:t>
            </a:r>
            <a:r>
              <a:rPr lang="nl-NL" baseline="0"/>
              <a:t> en als kader.</a:t>
            </a:r>
            <a:r>
              <a:rPr lang="nl-NL"/>
              <a:t> De 5 uitgangspunten en meer info is te vinden op </a:t>
            </a:r>
            <a:r>
              <a:rPr lang="nl-NL">
                <a:hlinkClick r:id="rId3"/>
              </a:rPr>
              <a:t>https://www.fontys.nl/actueel/ken-jij-ze-al-de-5-uitgangspunten-voor-leren/</a:t>
            </a:r>
            <a:endParaRPr lang="nl-NL" baseline="0">
              <a:cs typeface="Calibri"/>
            </a:endParaRPr>
          </a:p>
          <a:p>
            <a:endParaRPr lang="nl-NL">
              <a:cs typeface="Calibri"/>
            </a:endParaRPr>
          </a:p>
          <a:p>
            <a:r>
              <a:rPr lang="nl-NL" b="1" baseline="0"/>
              <a:t>5 overkoepelende uitgangspunten voor leren:</a:t>
            </a:r>
            <a:endParaRPr lang="nl-NL" b="1" baseline="0">
              <a:cs typeface="Calibri"/>
            </a:endParaRPr>
          </a:p>
          <a:p>
            <a:r>
              <a:rPr lang="nl-NL" baseline="0"/>
              <a:t>Iedereen wordt uitgedaagd zijn of haar talenten te ontdekken en maximaal te ontplooien</a:t>
            </a:r>
            <a:endParaRPr lang="nl-NL" baseline="0">
              <a:cs typeface="Calibri"/>
            </a:endParaRPr>
          </a:p>
          <a:p>
            <a:r>
              <a:rPr lang="nl-NL" baseline="0"/>
              <a:t>Leren vindt zoveel mogelijk plaats in een authentieke omgeving</a:t>
            </a:r>
            <a:endParaRPr lang="nl-NL" baseline="0">
              <a:cs typeface="Calibri"/>
            </a:endParaRPr>
          </a:p>
          <a:p>
            <a:r>
              <a:rPr lang="nl-NL" baseline="0"/>
              <a:t>Leren is samen kennis en vaardigheden opdoen, onderzoeken en ervaren</a:t>
            </a:r>
            <a:endParaRPr lang="nl-NL" baseline="0">
              <a:cs typeface="Calibri"/>
            </a:endParaRPr>
          </a:p>
          <a:p>
            <a:r>
              <a:rPr lang="nl-NL" baseline="0"/>
              <a:t>De student is primair eigenaar van zijn leerproces</a:t>
            </a:r>
            <a:endParaRPr lang="nl-NL" baseline="0">
              <a:cs typeface="Calibri"/>
            </a:endParaRPr>
          </a:p>
          <a:p>
            <a:r>
              <a:rPr lang="nl-NL" baseline="0"/>
              <a:t>Leren vindt plaats in een omgeving waarbij studeerbaarheid voorop staat</a:t>
            </a:r>
            <a:endParaRPr lang="nl-NL" baseline="0">
              <a:cs typeface="Calibri"/>
            </a:endParaRPr>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5</a:t>
            </a:fld>
            <a:endParaRPr lang="nl-NL"/>
          </a:p>
        </p:txBody>
      </p:sp>
    </p:spTree>
    <p:extLst>
      <p:ext uri="{BB962C8B-B14F-4D97-AF65-F5344CB8AC3E}">
        <p14:creationId xmlns:p14="http://schemas.microsoft.com/office/powerpoint/2010/main" val="10646515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Sheet</a:t>
            </a:r>
            <a:r>
              <a:rPr lang="nl-NL" baseline="0"/>
              <a:t> spreekt voor zich.</a:t>
            </a:r>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6</a:t>
            </a:fld>
            <a:endParaRPr lang="nl-NL"/>
          </a:p>
        </p:txBody>
      </p:sp>
    </p:spTree>
    <p:extLst>
      <p:ext uri="{BB962C8B-B14F-4D97-AF65-F5344CB8AC3E}">
        <p14:creationId xmlns:p14="http://schemas.microsoft.com/office/powerpoint/2010/main" val="473040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5 min: de groep wordt in tweeën verdeeld.</a:t>
            </a:r>
          </a:p>
          <a:p>
            <a:r>
              <a:rPr lang="nl-NL"/>
              <a:t>5 min: ronde 1, delen uitgangspunten en aanscherpen.</a:t>
            </a:r>
          </a:p>
          <a:p>
            <a:r>
              <a:rPr lang="nl-NL"/>
              <a:t>5 min: ronde 2, delen uitgangspunten en aanscherpen.</a:t>
            </a:r>
          </a:p>
          <a:p>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7</a:t>
            </a:fld>
            <a:endParaRPr lang="nl-NL"/>
          </a:p>
        </p:txBody>
      </p:sp>
    </p:spTree>
    <p:extLst>
      <p:ext uri="{BB962C8B-B14F-4D97-AF65-F5344CB8AC3E}">
        <p14:creationId xmlns:p14="http://schemas.microsoft.com/office/powerpoint/2010/main" val="12848369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Geef hier eerste een toelichting op de matrix.</a:t>
            </a:r>
            <a:r>
              <a:rPr lang="nl-NL" baseline="0"/>
              <a:t> Geef aan dat de eerste as de belangrijkheid betreft van het punt. Hierbij kan gedacht worden aan de impact op het leerrendement. Maar daarnaast is ook de haalbaarheid, kosten/baten, van belang. Dat is de tweede as. Iets kan heel veel impact hebben op het leerrendement, zoals elke dag twee keer individuele coaching, maar dat is niet echt haalbaar. Iedere deelnemer moet zijn/haar post-</a:t>
            </a:r>
            <a:r>
              <a:rPr lang="nl-NL" baseline="0" err="1"/>
              <a:t>it</a:t>
            </a:r>
            <a:r>
              <a:rPr lang="nl-NL" baseline="0"/>
              <a:t> binnen de matrix gaan plaatsen. </a:t>
            </a:r>
          </a:p>
          <a:p>
            <a:endParaRPr lang="nl-NL" baseline="0"/>
          </a:p>
          <a:p>
            <a:pPr marL="0" marR="0" lvl="0" indent="0" algn="l" defTabSz="914400" rtl="0" eaLnBrk="1" fontAlgn="auto" latinLnBrk="0" hangingPunct="1">
              <a:lnSpc>
                <a:spcPct val="100000"/>
              </a:lnSpc>
              <a:spcBef>
                <a:spcPts val="0"/>
              </a:spcBef>
              <a:spcAft>
                <a:spcPts val="0"/>
              </a:spcAft>
              <a:buClrTx/>
              <a:buSzTx/>
              <a:buFontTx/>
              <a:buNone/>
              <a:tabLst/>
              <a:defRPr/>
            </a:pPr>
            <a:r>
              <a:rPr lang="nl-NL" baseline="0"/>
              <a:t>Bron: https://www.mural.co/templates/idea-prioritization</a:t>
            </a:r>
            <a:endParaRPr lang="nl-NL"/>
          </a:p>
          <a:p>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8</a:t>
            </a:fld>
            <a:endParaRPr lang="nl-NL"/>
          </a:p>
        </p:txBody>
      </p:sp>
    </p:spTree>
    <p:extLst>
      <p:ext uri="{BB962C8B-B14F-4D97-AF65-F5344CB8AC3E}">
        <p14:creationId xmlns:p14="http://schemas.microsoft.com/office/powerpoint/2010/main" val="446639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De</a:t>
            </a:r>
            <a:r>
              <a:rPr lang="nl-NL" baseline="0"/>
              <a:t> stappen spreken voor zich, maar mocht het zo zijn dat de deelnemers het niet eens kunnen worden middels het gesprek, is het ook mogelijk om ze te laten stemmen binnen </a:t>
            </a:r>
            <a:r>
              <a:rPr lang="nl-NL" baseline="0" err="1"/>
              <a:t>Mural</a:t>
            </a:r>
            <a:r>
              <a:rPr lang="nl-NL" baseline="0"/>
              <a:t> of met stiften stemmen op de geplakte post-</a:t>
            </a:r>
            <a:r>
              <a:rPr lang="nl-NL" baseline="0" err="1"/>
              <a:t>its</a:t>
            </a:r>
            <a:r>
              <a:rPr lang="nl-NL" baseline="0"/>
              <a:t>. Op het einden van de werkvorm dien vijf uitgangspunten gekozen te worden die meekunnen voor de didactische visie.</a:t>
            </a:r>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9</a:t>
            </a:fld>
            <a:endParaRPr lang="nl-NL"/>
          </a:p>
        </p:txBody>
      </p:sp>
    </p:spTree>
    <p:extLst>
      <p:ext uri="{BB962C8B-B14F-4D97-AF65-F5344CB8AC3E}">
        <p14:creationId xmlns:p14="http://schemas.microsoft.com/office/powerpoint/2010/main" val="39455633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A5CCAD-B4F7-BA4B-BF4C-4410D48934BE}"/>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215F3822-2B56-AB4F-9723-89E3B3F755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B2CB83CD-C6D2-2143-A2A7-9E8F566D7D56}"/>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BC2EECDA-D6B9-BB41-8CC0-DC527E8B2AE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6F5696C-03C9-AA4B-9800-D142D287C579}"/>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12873838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55771B-CCD8-9F41-B2BE-DD7E2196156E}"/>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E98128D0-4B11-0642-9E3D-70F46C0E9E93}"/>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0C2ECBA-E315-254B-921A-03AFB7077747}"/>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D8AEB838-717B-5D4E-A398-86748FF4B63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F45C10B-B74A-614D-81AD-3772A1A56CCD}"/>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82806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FECD0499-1C80-364B-8859-3A7D47CCFC55}"/>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AF2A55E6-6A2C-A146-B61F-3A96707C0C13}"/>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7A458EA-4BAD-2440-991D-288D1330BAD8}"/>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46BB1872-5AF1-9A42-851F-36A55F96BAA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E542916-9319-8348-BCF9-91DB0769A32C}"/>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2862033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DA6626-9103-FA4B-BE7E-77F10BF1B0D2}"/>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7A7BD22-F21F-CE4E-9E94-635F06B2E643}"/>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A9D345C-BA3F-6D4A-822A-5612DE011EA8}"/>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FC27A44B-D39B-124E-8906-203EC3428C4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D7C50FB-1711-064F-858B-F9BB23288459}"/>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558290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C33340-7AA0-6C4E-90E1-7F533EFEF9D5}"/>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89A2217E-C2AE-7843-A1AA-0318D9932F2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04960A00-BAD6-464A-9B30-2F77A0BE9C12}"/>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77454BEE-EEB6-4E42-8899-187465DADCE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4E5DA29B-77DE-8A48-B144-DF80918746DB}"/>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1837501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97B6AE-4ACC-884B-808F-85A020C44D2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6A0D59A9-71C5-C747-AC74-B5AAA8ECA1AE}"/>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67607288-B804-0047-861F-391705D65E41}"/>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43F478DB-9B16-7347-83CA-8900D24520B9}"/>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6" name="Tijdelijke aanduiding voor voettekst 5">
            <a:extLst>
              <a:ext uri="{FF2B5EF4-FFF2-40B4-BE49-F238E27FC236}">
                <a16:creationId xmlns:a16="http://schemas.microsoft.com/office/drawing/2014/main" id="{6FBB0BF8-AF82-AE42-9873-50725089D9D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835E915E-ADBB-6641-8BBD-9E63CAB034D1}"/>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38938781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F5E404-2A5C-D64C-AAC3-8C33361E1D86}"/>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BD20CC77-4BBC-074D-B8C5-2AF172CB34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A30B5D3B-F7D5-BF42-AF9A-739657DF748D}"/>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3A7E43AF-544A-6447-B108-BC7B0AA708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E7C115AC-C44F-2B49-BE23-F2E4EDF595B1}"/>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A3487AA1-B6A9-4C4A-B949-9AD4CD9A110F}"/>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8" name="Tijdelijke aanduiding voor voettekst 7">
            <a:extLst>
              <a:ext uri="{FF2B5EF4-FFF2-40B4-BE49-F238E27FC236}">
                <a16:creationId xmlns:a16="http://schemas.microsoft.com/office/drawing/2014/main" id="{0E7F7688-820D-EE4D-B413-97135B4E568B}"/>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1A033F60-B9B6-574C-975F-2C7882414077}"/>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1798102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A439AB-895B-7D4A-A9AF-55A4B14EA195}"/>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01D7F39E-6801-6D42-A13B-B23AF29DCC38}"/>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4" name="Tijdelijke aanduiding voor voettekst 3">
            <a:extLst>
              <a:ext uri="{FF2B5EF4-FFF2-40B4-BE49-F238E27FC236}">
                <a16:creationId xmlns:a16="http://schemas.microsoft.com/office/drawing/2014/main" id="{A070EEB4-401C-8543-BBB1-14B5BFD4E5EF}"/>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9643C6BA-DC5C-BB4F-A994-6EEA980CE04E}"/>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3194947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80DD9671-F876-764B-BA03-A4D19FBD565E}"/>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3" name="Tijdelijke aanduiding voor voettekst 2">
            <a:extLst>
              <a:ext uri="{FF2B5EF4-FFF2-40B4-BE49-F238E27FC236}">
                <a16:creationId xmlns:a16="http://schemas.microsoft.com/office/drawing/2014/main" id="{74F145A8-4ABB-D04E-AE62-CE025886D6B6}"/>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4D42B10A-34CB-F14E-A60E-694E0E8A795D}"/>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3302268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849D2E-6F58-974D-8940-887DB36F9361}"/>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E033C317-CDB3-1546-8419-3EA84D8A9F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0501D0AB-9683-BA4B-911E-22A2638B4C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477AB7F3-9039-2F4D-8622-88BB5D2B651F}"/>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6" name="Tijdelijke aanduiding voor voettekst 5">
            <a:extLst>
              <a:ext uri="{FF2B5EF4-FFF2-40B4-BE49-F238E27FC236}">
                <a16:creationId xmlns:a16="http://schemas.microsoft.com/office/drawing/2014/main" id="{4D38409B-8C1A-CF4F-B105-026C36D41D92}"/>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5D6329A-77AA-C443-B1C9-598D776239ED}"/>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4507258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A316E1-4465-3E43-8DB6-920D185343E0}"/>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12EE6502-4408-9E46-8BEB-2D957E25380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D60F5D74-75BA-3F49-BC34-EA5F4E5D39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D1BD584D-8805-964A-819A-48B2CA5747D9}"/>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6" name="Tijdelijke aanduiding voor voettekst 5">
            <a:extLst>
              <a:ext uri="{FF2B5EF4-FFF2-40B4-BE49-F238E27FC236}">
                <a16:creationId xmlns:a16="http://schemas.microsoft.com/office/drawing/2014/main" id="{CDD11550-5756-2E45-9B32-6EEECFEDD86E}"/>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5C9A3298-FFD1-4B46-9DD8-A33148562412}"/>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92075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528605AC-5921-C644-9829-36F2567BB0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C33216DE-65CC-F545-8447-AA2CA11D04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E8B20C9-5376-6B45-AF8E-AF573D31A4B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995FB415-5DDC-6441-BB4E-57603B176C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CB198FF2-FD04-7640-8AFC-4FA8205C550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8300E9-335E-4B47-B89C-24EE9E263254}" type="slidenum">
              <a:rPr lang="nl-NL" smtClean="0"/>
              <a:t>‹nr.›</a:t>
            </a:fld>
            <a:endParaRPr lang="nl-NL"/>
          </a:p>
        </p:txBody>
      </p:sp>
    </p:spTree>
    <p:extLst>
      <p:ext uri="{BB962C8B-B14F-4D97-AF65-F5344CB8AC3E}">
        <p14:creationId xmlns:p14="http://schemas.microsoft.com/office/powerpoint/2010/main" val="35028739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hyperlink" Target="http://wijzijnfontys.nl/wp-content/uploads/2018/12/Fontys-uitgangspunten-voor-leren.pdf" TargetMode="External"/><Relationship Id="rId13" Type="http://schemas.openxmlformats.org/officeDocument/2006/relationships/hyperlink" Target="https://cdn.pixabay.com/photo/2013/07/12/15/39/post-it-150262_960_720.png" TargetMode="External"/><Relationship Id="rId3" Type="http://schemas.openxmlformats.org/officeDocument/2006/relationships/image" Target="../media/image2.png"/><Relationship Id="rId7" Type="http://schemas.openxmlformats.org/officeDocument/2006/relationships/hyperlink" Target="https://www.mural.co/templates/idea-prioritization" TargetMode="External"/><Relationship Id="rId12" Type="http://schemas.openxmlformats.org/officeDocument/2006/relationships/hyperlink" Target="https://commons.wikimedia.org/wiki/File:Simpleicons_Business_clock-time-control-tool.svg" TargetMode="External"/><Relationship Id="rId2" Type="http://schemas.openxmlformats.org/officeDocument/2006/relationships/notesSlide" Target="../notesSlides/notesSlide10.xml"/><Relationship Id="rId16" Type="http://schemas.openxmlformats.org/officeDocument/2006/relationships/hyperlink" Target="https://pixabay.com/photos/back-to-school-pencils-rainbow-art-1576790/" TargetMode="External"/><Relationship Id="rId1" Type="http://schemas.openxmlformats.org/officeDocument/2006/relationships/slideLayout" Target="../slideLayouts/slideLayout2.xml"/><Relationship Id="rId6" Type="http://schemas.openxmlformats.org/officeDocument/2006/relationships/hyperlink" Target="https://www.optischefenomenen.nl/blog/filatelistische-aandacht-voor-maurits-cornelis-escher-7" TargetMode="External"/><Relationship Id="rId11" Type="http://schemas.openxmlformats.org/officeDocument/2006/relationships/hyperlink" Target="https://upload.wikimedia.org/wikipedia/commons/1/17/Design_thinking.png" TargetMode="External"/><Relationship Id="rId5" Type="http://schemas.openxmlformats.org/officeDocument/2006/relationships/image" Target="../media/image3.png"/><Relationship Id="rId15" Type="http://schemas.openxmlformats.org/officeDocument/2006/relationships/hyperlink" Target="https://www.pexels.com/photo/three-persons-sitting-on-the-stairs-talking-with-each-other-1438072/" TargetMode="External"/><Relationship Id="rId10" Type="http://schemas.openxmlformats.org/officeDocument/2006/relationships/hyperlink" Target="https://www.turner.nl/onderwijs/de-toekomst-van-blended-onderwijs-is-gestart/" TargetMode="External"/><Relationship Id="rId4" Type="http://schemas.openxmlformats.org/officeDocument/2006/relationships/slide" Target="slide3.xml"/><Relationship Id="rId9" Type="http://schemas.openxmlformats.org/officeDocument/2006/relationships/hyperlink" Target="https://onlinelearningconsortium.org/online-learning-journal-releases-ebook/online-blended-learning-selections-from-the-field-3/" TargetMode="External"/><Relationship Id="rId14" Type="http://schemas.openxmlformats.org/officeDocument/2006/relationships/hyperlink" Target="https://www.pexels.com/photo/photo-of-woman-looking-at-the-mirror-774866/"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 name="Titel 1"/>
          <p:cNvSpPr>
            <a:spLocks noGrp="1"/>
          </p:cNvSpPr>
          <p:nvPr>
            <p:ph type="title"/>
          </p:nvPr>
        </p:nvSpPr>
        <p:spPr>
          <a:xfrm>
            <a:off x="2548490" y="2622370"/>
            <a:ext cx="8675914" cy="1325563"/>
          </a:xfrm>
        </p:spPr>
        <p:txBody>
          <a:bodyPr/>
          <a:lstStyle/>
          <a:p>
            <a:r>
              <a:rPr lang="nl-NL" b="1"/>
              <a:t>Bouwsteen 1b: De algemene onderwijsvisie</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3" name="Rechthoek 2">
            <a:extLst>
              <a:ext uri="{FF2B5EF4-FFF2-40B4-BE49-F238E27FC236}">
                <a16:creationId xmlns:a16="http://schemas.microsoft.com/office/drawing/2014/main" id="{D0A339FE-11F4-41E3-B482-68072B8720D8}"/>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A5598C59-FD1F-41B0-83CF-F1807EBFF2FF}"/>
              </a:ext>
            </a:extLst>
          </p:cNvPr>
          <p:cNvPicPr>
            <a:picLocks noChangeAspect="1"/>
          </p:cNvPicPr>
          <p:nvPr/>
        </p:nvPicPr>
        <p:blipFill>
          <a:blip r:embed="rId7"/>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28253063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3"/>
          <a:stretch>
            <a:fillRect/>
          </a:stretch>
        </p:blipFill>
        <p:spPr>
          <a:xfrm>
            <a:off x="328842" y="234493"/>
            <a:ext cx="1157769" cy="1156464"/>
          </a:xfrm>
        </p:spPr>
      </p:pic>
      <p:pic>
        <p:nvPicPr>
          <p:cNvPr id="10" name="Afbeelding 9" descr="Afbeelding met tekst, teken&#10;&#10;Automatisch gegenereerde beschrijving">
            <a:hlinkClick r:id="rId4"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12" name="Tijdelijke aanduiding voor inhoud 2">
            <a:extLst>
              <a:ext uri="{FF2B5EF4-FFF2-40B4-BE49-F238E27FC236}">
                <a16:creationId xmlns:a16="http://schemas.microsoft.com/office/drawing/2014/main" id="{6E97A066-3937-1740-BFAE-4143DD53F5C1}"/>
              </a:ext>
            </a:extLst>
          </p:cNvPr>
          <p:cNvSpPr txBox="1">
            <a:spLocks/>
          </p:cNvSpPr>
          <p:nvPr/>
        </p:nvSpPr>
        <p:spPr>
          <a:xfrm>
            <a:off x="1818442" y="619557"/>
            <a:ext cx="9844691" cy="6009843"/>
          </a:xfrm>
          <a:prstGeom prst="rect">
            <a:avLst/>
          </a:prstGeom>
        </p:spPr>
        <p:txBody>
          <a:bodyPr vert="horz" lIns="121920" tIns="60960" rIns="121920" bIns="60960" rtlCol="0" anchor="t">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dirty="0"/>
              <a:t>Bronnen:</a:t>
            </a:r>
          </a:p>
          <a:p>
            <a:pPr marL="0" indent="0">
              <a:buNone/>
            </a:pPr>
            <a:endParaRPr lang="nl-NL" sz="2900"/>
          </a:p>
          <a:p>
            <a:r>
              <a:rPr lang="nl-NL" sz="2900" b="1" dirty="0">
                <a:ea typeface="+mn-lt"/>
                <a:cs typeface="+mn-lt"/>
                <a:hlinkClick r:id="rId6"/>
              </a:rPr>
              <a:t>https://www.optischefenomenen.nl/blog/filatelistische-aandacht-voor-maurits-cornelis-escher-7</a:t>
            </a:r>
          </a:p>
          <a:p>
            <a:pPr marL="0" indent="0">
              <a:buNone/>
            </a:pPr>
            <a:endParaRPr lang="nl-NL" sz="2900">
              <a:ea typeface="+mn-lt"/>
              <a:cs typeface="+mn-lt"/>
            </a:endParaRPr>
          </a:p>
          <a:p>
            <a:r>
              <a:rPr lang="nl-NL" sz="2900" b="1" dirty="0">
                <a:ea typeface="+mn-lt"/>
                <a:cs typeface="+mn-lt"/>
                <a:hlinkClick r:id="rId7"/>
              </a:rPr>
              <a:t>https://www.mural.co/templates/idea-prioritization</a:t>
            </a:r>
            <a:endParaRPr lang="nl-NL" dirty="0"/>
          </a:p>
          <a:p>
            <a:endParaRPr lang="nl-NL" sz="2900" b="1" dirty="0">
              <a:ea typeface="+mn-lt"/>
              <a:cs typeface="+mn-lt"/>
            </a:endParaRPr>
          </a:p>
          <a:p>
            <a:r>
              <a:rPr lang="nl-NL" sz="2900" b="1" dirty="0">
                <a:ea typeface="+mn-lt"/>
                <a:cs typeface="+mn-lt"/>
                <a:hlinkClick r:id="rId7"/>
              </a:rPr>
              <a:t>https://www.mural.co/templates/idea-prioritization</a:t>
            </a:r>
            <a:br>
              <a:rPr lang="nl-NL" sz="2900" b="1" dirty="0">
                <a:ea typeface="+mn-lt"/>
                <a:cs typeface="+mn-lt"/>
              </a:rPr>
            </a:br>
            <a:endParaRPr lang="nl-NL" sz="2900">
              <a:ea typeface="+mn-lt"/>
              <a:cs typeface="+mn-lt"/>
            </a:endParaRPr>
          </a:p>
          <a:p>
            <a:r>
              <a:rPr lang="nl-NL" sz="2900" dirty="0">
                <a:ea typeface="+mn-lt"/>
                <a:cs typeface="+mn-lt"/>
                <a:hlinkClick r:id="rId8"/>
              </a:rPr>
              <a:t>http://wijzijnfontys.nl/wp-content/uploads/2018/12/Fontys-uitgangspunten-voor-leren.pdf</a:t>
            </a:r>
            <a:br>
              <a:rPr lang="nl-NL" sz="2900" dirty="0">
                <a:ea typeface="+mn-lt"/>
                <a:cs typeface="+mn-lt"/>
              </a:rPr>
            </a:br>
            <a:r>
              <a:rPr lang="nl-NL" sz="2900" dirty="0">
                <a:ea typeface="+mn-lt"/>
                <a:cs typeface="+mn-lt"/>
              </a:rPr>
              <a:t> </a:t>
            </a:r>
          </a:p>
          <a:p>
            <a:r>
              <a:rPr lang="nl-NL" sz="2900" b="1" dirty="0">
                <a:hlinkClick r:id="rId9"/>
              </a:rPr>
              <a:t>https://onlinelearningconsortium.org/online-learning-journal-releases-ebook/online-blended-learning-selections-from-the-field-3/</a:t>
            </a:r>
            <a:br>
              <a:rPr lang="nl-NL" sz="2900" dirty="0"/>
            </a:br>
            <a:endParaRPr lang="nl-NL" sz="2900">
              <a:cs typeface="Calibri"/>
            </a:endParaRPr>
          </a:p>
          <a:p>
            <a:r>
              <a:rPr lang="nl-NL" sz="2900" b="1" dirty="0">
                <a:hlinkClick r:id="rId10"/>
              </a:rPr>
              <a:t>https://www.turner.nl/onderwijs/de-toekomst-van-blended-onderwijs-is-gestart/</a:t>
            </a:r>
            <a:r>
              <a:rPr lang="nl-NL" sz="2900" b="1" dirty="0"/>
              <a:t> </a:t>
            </a:r>
            <a:endParaRPr lang="nl-NL" sz="2900" dirty="0"/>
          </a:p>
          <a:p>
            <a:r>
              <a:rPr lang="nl-NL" sz="2900" b="1" dirty="0">
                <a:hlinkClick r:id="rId11"/>
              </a:rPr>
              <a:t>https://upload.wikimedia.org/wikipedia/commons/1/17/Design_thinking.png</a:t>
            </a:r>
            <a:endParaRPr lang="nl-NL" sz="2900" dirty="0"/>
          </a:p>
          <a:p>
            <a:r>
              <a:rPr lang="nl-NL" sz="2900" dirty="0">
                <a:ea typeface="+mn-lt"/>
                <a:cs typeface="+mn-lt"/>
                <a:hlinkClick r:id="rId12"/>
              </a:rPr>
              <a:t>https://commons.wikimedia.org/wiki/File:Simpleicons_Business_clock-time-control-tool.svg</a:t>
            </a:r>
            <a:r>
              <a:rPr lang="nl-NL" sz="2900" dirty="0">
                <a:ea typeface="+mn-lt"/>
                <a:cs typeface="+mn-lt"/>
              </a:rPr>
              <a:t> </a:t>
            </a:r>
            <a:br>
              <a:rPr lang="nl-NL" sz="2900" dirty="0">
                <a:ea typeface="+mn-lt"/>
                <a:cs typeface="+mn-lt"/>
              </a:rPr>
            </a:br>
            <a:endParaRPr lang="nl-NL" sz="2900">
              <a:cs typeface="Calibri"/>
            </a:endParaRPr>
          </a:p>
          <a:p>
            <a:r>
              <a:rPr lang="nl-NL" sz="2900" dirty="0">
                <a:ea typeface="+mn-lt"/>
                <a:cs typeface="+mn-lt"/>
                <a:hlinkClick r:id="rId13"/>
              </a:rPr>
              <a:t>https://cdn.pixabay.com/photo/2013/07/12/15/39/post-it-150262_960_720.png</a:t>
            </a:r>
            <a:r>
              <a:rPr lang="nl-NL" sz="2900" dirty="0">
                <a:ea typeface="+mn-lt"/>
                <a:cs typeface="+mn-lt"/>
              </a:rPr>
              <a:t> </a:t>
            </a:r>
            <a:endParaRPr lang="nl-NL" sz="2900" dirty="0">
              <a:cs typeface="Calibri"/>
            </a:endParaRPr>
          </a:p>
          <a:p>
            <a:r>
              <a:rPr lang="nl-NL" sz="2900" b="1" dirty="0">
                <a:hlinkClick r:id="rId14"/>
              </a:rPr>
              <a:t>https://www.pexels.com/photo/photo-of-woman-looking-at-the-mirror-774866/</a:t>
            </a:r>
            <a:br>
              <a:rPr lang="nl-NL" sz="2900" dirty="0"/>
            </a:br>
            <a:endParaRPr lang="nl-NL" sz="2900"/>
          </a:p>
          <a:p>
            <a:r>
              <a:rPr lang="nl-NL" sz="2900" b="1" dirty="0">
                <a:hlinkClick r:id="rId15"/>
              </a:rPr>
              <a:t>https://www.pexels.com/photo/three-persons-sitting-on-the-stairs-talking-with-each-other-1438072/</a:t>
            </a:r>
            <a:br>
              <a:rPr lang="nl-NL" sz="2900" dirty="0"/>
            </a:br>
            <a:endParaRPr lang="nl-NL" sz="2900"/>
          </a:p>
          <a:p>
            <a:r>
              <a:rPr lang="nl-NL" sz="2900" b="1" dirty="0">
                <a:hlinkClick r:id="rId16"/>
              </a:rPr>
              <a:t>https://pixabay.com/photos/back-to-school-pencils-rainbow-art-1576790/</a:t>
            </a:r>
            <a:endParaRPr lang="nl-NL" sz="2900" b="1" dirty="0"/>
          </a:p>
          <a:p>
            <a:endParaRPr lang="nl-NL" sz="2900" b="1"/>
          </a:p>
          <a:p>
            <a:endParaRPr lang="nl-NL" sz="2900" b="1"/>
          </a:p>
          <a:p>
            <a:endParaRPr lang="nl-NL" sz="2900" b="1"/>
          </a:p>
          <a:p>
            <a:endParaRPr lang="nl-NL" sz="2900" b="1"/>
          </a:p>
        </p:txBody>
      </p:sp>
    </p:spTree>
    <p:extLst>
      <p:ext uri="{BB962C8B-B14F-4D97-AF65-F5344CB8AC3E}">
        <p14:creationId xmlns:p14="http://schemas.microsoft.com/office/powerpoint/2010/main" val="21554652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2" name="Afbeelding 2">
            <a:extLst>
              <a:ext uri="{FF2B5EF4-FFF2-40B4-BE49-F238E27FC236}">
                <a16:creationId xmlns:a16="http://schemas.microsoft.com/office/drawing/2014/main" id="{F0A928C8-FE52-4732-B080-CF9C8E208FB2}"/>
              </a:ext>
            </a:extLst>
          </p:cNvPr>
          <p:cNvPicPr>
            <a:picLocks noChangeAspect="1"/>
          </p:cNvPicPr>
          <p:nvPr/>
        </p:nvPicPr>
        <p:blipFill>
          <a:blip r:embed="rId7"/>
          <a:stretch>
            <a:fillRect/>
          </a:stretch>
        </p:blipFill>
        <p:spPr>
          <a:xfrm>
            <a:off x="691662" y="4168686"/>
            <a:ext cx="11512061" cy="2119614"/>
          </a:xfrm>
          <a:prstGeom prst="rect">
            <a:avLst/>
          </a:prstGeom>
        </p:spPr>
      </p:pic>
    </p:spTree>
    <p:extLst>
      <p:ext uri="{BB962C8B-B14F-4D97-AF65-F5344CB8AC3E}">
        <p14:creationId xmlns:p14="http://schemas.microsoft.com/office/powerpoint/2010/main" val="3653404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2007900" y="149943"/>
            <a:ext cx="9557246" cy="1325563"/>
          </a:xfrm>
        </p:spPr>
        <p:txBody>
          <a:bodyPr/>
          <a:lstStyle/>
          <a:p>
            <a:r>
              <a:rPr lang="nl-NL" b="1"/>
              <a:t>Toelichting (te verwijderen voor gebruik) </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2004196" y="1398277"/>
            <a:ext cx="10031860" cy="5236439"/>
          </a:xfrm>
          <a:prstGeom prst="rect">
            <a:avLst/>
          </a:prstGeom>
        </p:spPr>
        <p:txBody>
          <a:bodyPr vert="horz" lIns="91440" tIns="45720" rIns="91440" bIns="45720" rtlCol="0" anchor="t">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b="1">
                <a:cs typeface="Calibri"/>
              </a:rPr>
              <a:t>De bedoeling</a:t>
            </a:r>
            <a:r>
              <a:rPr lang="nl-NL">
                <a:cs typeface="Calibri"/>
              </a:rPr>
              <a:t>:</a:t>
            </a:r>
          </a:p>
          <a:p>
            <a:r>
              <a:rPr lang="nl-NL">
                <a:cs typeface="Calibri"/>
              </a:rPr>
              <a:t>Context: gebruiken als instituut nog geen eigen onderwijsvisie heeft. </a:t>
            </a:r>
          </a:p>
          <a:p>
            <a:r>
              <a:rPr lang="nl-NL">
                <a:cs typeface="Calibri"/>
              </a:rPr>
              <a:t>Tijdsindicatie: +/- 1 uur </a:t>
            </a:r>
          </a:p>
          <a:p>
            <a:r>
              <a:rPr lang="nl-NL">
                <a:cs typeface="Calibri"/>
              </a:rPr>
              <a:t>Doel bouwsteen 1b: De aanwezige opvattingen over leren expliciteren en omzetten uitgangspunten op leren.</a:t>
            </a:r>
          </a:p>
          <a:p>
            <a:pPr marL="0" indent="0">
              <a:buNone/>
            </a:pPr>
            <a:endParaRPr lang="nl-NL">
              <a:cs typeface="Calibri"/>
            </a:endParaRPr>
          </a:p>
          <a:p>
            <a:pPr marL="0" indent="0">
              <a:buNone/>
            </a:pPr>
            <a:r>
              <a:rPr lang="nl-NL" b="1">
                <a:cs typeface="Calibri"/>
              </a:rPr>
              <a:t>Benodigde acties vooraf</a:t>
            </a:r>
            <a:r>
              <a:rPr lang="nl-NL">
                <a:cs typeface="Calibri"/>
              </a:rPr>
              <a:t>:</a:t>
            </a:r>
          </a:p>
          <a:p>
            <a:r>
              <a:rPr lang="nl-NL">
                <a:cs typeface="Calibri"/>
              </a:rPr>
              <a:t>De 5 uitgangspunten voor leren van </a:t>
            </a:r>
            <a:r>
              <a:rPr lang="nl-NL" err="1">
                <a:cs typeface="Calibri"/>
              </a:rPr>
              <a:t>Fontys</a:t>
            </a:r>
            <a:r>
              <a:rPr lang="nl-NL">
                <a:cs typeface="Calibri"/>
              </a:rPr>
              <a:t> beschikbaar stellen voor deelnemers.</a:t>
            </a:r>
          </a:p>
          <a:p>
            <a:r>
              <a:rPr lang="nl-NL" err="1">
                <a:cs typeface="Calibri"/>
              </a:rPr>
              <a:t>Mural</a:t>
            </a:r>
            <a:r>
              <a:rPr lang="nl-NL">
                <a:cs typeface="Calibri"/>
              </a:rPr>
              <a:t> / whiteboard  inrichten voor </a:t>
            </a:r>
            <a:r>
              <a:rPr lang="nl-NL" err="1">
                <a:cs typeface="Calibri"/>
              </a:rPr>
              <a:t>prio</a:t>
            </a:r>
            <a:r>
              <a:rPr lang="nl-NL">
                <a:cs typeface="Calibri"/>
              </a:rPr>
              <a:t>-oefening (zie daarvoor de specifieke sheet) denk bij de offline variant aan post-its en stiften.</a:t>
            </a:r>
          </a:p>
          <a:p>
            <a:r>
              <a:rPr lang="nl-NL">
                <a:cs typeface="Calibri"/>
              </a:rPr>
              <a:t>Variant online: richt MS-Teams in (optioneel break-out rooms) voor het speeddaten.</a:t>
            </a:r>
          </a:p>
          <a:p>
            <a:r>
              <a:rPr lang="nl-NL">
                <a:cs typeface="Calibri"/>
              </a:rPr>
              <a:t>Variant offline: maak in het lokaal twee rijen tafels. Voor de speeddate kan één rij steeds verschuiven.</a:t>
            </a:r>
          </a:p>
          <a:p>
            <a:endParaRPr lang="nl-NL">
              <a:cs typeface="Calibri"/>
            </a:endParaRPr>
          </a:p>
          <a:p>
            <a:pPr marL="0" indent="0">
              <a:buNone/>
            </a:pPr>
            <a:r>
              <a:rPr lang="nl-NL" b="1">
                <a:cs typeface="Calibri"/>
              </a:rPr>
              <a:t>Leeractiviteiten</a:t>
            </a:r>
            <a:r>
              <a:rPr lang="nl-NL">
                <a:cs typeface="Calibri"/>
              </a:rPr>
              <a:t>: </a:t>
            </a:r>
          </a:p>
          <a:p>
            <a:r>
              <a:rPr lang="nl-NL">
                <a:cs typeface="Calibri"/>
              </a:rPr>
              <a:t>Uitgangspunten definiëren</a:t>
            </a:r>
          </a:p>
          <a:p>
            <a:r>
              <a:rPr lang="nl-NL">
                <a:cs typeface="Calibri"/>
              </a:rPr>
              <a:t>Speeddate </a:t>
            </a:r>
          </a:p>
          <a:p>
            <a:r>
              <a:rPr lang="nl-NL">
                <a:cs typeface="Calibri"/>
              </a:rPr>
              <a:t>Groepsdiscussie</a:t>
            </a:r>
          </a:p>
          <a:p>
            <a:endParaRPr lang="nl-NL">
              <a:cs typeface="Calibri"/>
            </a:endParaRPr>
          </a:p>
        </p:txBody>
      </p:sp>
      <p:sp>
        <p:nvSpPr>
          <p:cNvPr id="3" name="Rechthoek 2">
            <a:extLst>
              <a:ext uri="{FF2B5EF4-FFF2-40B4-BE49-F238E27FC236}">
                <a16:creationId xmlns:a16="http://schemas.microsoft.com/office/drawing/2014/main" id="{27D058EF-FAAF-405E-952B-7F88C9CD3EB0}"/>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1F339984-159C-4855-894A-8033684C5BFA}"/>
              </a:ext>
            </a:extLst>
          </p:cNvPr>
          <p:cNvPicPr>
            <a:picLocks noChangeAspect="1"/>
          </p:cNvPicPr>
          <p:nvPr/>
        </p:nvPicPr>
        <p:blipFill>
          <a:blip r:embed="rId6"/>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38203049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399095" cy="1325563"/>
          </a:xfrm>
        </p:spPr>
        <p:txBody>
          <a:bodyPr/>
          <a:lstStyle/>
          <a:p>
            <a:r>
              <a:rPr lang="nl-NL" b="1"/>
              <a:t>Doel activiteit</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7" name="AutoShape 2"/>
          <p:cNvSpPr>
            <a:spLocks/>
          </p:cNvSpPr>
          <p:nvPr/>
        </p:nvSpPr>
        <p:spPr bwMode="auto">
          <a:xfrm flipH="1">
            <a:off x="4698841" y="2020164"/>
            <a:ext cx="3168882" cy="4033039"/>
          </a:xfrm>
          <a:custGeom>
            <a:avLst/>
            <a:gdLst/>
            <a:ahLst/>
            <a:cxnLst/>
            <a:rect l="0" t="0" r="r" b="b"/>
            <a:pathLst>
              <a:path w="21207" h="21401">
                <a:moveTo>
                  <a:pt x="15435" y="21401"/>
                </a:moveTo>
                <a:cubicBezTo>
                  <a:pt x="15398" y="21401"/>
                  <a:pt x="15360" y="21395"/>
                  <a:pt x="15324" y="21383"/>
                </a:cubicBezTo>
                <a:cubicBezTo>
                  <a:pt x="15206" y="21342"/>
                  <a:pt x="15139" y="21243"/>
                  <a:pt x="15160" y="21143"/>
                </a:cubicBezTo>
                <a:lnTo>
                  <a:pt x="15445" y="19774"/>
                </a:lnTo>
                <a:lnTo>
                  <a:pt x="14482" y="20229"/>
                </a:lnTo>
                <a:cubicBezTo>
                  <a:pt x="14439" y="20249"/>
                  <a:pt x="14391" y="20265"/>
                  <a:pt x="14341" y="20265"/>
                </a:cubicBezTo>
                <a:lnTo>
                  <a:pt x="7874" y="20265"/>
                </a:lnTo>
                <a:cubicBezTo>
                  <a:pt x="6790" y="20568"/>
                  <a:pt x="5870" y="20297"/>
                  <a:pt x="5600" y="19870"/>
                </a:cubicBezTo>
                <a:cubicBezTo>
                  <a:pt x="5573" y="19828"/>
                  <a:pt x="5534" y="19749"/>
                  <a:pt x="5521" y="19651"/>
                </a:cubicBezTo>
                <a:cubicBezTo>
                  <a:pt x="4849" y="19537"/>
                  <a:pt x="4388" y="19302"/>
                  <a:pt x="4181" y="18970"/>
                </a:cubicBezTo>
                <a:cubicBezTo>
                  <a:pt x="4089" y="18821"/>
                  <a:pt x="4048" y="18675"/>
                  <a:pt x="4058" y="18536"/>
                </a:cubicBezTo>
                <a:cubicBezTo>
                  <a:pt x="3500" y="18366"/>
                  <a:pt x="3296" y="18091"/>
                  <a:pt x="3229" y="17864"/>
                </a:cubicBezTo>
                <a:cubicBezTo>
                  <a:pt x="3151" y="17597"/>
                  <a:pt x="3205" y="17360"/>
                  <a:pt x="3355" y="17148"/>
                </a:cubicBezTo>
                <a:cubicBezTo>
                  <a:pt x="3343" y="17135"/>
                  <a:pt x="3332" y="17122"/>
                  <a:pt x="3321" y="17108"/>
                </a:cubicBezTo>
                <a:cubicBezTo>
                  <a:pt x="3067" y="16793"/>
                  <a:pt x="3024" y="16446"/>
                  <a:pt x="3194" y="16105"/>
                </a:cubicBezTo>
                <a:cubicBezTo>
                  <a:pt x="3275" y="15942"/>
                  <a:pt x="3401" y="15786"/>
                  <a:pt x="3562" y="15637"/>
                </a:cubicBezTo>
                <a:cubicBezTo>
                  <a:pt x="3223" y="15320"/>
                  <a:pt x="3064" y="14850"/>
                  <a:pt x="3076" y="14207"/>
                </a:cubicBezTo>
                <a:cubicBezTo>
                  <a:pt x="3112" y="12406"/>
                  <a:pt x="2969" y="11890"/>
                  <a:pt x="729" y="7994"/>
                </a:cubicBezTo>
                <a:cubicBezTo>
                  <a:pt x="-393" y="6041"/>
                  <a:pt x="-212" y="3929"/>
                  <a:pt x="1213" y="2343"/>
                </a:cubicBezTo>
                <a:cubicBezTo>
                  <a:pt x="2743" y="640"/>
                  <a:pt x="5436" y="-199"/>
                  <a:pt x="8601" y="41"/>
                </a:cubicBezTo>
                <a:cubicBezTo>
                  <a:pt x="11512" y="261"/>
                  <a:pt x="13504" y="1112"/>
                  <a:pt x="14523" y="2571"/>
                </a:cubicBezTo>
                <a:cubicBezTo>
                  <a:pt x="15369" y="3783"/>
                  <a:pt x="15346" y="5117"/>
                  <a:pt x="15332" y="5915"/>
                </a:cubicBezTo>
                <a:cubicBezTo>
                  <a:pt x="15312" y="7047"/>
                  <a:pt x="15808" y="7527"/>
                  <a:pt x="16287" y="7991"/>
                </a:cubicBezTo>
                <a:cubicBezTo>
                  <a:pt x="16441" y="8141"/>
                  <a:pt x="16588" y="8283"/>
                  <a:pt x="16713" y="8443"/>
                </a:cubicBezTo>
                <a:cubicBezTo>
                  <a:pt x="16895" y="8676"/>
                  <a:pt x="16934" y="8883"/>
                  <a:pt x="16829" y="9060"/>
                </a:cubicBezTo>
                <a:cubicBezTo>
                  <a:pt x="16645" y="9370"/>
                  <a:pt x="16101" y="9428"/>
                  <a:pt x="15741" y="9467"/>
                </a:cubicBezTo>
                <a:cubicBezTo>
                  <a:pt x="15686" y="9473"/>
                  <a:pt x="15633" y="9479"/>
                  <a:pt x="15592" y="9484"/>
                </a:cubicBezTo>
                <a:cubicBezTo>
                  <a:pt x="15365" y="9515"/>
                  <a:pt x="15175" y="9607"/>
                  <a:pt x="15120" y="9659"/>
                </a:cubicBezTo>
                <a:cubicBezTo>
                  <a:pt x="15321" y="9847"/>
                  <a:pt x="15490" y="10151"/>
                  <a:pt x="15179" y="10545"/>
                </a:cubicBezTo>
                <a:cubicBezTo>
                  <a:pt x="15169" y="10558"/>
                  <a:pt x="15159" y="10571"/>
                  <a:pt x="15149" y="10583"/>
                </a:cubicBezTo>
                <a:cubicBezTo>
                  <a:pt x="15041" y="10717"/>
                  <a:pt x="15012" y="10753"/>
                  <a:pt x="15097" y="10955"/>
                </a:cubicBezTo>
                <a:cubicBezTo>
                  <a:pt x="15251" y="11321"/>
                  <a:pt x="14943" y="11578"/>
                  <a:pt x="14717" y="11765"/>
                </a:cubicBezTo>
                <a:cubicBezTo>
                  <a:pt x="14644" y="11826"/>
                  <a:pt x="14575" y="11883"/>
                  <a:pt x="14521" y="11941"/>
                </a:cubicBezTo>
                <a:cubicBezTo>
                  <a:pt x="14474" y="11991"/>
                  <a:pt x="14465" y="12208"/>
                  <a:pt x="14459" y="12353"/>
                </a:cubicBezTo>
                <a:cubicBezTo>
                  <a:pt x="14443" y="12725"/>
                  <a:pt x="14423" y="13189"/>
                  <a:pt x="13992" y="13434"/>
                </a:cubicBezTo>
                <a:cubicBezTo>
                  <a:pt x="13617" y="13647"/>
                  <a:pt x="12880" y="13565"/>
                  <a:pt x="11800" y="13416"/>
                </a:cubicBezTo>
                <a:cubicBezTo>
                  <a:pt x="11323" y="13350"/>
                  <a:pt x="10730" y="13267"/>
                  <a:pt x="10542" y="13307"/>
                </a:cubicBezTo>
                <a:cubicBezTo>
                  <a:pt x="10343" y="13349"/>
                  <a:pt x="10323" y="13762"/>
                  <a:pt x="10382" y="14065"/>
                </a:cubicBezTo>
                <a:cubicBezTo>
                  <a:pt x="10520" y="14210"/>
                  <a:pt x="10550" y="14402"/>
                  <a:pt x="10465" y="14611"/>
                </a:cubicBezTo>
                <a:cubicBezTo>
                  <a:pt x="10421" y="14719"/>
                  <a:pt x="10307" y="14856"/>
                  <a:pt x="9911" y="15035"/>
                </a:cubicBezTo>
                <a:cubicBezTo>
                  <a:pt x="10111" y="15066"/>
                  <a:pt x="10276" y="15132"/>
                  <a:pt x="10392" y="15232"/>
                </a:cubicBezTo>
                <a:cubicBezTo>
                  <a:pt x="10602" y="15413"/>
                  <a:pt x="10613" y="15674"/>
                  <a:pt x="10421" y="15930"/>
                </a:cubicBezTo>
                <a:cubicBezTo>
                  <a:pt x="10179" y="16253"/>
                  <a:pt x="9048" y="16659"/>
                  <a:pt x="8481" y="16847"/>
                </a:cubicBezTo>
                <a:cubicBezTo>
                  <a:pt x="9388" y="16697"/>
                  <a:pt x="9959" y="16750"/>
                  <a:pt x="10216" y="17006"/>
                </a:cubicBezTo>
                <a:cubicBezTo>
                  <a:pt x="10317" y="17107"/>
                  <a:pt x="10450" y="17328"/>
                  <a:pt x="10206" y="17676"/>
                </a:cubicBezTo>
                <a:cubicBezTo>
                  <a:pt x="10049" y="17900"/>
                  <a:pt x="9465" y="18097"/>
                  <a:pt x="8905" y="18241"/>
                </a:cubicBezTo>
                <a:cubicBezTo>
                  <a:pt x="9113" y="18271"/>
                  <a:pt x="9301" y="18333"/>
                  <a:pt x="9417" y="18446"/>
                </a:cubicBezTo>
                <a:cubicBezTo>
                  <a:pt x="9488" y="18515"/>
                  <a:pt x="9687" y="18765"/>
                  <a:pt x="9265" y="19099"/>
                </a:cubicBezTo>
                <a:cubicBezTo>
                  <a:pt x="8729" y="19524"/>
                  <a:pt x="7352" y="19784"/>
                  <a:pt x="6142" y="19716"/>
                </a:cubicBezTo>
                <a:cubicBezTo>
                  <a:pt x="6342" y="19908"/>
                  <a:pt x="6962" y="20024"/>
                  <a:pt x="7732" y="19804"/>
                </a:cubicBezTo>
                <a:cubicBezTo>
                  <a:pt x="7762" y="19795"/>
                  <a:pt x="7794" y="19772"/>
                  <a:pt x="7826" y="19772"/>
                </a:cubicBezTo>
                <a:lnTo>
                  <a:pt x="14265" y="19772"/>
                </a:lnTo>
                <a:lnTo>
                  <a:pt x="15677" y="19132"/>
                </a:lnTo>
                <a:cubicBezTo>
                  <a:pt x="15770" y="19088"/>
                  <a:pt x="15887" y="19101"/>
                  <a:pt x="15977" y="19150"/>
                </a:cubicBezTo>
                <a:cubicBezTo>
                  <a:pt x="16067" y="19199"/>
                  <a:pt x="16112" y="19289"/>
                  <a:pt x="16095" y="19374"/>
                </a:cubicBezTo>
                <a:lnTo>
                  <a:pt x="15893" y="20344"/>
                </a:lnTo>
                <a:lnTo>
                  <a:pt x="18115" y="18060"/>
                </a:lnTo>
                <a:cubicBezTo>
                  <a:pt x="18196" y="17977"/>
                  <a:pt x="18340" y="17951"/>
                  <a:pt x="18459" y="17996"/>
                </a:cubicBezTo>
                <a:cubicBezTo>
                  <a:pt x="18578" y="18042"/>
                  <a:pt x="18640" y="18128"/>
                  <a:pt x="18608" y="18230"/>
                </a:cubicBezTo>
                <a:lnTo>
                  <a:pt x="18120" y="19771"/>
                </a:lnTo>
                <a:lnTo>
                  <a:pt x="20927" y="19771"/>
                </a:lnTo>
                <a:cubicBezTo>
                  <a:pt x="21082" y="19771"/>
                  <a:pt x="21207" y="19896"/>
                  <a:pt x="21207" y="20018"/>
                </a:cubicBezTo>
                <a:cubicBezTo>
                  <a:pt x="21207" y="20140"/>
                  <a:pt x="21082" y="20265"/>
                  <a:pt x="20927" y="20265"/>
                </a:cubicBezTo>
                <a:lnTo>
                  <a:pt x="17762" y="20265"/>
                </a:lnTo>
                <a:cubicBezTo>
                  <a:pt x="17676" y="20265"/>
                  <a:pt x="17595" y="20228"/>
                  <a:pt x="17542" y="20174"/>
                </a:cubicBezTo>
                <a:cubicBezTo>
                  <a:pt x="17489" y="20120"/>
                  <a:pt x="17470" y="20047"/>
                  <a:pt x="17491" y="19981"/>
                </a:cubicBezTo>
                <a:lnTo>
                  <a:pt x="17744" y="19170"/>
                </a:lnTo>
                <a:lnTo>
                  <a:pt x="15657" y="21315"/>
                </a:lnTo>
                <a:cubicBezTo>
                  <a:pt x="15603" y="21371"/>
                  <a:pt x="15520" y="21401"/>
                  <a:pt x="15435" y="21401"/>
                </a:cubicBezTo>
                <a:close/>
                <a:moveTo>
                  <a:pt x="6291" y="19279"/>
                </a:moveTo>
                <a:cubicBezTo>
                  <a:pt x="7308" y="19316"/>
                  <a:pt x="8462" y="19109"/>
                  <a:pt x="8869" y="18786"/>
                </a:cubicBezTo>
                <a:cubicBezTo>
                  <a:pt x="8911" y="18753"/>
                  <a:pt x="8936" y="18727"/>
                  <a:pt x="8950" y="18710"/>
                </a:cubicBezTo>
                <a:cubicBezTo>
                  <a:pt x="8846" y="18672"/>
                  <a:pt x="8555" y="18630"/>
                  <a:pt x="8071" y="18685"/>
                </a:cubicBezTo>
                <a:cubicBezTo>
                  <a:pt x="7512" y="18749"/>
                  <a:pt x="6947" y="18913"/>
                  <a:pt x="6521" y="19137"/>
                </a:cubicBezTo>
                <a:cubicBezTo>
                  <a:pt x="6432" y="19184"/>
                  <a:pt x="6355" y="19231"/>
                  <a:pt x="6291" y="19279"/>
                </a:cubicBezTo>
                <a:close/>
                <a:moveTo>
                  <a:pt x="4628" y="18653"/>
                </a:moveTo>
                <a:cubicBezTo>
                  <a:pt x="4638" y="18688"/>
                  <a:pt x="4656" y="18728"/>
                  <a:pt x="4683" y="18772"/>
                </a:cubicBezTo>
                <a:cubicBezTo>
                  <a:pt x="4810" y="18976"/>
                  <a:pt x="5148" y="19132"/>
                  <a:pt x="5643" y="19215"/>
                </a:cubicBezTo>
                <a:cubicBezTo>
                  <a:pt x="5745" y="19073"/>
                  <a:pt x="5921" y="18920"/>
                  <a:pt x="6212" y="18767"/>
                </a:cubicBezTo>
                <a:cubicBezTo>
                  <a:pt x="6286" y="18728"/>
                  <a:pt x="6364" y="18691"/>
                  <a:pt x="6444" y="18655"/>
                </a:cubicBezTo>
                <a:cubicBezTo>
                  <a:pt x="5879" y="18705"/>
                  <a:pt x="5258" y="18724"/>
                  <a:pt x="4705" y="18663"/>
                </a:cubicBezTo>
                <a:cubicBezTo>
                  <a:pt x="4679" y="18660"/>
                  <a:pt x="4653" y="18657"/>
                  <a:pt x="4628" y="18653"/>
                </a:cubicBezTo>
                <a:close/>
                <a:moveTo>
                  <a:pt x="4910" y="18237"/>
                </a:moveTo>
                <a:cubicBezTo>
                  <a:pt x="6694" y="18394"/>
                  <a:pt x="9476" y="17711"/>
                  <a:pt x="9719" y="17457"/>
                </a:cubicBezTo>
                <a:cubicBezTo>
                  <a:pt x="9789" y="17356"/>
                  <a:pt x="9792" y="17296"/>
                  <a:pt x="9778" y="17282"/>
                </a:cubicBezTo>
                <a:cubicBezTo>
                  <a:pt x="9713" y="17217"/>
                  <a:pt x="9262" y="17112"/>
                  <a:pt x="7977" y="17405"/>
                </a:cubicBezTo>
                <a:cubicBezTo>
                  <a:pt x="7738" y="17459"/>
                  <a:pt x="7491" y="17512"/>
                  <a:pt x="7253" y="17564"/>
                </a:cubicBezTo>
                <a:cubicBezTo>
                  <a:pt x="6367" y="17754"/>
                  <a:pt x="5389" y="17965"/>
                  <a:pt x="4910" y="18237"/>
                </a:cubicBezTo>
                <a:close/>
                <a:moveTo>
                  <a:pt x="3809" y="17435"/>
                </a:moveTo>
                <a:cubicBezTo>
                  <a:pt x="3755" y="17539"/>
                  <a:pt x="3741" y="17649"/>
                  <a:pt x="3774" y="17764"/>
                </a:cubicBezTo>
                <a:cubicBezTo>
                  <a:pt x="3820" y="17919"/>
                  <a:pt x="3982" y="18039"/>
                  <a:pt x="4259" y="18123"/>
                </a:cubicBezTo>
                <a:cubicBezTo>
                  <a:pt x="4492" y="17881"/>
                  <a:pt x="4910" y="17697"/>
                  <a:pt x="5428" y="17540"/>
                </a:cubicBezTo>
                <a:cubicBezTo>
                  <a:pt x="5231" y="17560"/>
                  <a:pt x="5036" y="17572"/>
                  <a:pt x="4849" y="17574"/>
                </a:cubicBezTo>
                <a:cubicBezTo>
                  <a:pt x="4425" y="17579"/>
                  <a:pt x="4078" y="17533"/>
                  <a:pt x="3809" y="17435"/>
                </a:cubicBezTo>
                <a:close/>
                <a:moveTo>
                  <a:pt x="4174" y="17071"/>
                </a:moveTo>
                <a:cubicBezTo>
                  <a:pt x="4376" y="17120"/>
                  <a:pt x="4614" y="17133"/>
                  <a:pt x="4819" y="17131"/>
                </a:cubicBezTo>
                <a:cubicBezTo>
                  <a:pt x="5616" y="17125"/>
                  <a:pt x="6770" y="16905"/>
                  <a:pt x="7986" y="16528"/>
                </a:cubicBezTo>
                <a:cubicBezTo>
                  <a:pt x="9211" y="16148"/>
                  <a:pt x="9863" y="15803"/>
                  <a:pt x="9940" y="15704"/>
                </a:cubicBezTo>
                <a:cubicBezTo>
                  <a:pt x="9968" y="15666"/>
                  <a:pt x="10029" y="15574"/>
                  <a:pt x="9981" y="15532"/>
                </a:cubicBezTo>
                <a:cubicBezTo>
                  <a:pt x="9884" y="15449"/>
                  <a:pt x="9408" y="15367"/>
                  <a:pt x="8623" y="15669"/>
                </a:cubicBezTo>
                <a:cubicBezTo>
                  <a:pt x="8296" y="15795"/>
                  <a:pt x="7789" y="15917"/>
                  <a:pt x="7202" y="16059"/>
                </a:cubicBezTo>
                <a:cubicBezTo>
                  <a:pt x="6200" y="16300"/>
                  <a:pt x="4848" y="16625"/>
                  <a:pt x="4174" y="17071"/>
                </a:cubicBezTo>
                <a:close/>
                <a:moveTo>
                  <a:pt x="3996" y="15919"/>
                </a:moveTo>
                <a:cubicBezTo>
                  <a:pt x="3866" y="16036"/>
                  <a:pt x="3771" y="16153"/>
                  <a:pt x="3714" y="16268"/>
                </a:cubicBezTo>
                <a:cubicBezTo>
                  <a:pt x="3624" y="16447"/>
                  <a:pt x="3630" y="16618"/>
                  <a:pt x="3733" y="16786"/>
                </a:cubicBezTo>
                <a:cubicBezTo>
                  <a:pt x="4120" y="16511"/>
                  <a:pt x="4677" y="16288"/>
                  <a:pt x="5281" y="16099"/>
                </a:cubicBezTo>
                <a:cubicBezTo>
                  <a:pt x="4813" y="16122"/>
                  <a:pt x="4369" y="16083"/>
                  <a:pt x="3996" y="15919"/>
                </a:cubicBezTo>
                <a:close/>
                <a:moveTo>
                  <a:pt x="4442" y="15592"/>
                </a:moveTo>
                <a:cubicBezTo>
                  <a:pt x="4901" y="15718"/>
                  <a:pt x="5517" y="15653"/>
                  <a:pt x="6129" y="15556"/>
                </a:cubicBezTo>
                <a:cubicBezTo>
                  <a:pt x="6833" y="15445"/>
                  <a:pt x="7760" y="15241"/>
                  <a:pt x="8491" y="15036"/>
                </a:cubicBezTo>
                <a:cubicBezTo>
                  <a:pt x="9520" y="14749"/>
                  <a:pt x="9883" y="14543"/>
                  <a:pt x="9934" y="14472"/>
                </a:cubicBezTo>
                <a:cubicBezTo>
                  <a:pt x="9937" y="14463"/>
                  <a:pt x="9940" y="14454"/>
                  <a:pt x="9943" y="14446"/>
                </a:cubicBezTo>
                <a:cubicBezTo>
                  <a:pt x="9860" y="14410"/>
                  <a:pt x="9808" y="14343"/>
                  <a:pt x="9801" y="14271"/>
                </a:cubicBezTo>
                <a:cubicBezTo>
                  <a:pt x="9582" y="14214"/>
                  <a:pt x="9026" y="14177"/>
                  <a:pt x="7658" y="14454"/>
                </a:cubicBezTo>
                <a:cubicBezTo>
                  <a:pt x="6331" y="14724"/>
                  <a:pt x="5168" y="15144"/>
                  <a:pt x="4442" y="15592"/>
                </a:cubicBezTo>
                <a:close/>
                <a:moveTo>
                  <a:pt x="7556" y="444"/>
                </a:moveTo>
                <a:cubicBezTo>
                  <a:pt x="5031" y="444"/>
                  <a:pt x="2919" y="1209"/>
                  <a:pt x="1669" y="2600"/>
                </a:cubicBezTo>
                <a:cubicBezTo>
                  <a:pt x="361" y="4056"/>
                  <a:pt x="200" y="6003"/>
                  <a:pt x="1238" y="7810"/>
                </a:cubicBezTo>
                <a:cubicBezTo>
                  <a:pt x="3527" y="11792"/>
                  <a:pt x="3673" y="12325"/>
                  <a:pt x="3635" y="14214"/>
                </a:cubicBezTo>
                <a:cubicBezTo>
                  <a:pt x="3625" y="14718"/>
                  <a:pt x="3736" y="15091"/>
                  <a:pt x="3964" y="15325"/>
                </a:cubicBezTo>
                <a:cubicBezTo>
                  <a:pt x="4867" y="14724"/>
                  <a:pt x="6311" y="14270"/>
                  <a:pt x="7520" y="14025"/>
                </a:cubicBezTo>
                <a:cubicBezTo>
                  <a:pt x="8560" y="13814"/>
                  <a:pt x="9305" y="13744"/>
                  <a:pt x="9794" y="13815"/>
                </a:cubicBezTo>
                <a:cubicBezTo>
                  <a:pt x="9784" y="13462"/>
                  <a:pt x="9873" y="12989"/>
                  <a:pt x="10398" y="12878"/>
                </a:cubicBezTo>
                <a:cubicBezTo>
                  <a:pt x="10690" y="12817"/>
                  <a:pt x="11157" y="12876"/>
                  <a:pt x="11896" y="12979"/>
                </a:cubicBezTo>
                <a:cubicBezTo>
                  <a:pt x="12478" y="13059"/>
                  <a:pt x="13453" y="13194"/>
                  <a:pt x="13665" y="13073"/>
                </a:cubicBezTo>
                <a:cubicBezTo>
                  <a:pt x="13873" y="12955"/>
                  <a:pt x="13887" y="12627"/>
                  <a:pt x="13900" y="12337"/>
                </a:cubicBezTo>
                <a:cubicBezTo>
                  <a:pt x="13911" y="12068"/>
                  <a:pt x="13921" y="11835"/>
                  <a:pt x="14073" y="11675"/>
                </a:cubicBezTo>
                <a:cubicBezTo>
                  <a:pt x="14148" y="11596"/>
                  <a:pt x="14231" y="11526"/>
                  <a:pt x="14313" y="11459"/>
                </a:cubicBezTo>
                <a:cubicBezTo>
                  <a:pt x="14543" y="11268"/>
                  <a:pt x="14608" y="11193"/>
                  <a:pt x="14567" y="11095"/>
                </a:cubicBezTo>
                <a:cubicBezTo>
                  <a:pt x="14410" y="10722"/>
                  <a:pt x="14513" y="10549"/>
                  <a:pt x="14677" y="10345"/>
                </a:cubicBezTo>
                <a:lnTo>
                  <a:pt x="14705" y="10310"/>
                </a:lnTo>
                <a:cubicBezTo>
                  <a:pt x="14824" y="10158"/>
                  <a:pt x="14820" y="10062"/>
                  <a:pt x="14690" y="9942"/>
                </a:cubicBezTo>
                <a:cubicBezTo>
                  <a:pt x="14556" y="9820"/>
                  <a:pt x="14517" y="9668"/>
                  <a:pt x="14581" y="9526"/>
                </a:cubicBezTo>
                <a:cubicBezTo>
                  <a:pt x="14698" y="9267"/>
                  <a:pt x="15138" y="9096"/>
                  <a:pt x="15497" y="9047"/>
                </a:cubicBezTo>
                <a:cubicBezTo>
                  <a:pt x="15548" y="9040"/>
                  <a:pt x="15605" y="9034"/>
                  <a:pt x="15666" y="9028"/>
                </a:cubicBezTo>
                <a:cubicBezTo>
                  <a:pt x="15831" y="9010"/>
                  <a:pt x="16269" y="8963"/>
                  <a:pt x="16323" y="8871"/>
                </a:cubicBezTo>
                <a:cubicBezTo>
                  <a:pt x="16333" y="8854"/>
                  <a:pt x="16328" y="8792"/>
                  <a:pt x="16238" y="8677"/>
                </a:cubicBezTo>
                <a:cubicBezTo>
                  <a:pt x="16132" y="8542"/>
                  <a:pt x="15997" y="8411"/>
                  <a:pt x="15854" y="8272"/>
                </a:cubicBezTo>
                <a:cubicBezTo>
                  <a:pt x="15362" y="7795"/>
                  <a:pt x="14750" y="7202"/>
                  <a:pt x="14773" y="5909"/>
                </a:cubicBezTo>
                <a:cubicBezTo>
                  <a:pt x="14801" y="4302"/>
                  <a:pt x="14858" y="959"/>
                  <a:pt x="8548" y="482"/>
                </a:cubicBezTo>
                <a:cubicBezTo>
                  <a:pt x="8211" y="456"/>
                  <a:pt x="7880" y="444"/>
                  <a:pt x="7556" y="444"/>
                </a:cubicBezTo>
                <a:close/>
                <a:moveTo>
                  <a:pt x="7556" y="444"/>
                </a:moveTo>
              </a:path>
            </a:pathLst>
          </a:custGeom>
          <a:solidFill>
            <a:sysClr val="window" lastClr="FFFFFF">
              <a:lumMod val="50000"/>
            </a:sysClr>
          </a:solidFill>
          <a:ln>
            <a:noFill/>
          </a:ln>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nvGrpSpPr>
          <p:cNvPr id="9" name="Group 10"/>
          <p:cNvGrpSpPr/>
          <p:nvPr/>
        </p:nvGrpSpPr>
        <p:grpSpPr>
          <a:xfrm>
            <a:off x="5761248" y="2175627"/>
            <a:ext cx="1941901" cy="1678273"/>
            <a:chOff x="5965295" y="788836"/>
            <a:chExt cx="1941901" cy="1678273"/>
          </a:xfrm>
          <a:solidFill>
            <a:srgbClr val="F4C300"/>
          </a:solidFill>
        </p:grpSpPr>
        <p:sp>
          <p:nvSpPr>
            <p:cNvPr id="11" name="AutoShape 1"/>
            <p:cNvSpPr>
              <a:spLocks/>
            </p:cNvSpPr>
            <p:nvPr/>
          </p:nvSpPr>
          <p:spPr bwMode="auto">
            <a:xfrm flipH="1">
              <a:off x="7208362" y="1603844"/>
              <a:ext cx="176943" cy="546913"/>
            </a:xfrm>
            <a:custGeom>
              <a:avLst/>
              <a:gdLst/>
              <a:ahLst/>
              <a:cxnLst/>
              <a:rect l="0" t="0" r="r" b="b"/>
              <a:pathLst>
                <a:path w="18840" h="21441">
                  <a:moveTo>
                    <a:pt x="14663" y="21441"/>
                  </a:moveTo>
                  <a:cubicBezTo>
                    <a:pt x="13471" y="21441"/>
                    <a:pt x="12287" y="21254"/>
                    <a:pt x="11460" y="20892"/>
                  </a:cubicBezTo>
                  <a:cubicBezTo>
                    <a:pt x="-1555" y="15186"/>
                    <a:pt x="-1155" y="9934"/>
                    <a:pt x="1472" y="6533"/>
                  </a:cubicBezTo>
                  <a:cubicBezTo>
                    <a:pt x="4302" y="2870"/>
                    <a:pt x="10247" y="568"/>
                    <a:pt x="10499" y="471"/>
                  </a:cubicBezTo>
                  <a:cubicBezTo>
                    <a:pt x="12101" y="-141"/>
                    <a:pt x="14746" y="-159"/>
                    <a:pt x="16410" y="431"/>
                  </a:cubicBezTo>
                  <a:cubicBezTo>
                    <a:pt x="18069" y="1019"/>
                    <a:pt x="18121" y="1991"/>
                    <a:pt x="16528" y="2604"/>
                  </a:cubicBezTo>
                  <a:cubicBezTo>
                    <a:pt x="15729" y="2914"/>
                    <a:pt x="-2254" y="10093"/>
                    <a:pt x="17861" y="18912"/>
                  </a:cubicBezTo>
                  <a:cubicBezTo>
                    <a:pt x="19346" y="19562"/>
                    <a:pt x="19116" y="20533"/>
                    <a:pt x="17349" y="21080"/>
                  </a:cubicBezTo>
                  <a:cubicBezTo>
                    <a:pt x="16566" y="21323"/>
                    <a:pt x="15611" y="21441"/>
                    <a:pt x="14663" y="21441"/>
                  </a:cubicBezTo>
                  <a:close/>
                  <a:moveTo>
                    <a:pt x="14663" y="21441"/>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2" name="AutoShape 3"/>
            <p:cNvSpPr>
              <a:spLocks/>
            </p:cNvSpPr>
            <p:nvPr/>
          </p:nvSpPr>
          <p:spPr bwMode="auto">
            <a:xfrm flipH="1">
              <a:off x="7047505" y="1189191"/>
              <a:ext cx="559425" cy="512061"/>
            </a:xfrm>
            <a:custGeom>
              <a:avLst/>
              <a:gdLst/>
              <a:ahLst/>
              <a:cxnLst/>
              <a:rect l="0" t="0" r="r" b="b"/>
              <a:pathLst>
                <a:path w="18615" h="21359">
                  <a:moveTo>
                    <a:pt x="7900" y="21359"/>
                  </a:moveTo>
                  <a:cubicBezTo>
                    <a:pt x="6974" y="21359"/>
                    <a:pt x="6025" y="21193"/>
                    <a:pt x="5101" y="20775"/>
                  </a:cubicBezTo>
                  <a:cubicBezTo>
                    <a:pt x="2759" y="19715"/>
                    <a:pt x="1068" y="17314"/>
                    <a:pt x="74" y="13637"/>
                  </a:cubicBezTo>
                  <a:cubicBezTo>
                    <a:pt x="-172" y="12726"/>
                    <a:pt x="218" y="11738"/>
                    <a:pt x="946" y="11431"/>
                  </a:cubicBezTo>
                  <a:cubicBezTo>
                    <a:pt x="1674" y="11123"/>
                    <a:pt x="2462" y="11611"/>
                    <a:pt x="2708" y="12521"/>
                  </a:cubicBezTo>
                  <a:cubicBezTo>
                    <a:pt x="3426" y="15177"/>
                    <a:pt x="4515" y="16805"/>
                    <a:pt x="6038" y="17497"/>
                  </a:cubicBezTo>
                  <a:cubicBezTo>
                    <a:pt x="9048" y="18868"/>
                    <a:pt x="12868" y="16186"/>
                    <a:pt x="13286" y="15881"/>
                  </a:cubicBezTo>
                  <a:cubicBezTo>
                    <a:pt x="17954" y="11632"/>
                    <a:pt x="14745" y="2549"/>
                    <a:pt x="14712" y="2457"/>
                  </a:cubicBezTo>
                  <a:cubicBezTo>
                    <a:pt x="14396" y="1581"/>
                    <a:pt x="14707" y="551"/>
                    <a:pt x="15407" y="155"/>
                  </a:cubicBezTo>
                  <a:cubicBezTo>
                    <a:pt x="16107" y="-241"/>
                    <a:pt x="16930" y="149"/>
                    <a:pt x="17247" y="1024"/>
                  </a:cubicBezTo>
                  <a:cubicBezTo>
                    <a:pt x="17420" y="1506"/>
                    <a:pt x="21428" y="12881"/>
                    <a:pt x="14858" y="18754"/>
                  </a:cubicBezTo>
                  <a:cubicBezTo>
                    <a:pt x="14832" y="18777"/>
                    <a:pt x="14805" y="18799"/>
                    <a:pt x="14778" y="18820"/>
                  </a:cubicBezTo>
                  <a:cubicBezTo>
                    <a:pt x="14610" y="18949"/>
                    <a:pt x="11424" y="21359"/>
                    <a:pt x="7900" y="21359"/>
                  </a:cubicBezTo>
                  <a:close/>
                  <a:moveTo>
                    <a:pt x="7900" y="21359"/>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3" name="AutoShape 4"/>
            <p:cNvSpPr>
              <a:spLocks/>
            </p:cNvSpPr>
            <p:nvPr/>
          </p:nvSpPr>
          <p:spPr bwMode="auto">
            <a:xfrm flipH="1">
              <a:off x="6511315" y="1417965"/>
              <a:ext cx="373546" cy="519210"/>
            </a:xfrm>
            <a:custGeom>
              <a:avLst/>
              <a:gdLst/>
              <a:ahLst/>
              <a:cxnLst/>
              <a:rect l="0" t="0" r="r" b="b"/>
              <a:pathLst>
                <a:path w="19028" h="21376">
                  <a:moveTo>
                    <a:pt x="15230" y="21376"/>
                  </a:moveTo>
                  <a:cubicBezTo>
                    <a:pt x="11133" y="21376"/>
                    <a:pt x="4891" y="19781"/>
                    <a:pt x="1387" y="13543"/>
                  </a:cubicBezTo>
                  <a:cubicBezTo>
                    <a:pt x="-2384" y="7402"/>
                    <a:pt x="2398" y="2229"/>
                    <a:pt x="5459" y="350"/>
                  </a:cubicBezTo>
                  <a:cubicBezTo>
                    <a:pt x="6394" y="-224"/>
                    <a:pt x="7727" y="-77"/>
                    <a:pt x="8437" y="680"/>
                  </a:cubicBezTo>
                  <a:cubicBezTo>
                    <a:pt x="9147" y="1436"/>
                    <a:pt x="8965" y="2514"/>
                    <a:pt x="8029" y="3088"/>
                  </a:cubicBezTo>
                  <a:cubicBezTo>
                    <a:pt x="7790" y="3238"/>
                    <a:pt x="2042" y="6916"/>
                    <a:pt x="5208" y="12037"/>
                  </a:cubicBezTo>
                  <a:cubicBezTo>
                    <a:pt x="5220" y="12057"/>
                    <a:pt x="5232" y="12077"/>
                    <a:pt x="5244" y="12097"/>
                  </a:cubicBezTo>
                  <a:cubicBezTo>
                    <a:pt x="9081" y="18961"/>
                    <a:pt x="16412" y="17861"/>
                    <a:pt x="16485" y="17850"/>
                  </a:cubicBezTo>
                  <a:cubicBezTo>
                    <a:pt x="17635" y="17663"/>
                    <a:pt x="18756" y="18267"/>
                    <a:pt x="18986" y="19198"/>
                  </a:cubicBezTo>
                  <a:cubicBezTo>
                    <a:pt x="19216" y="20129"/>
                    <a:pt x="18469" y="21035"/>
                    <a:pt x="17319" y="21221"/>
                  </a:cubicBezTo>
                  <a:cubicBezTo>
                    <a:pt x="16724" y="21317"/>
                    <a:pt x="16017" y="21376"/>
                    <a:pt x="15230" y="21376"/>
                  </a:cubicBezTo>
                  <a:close/>
                  <a:moveTo>
                    <a:pt x="15230" y="21376"/>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4" name="AutoShape 5"/>
            <p:cNvSpPr>
              <a:spLocks/>
            </p:cNvSpPr>
            <p:nvPr/>
          </p:nvSpPr>
          <p:spPr bwMode="auto">
            <a:xfrm flipH="1">
              <a:off x="5965295" y="788836"/>
              <a:ext cx="1941901" cy="1678273"/>
            </a:xfrm>
            <a:custGeom>
              <a:avLst/>
              <a:gdLst/>
              <a:ahLst/>
              <a:cxnLst/>
              <a:rect l="0" t="0" r="r" b="b"/>
              <a:pathLst>
                <a:path w="21310" h="21600">
                  <a:moveTo>
                    <a:pt x="4349" y="21600"/>
                  </a:moveTo>
                  <a:cubicBezTo>
                    <a:pt x="3098" y="21600"/>
                    <a:pt x="2543" y="20020"/>
                    <a:pt x="2006" y="18492"/>
                  </a:cubicBezTo>
                  <a:cubicBezTo>
                    <a:pt x="1778" y="17842"/>
                    <a:pt x="1542" y="17170"/>
                    <a:pt x="1269" y="16683"/>
                  </a:cubicBezTo>
                  <a:cubicBezTo>
                    <a:pt x="605" y="15499"/>
                    <a:pt x="141" y="13736"/>
                    <a:pt x="28" y="11968"/>
                  </a:cubicBezTo>
                  <a:cubicBezTo>
                    <a:pt x="-123" y="9621"/>
                    <a:pt x="334" y="7341"/>
                    <a:pt x="1350" y="5372"/>
                  </a:cubicBezTo>
                  <a:cubicBezTo>
                    <a:pt x="3008" y="2159"/>
                    <a:pt x="6849" y="0"/>
                    <a:pt x="10910" y="0"/>
                  </a:cubicBezTo>
                  <a:cubicBezTo>
                    <a:pt x="12462" y="0"/>
                    <a:pt x="13931" y="315"/>
                    <a:pt x="15277" y="935"/>
                  </a:cubicBezTo>
                  <a:cubicBezTo>
                    <a:pt x="15594" y="1063"/>
                    <a:pt x="20048" y="2912"/>
                    <a:pt x="21122" y="6856"/>
                  </a:cubicBezTo>
                  <a:cubicBezTo>
                    <a:pt x="21477" y="8159"/>
                    <a:pt x="21326" y="9480"/>
                    <a:pt x="20684" y="10677"/>
                  </a:cubicBezTo>
                  <a:cubicBezTo>
                    <a:pt x="19521" y="12846"/>
                    <a:pt x="16791" y="14534"/>
                    <a:pt x="13537" y="15105"/>
                  </a:cubicBezTo>
                  <a:cubicBezTo>
                    <a:pt x="13038" y="15661"/>
                    <a:pt x="11012" y="17721"/>
                    <a:pt x="8465" y="17722"/>
                  </a:cubicBezTo>
                  <a:cubicBezTo>
                    <a:pt x="8144" y="17722"/>
                    <a:pt x="7825" y="17688"/>
                    <a:pt x="7512" y="17622"/>
                  </a:cubicBezTo>
                  <a:cubicBezTo>
                    <a:pt x="7346" y="18595"/>
                    <a:pt x="6826" y="20446"/>
                    <a:pt x="5216" y="21347"/>
                  </a:cubicBezTo>
                  <a:cubicBezTo>
                    <a:pt x="4916" y="21515"/>
                    <a:pt x="4625" y="21600"/>
                    <a:pt x="4349" y="21600"/>
                  </a:cubicBezTo>
                  <a:close/>
                  <a:moveTo>
                    <a:pt x="10910" y="1075"/>
                  </a:moveTo>
                  <a:cubicBezTo>
                    <a:pt x="7217" y="1075"/>
                    <a:pt x="3609" y="3071"/>
                    <a:pt x="2134" y="5929"/>
                  </a:cubicBezTo>
                  <a:cubicBezTo>
                    <a:pt x="111" y="9851"/>
                    <a:pt x="1000" y="14245"/>
                    <a:pt x="2035" y="16093"/>
                  </a:cubicBezTo>
                  <a:cubicBezTo>
                    <a:pt x="2356" y="16665"/>
                    <a:pt x="2610" y="17386"/>
                    <a:pt x="2854" y="18082"/>
                  </a:cubicBezTo>
                  <a:cubicBezTo>
                    <a:pt x="3276" y="19283"/>
                    <a:pt x="3713" y="20524"/>
                    <a:pt x="4349" y="20524"/>
                  </a:cubicBezTo>
                  <a:cubicBezTo>
                    <a:pt x="4487" y="20524"/>
                    <a:pt x="4646" y="20475"/>
                    <a:pt x="4821" y="20376"/>
                  </a:cubicBezTo>
                  <a:cubicBezTo>
                    <a:pt x="6532" y="19419"/>
                    <a:pt x="6670" y="16961"/>
                    <a:pt x="6671" y="16936"/>
                  </a:cubicBezTo>
                  <a:cubicBezTo>
                    <a:pt x="6679" y="16774"/>
                    <a:pt x="6749" y="16623"/>
                    <a:pt x="6863" y="16529"/>
                  </a:cubicBezTo>
                  <a:cubicBezTo>
                    <a:pt x="6976" y="16434"/>
                    <a:pt x="7120" y="16405"/>
                    <a:pt x="7254" y="16450"/>
                  </a:cubicBezTo>
                  <a:cubicBezTo>
                    <a:pt x="7646" y="16580"/>
                    <a:pt x="8054" y="16646"/>
                    <a:pt x="8465" y="16646"/>
                  </a:cubicBezTo>
                  <a:cubicBezTo>
                    <a:pt x="10952" y="16646"/>
                    <a:pt x="12974" y="14248"/>
                    <a:pt x="12994" y="14224"/>
                  </a:cubicBezTo>
                  <a:cubicBezTo>
                    <a:pt x="13065" y="14138"/>
                    <a:pt x="13159" y="14082"/>
                    <a:pt x="13260" y="14066"/>
                  </a:cubicBezTo>
                  <a:cubicBezTo>
                    <a:pt x="16273" y="13571"/>
                    <a:pt x="18882" y="12016"/>
                    <a:pt x="19907" y="10105"/>
                  </a:cubicBezTo>
                  <a:cubicBezTo>
                    <a:pt x="20408" y="9172"/>
                    <a:pt x="20522" y="8189"/>
                    <a:pt x="20248" y="7183"/>
                  </a:cubicBezTo>
                  <a:cubicBezTo>
                    <a:pt x="19297" y="3693"/>
                    <a:pt x="15016" y="1967"/>
                    <a:pt x="14972" y="1950"/>
                  </a:cubicBezTo>
                  <a:cubicBezTo>
                    <a:pt x="14965" y="1947"/>
                    <a:pt x="14958" y="1944"/>
                    <a:pt x="14951" y="1941"/>
                  </a:cubicBezTo>
                  <a:cubicBezTo>
                    <a:pt x="13709" y="1367"/>
                    <a:pt x="12350" y="1075"/>
                    <a:pt x="10910" y="1075"/>
                  </a:cubicBezTo>
                  <a:close/>
                  <a:moveTo>
                    <a:pt x="10910" y="1075"/>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5" name="AutoShape 6"/>
            <p:cNvSpPr>
              <a:spLocks/>
            </p:cNvSpPr>
            <p:nvPr/>
          </p:nvSpPr>
          <p:spPr bwMode="auto">
            <a:xfrm flipH="1">
              <a:off x="6365650" y="803135"/>
              <a:ext cx="826626" cy="639853"/>
            </a:xfrm>
            <a:custGeom>
              <a:avLst/>
              <a:gdLst/>
              <a:ahLst/>
              <a:cxnLst/>
              <a:rect l="0" t="0" r="r" b="b"/>
              <a:pathLst>
                <a:path w="21270" h="20812">
                  <a:moveTo>
                    <a:pt x="20195" y="20812"/>
                  </a:moveTo>
                  <a:cubicBezTo>
                    <a:pt x="19906" y="20812"/>
                    <a:pt x="19618" y="20666"/>
                    <a:pt x="19406" y="20376"/>
                  </a:cubicBezTo>
                  <a:cubicBezTo>
                    <a:pt x="17609" y="17925"/>
                    <a:pt x="13096" y="18678"/>
                    <a:pt x="11509" y="19176"/>
                  </a:cubicBezTo>
                  <a:cubicBezTo>
                    <a:pt x="11477" y="19186"/>
                    <a:pt x="11443" y="19195"/>
                    <a:pt x="11410" y="19201"/>
                  </a:cubicBezTo>
                  <a:cubicBezTo>
                    <a:pt x="11136" y="19253"/>
                    <a:pt x="4663" y="20437"/>
                    <a:pt x="1588" y="16604"/>
                  </a:cubicBezTo>
                  <a:cubicBezTo>
                    <a:pt x="294" y="14992"/>
                    <a:pt x="-213" y="12801"/>
                    <a:pt x="81" y="10093"/>
                  </a:cubicBezTo>
                  <a:cubicBezTo>
                    <a:pt x="1260" y="-788"/>
                    <a:pt x="8444" y="7"/>
                    <a:pt x="8516" y="16"/>
                  </a:cubicBezTo>
                  <a:cubicBezTo>
                    <a:pt x="9107" y="92"/>
                    <a:pt x="9538" y="759"/>
                    <a:pt x="9478" y="1506"/>
                  </a:cubicBezTo>
                  <a:cubicBezTo>
                    <a:pt x="9418" y="2250"/>
                    <a:pt x="8893" y="2792"/>
                    <a:pt x="8305" y="2720"/>
                  </a:cubicBezTo>
                  <a:cubicBezTo>
                    <a:pt x="8274" y="2717"/>
                    <a:pt x="6944" y="2585"/>
                    <a:pt x="5555" y="3458"/>
                  </a:cubicBezTo>
                  <a:cubicBezTo>
                    <a:pt x="3715" y="4613"/>
                    <a:pt x="2590" y="6970"/>
                    <a:pt x="2211" y="10462"/>
                  </a:cubicBezTo>
                  <a:cubicBezTo>
                    <a:pt x="2012" y="12301"/>
                    <a:pt x="2302" y="13677"/>
                    <a:pt x="3098" y="14670"/>
                  </a:cubicBezTo>
                  <a:cubicBezTo>
                    <a:pt x="5003" y="17043"/>
                    <a:pt x="9433" y="16818"/>
                    <a:pt x="11043" y="16523"/>
                  </a:cubicBezTo>
                  <a:cubicBezTo>
                    <a:pt x="11746" y="16311"/>
                    <a:pt x="18064" y="14546"/>
                    <a:pt x="20984" y="18530"/>
                  </a:cubicBezTo>
                  <a:cubicBezTo>
                    <a:pt x="21387" y="19081"/>
                    <a:pt x="21361" y="19940"/>
                    <a:pt x="20926" y="20450"/>
                  </a:cubicBezTo>
                  <a:cubicBezTo>
                    <a:pt x="20719" y="20692"/>
                    <a:pt x="20456" y="20812"/>
                    <a:pt x="20195" y="20812"/>
                  </a:cubicBezTo>
                  <a:close/>
                  <a:moveTo>
                    <a:pt x="20195" y="20812"/>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grpSp>
        <p:nvGrpSpPr>
          <p:cNvPr id="16" name="Group 10"/>
          <p:cNvGrpSpPr>
            <a:grpSpLocks/>
          </p:cNvGrpSpPr>
          <p:nvPr/>
        </p:nvGrpSpPr>
        <p:grpSpPr bwMode="auto">
          <a:xfrm flipH="1">
            <a:off x="5172963" y="1643381"/>
            <a:ext cx="1120149" cy="1193646"/>
            <a:chOff x="0" y="0"/>
            <a:chExt cx="1250" cy="1332"/>
          </a:xfrm>
          <a:solidFill>
            <a:srgbClr val="F4C300"/>
          </a:solidFill>
        </p:grpSpPr>
        <p:sp>
          <p:nvSpPr>
            <p:cNvPr id="17" name="AutoShape 7"/>
            <p:cNvSpPr>
              <a:spLocks/>
            </p:cNvSpPr>
            <p:nvPr/>
          </p:nvSpPr>
          <p:spPr bwMode="auto">
            <a:xfrm>
              <a:off x="1208" y="1248"/>
              <a:ext cx="42" cy="84"/>
            </a:xfrm>
            <a:custGeom>
              <a:avLst/>
              <a:gdLst/>
              <a:ahLst/>
              <a:cxnLst/>
              <a:rect l="0" t="0" r="r" b="b"/>
              <a:pathLst>
                <a:path w="20451" h="21255">
                  <a:moveTo>
                    <a:pt x="12136" y="21255"/>
                  </a:moveTo>
                  <a:cubicBezTo>
                    <a:pt x="7985" y="21255"/>
                    <a:pt x="4398" y="19645"/>
                    <a:pt x="3912" y="17461"/>
                  </a:cubicBezTo>
                  <a:cubicBezTo>
                    <a:pt x="3900" y="17417"/>
                    <a:pt x="2877" y="12883"/>
                    <a:pt x="134" y="5047"/>
                  </a:cubicBezTo>
                  <a:cubicBezTo>
                    <a:pt x="-683" y="2718"/>
                    <a:pt x="2317" y="489"/>
                    <a:pt x="6822" y="67"/>
                  </a:cubicBezTo>
                  <a:cubicBezTo>
                    <a:pt x="11311" y="-345"/>
                    <a:pt x="15641" y="1192"/>
                    <a:pt x="16455" y="3522"/>
                  </a:cubicBezTo>
                  <a:cubicBezTo>
                    <a:pt x="19306" y="11663"/>
                    <a:pt x="20349" y="16289"/>
                    <a:pt x="20396" y="16484"/>
                  </a:cubicBezTo>
                  <a:cubicBezTo>
                    <a:pt x="20917" y="18833"/>
                    <a:pt x="17653" y="20958"/>
                    <a:pt x="13101" y="21227"/>
                  </a:cubicBezTo>
                  <a:cubicBezTo>
                    <a:pt x="12778" y="21247"/>
                    <a:pt x="12455" y="21255"/>
                    <a:pt x="12136" y="21255"/>
                  </a:cubicBezTo>
                  <a:close/>
                  <a:moveTo>
                    <a:pt x="12136" y="21255"/>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8" name="AutoShape 8"/>
            <p:cNvSpPr>
              <a:spLocks/>
            </p:cNvSpPr>
            <p:nvPr/>
          </p:nvSpPr>
          <p:spPr bwMode="auto">
            <a:xfrm>
              <a:off x="152" y="32"/>
              <a:ext cx="1066" cy="1150"/>
            </a:xfrm>
            <a:custGeom>
              <a:avLst/>
              <a:gdLst/>
              <a:ahLst/>
              <a:cxnLst/>
              <a:rect l="0" t="0" r="r" b="b"/>
              <a:pathLst>
                <a:path w="21529" h="21567">
                  <a:moveTo>
                    <a:pt x="21184" y="21567"/>
                  </a:moveTo>
                  <a:cubicBezTo>
                    <a:pt x="21030" y="21567"/>
                    <a:pt x="20890" y="21470"/>
                    <a:pt x="20851" y="21325"/>
                  </a:cubicBezTo>
                  <a:cubicBezTo>
                    <a:pt x="20680" y="20690"/>
                    <a:pt x="20486" y="20047"/>
                    <a:pt x="20274" y="19412"/>
                  </a:cubicBezTo>
                  <a:cubicBezTo>
                    <a:pt x="20217" y="19244"/>
                    <a:pt x="20319" y="19064"/>
                    <a:pt x="20500" y="19012"/>
                  </a:cubicBezTo>
                  <a:cubicBezTo>
                    <a:pt x="20681" y="18959"/>
                    <a:pt x="20875" y="19053"/>
                    <a:pt x="20931" y="19222"/>
                  </a:cubicBezTo>
                  <a:cubicBezTo>
                    <a:pt x="21148" y="19868"/>
                    <a:pt x="21345" y="20524"/>
                    <a:pt x="21519" y="21170"/>
                  </a:cubicBezTo>
                  <a:cubicBezTo>
                    <a:pt x="21565" y="21341"/>
                    <a:pt x="21453" y="21515"/>
                    <a:pt x="21268" y="21557"/>
                  </a:cubicBezTo>
                  <a:cubicBezTo>
                    <a:pt x="21240" y="21564"/>
                    <a:pt x="21212" y="21567"/>
                    <a:pt x="21184" y="21567"/>
                  </a:cubicBezTo>
                  <a:close/>
                  <a:moveTo>
                    <a:pt x="19904" y="17741"/>
                  </a:moveTo>
                  <a:cubicBezTo>
                    <a:pt x="19764" y="17741"/>
                    <a:pt x="19633" y="17662"/>
                    <a:pt x="19581" y="17533"/>
                  </a:cubicBezTo>
                  <a:cubicBezTo>
                    <a:pt x="19331" y="16911"/>
                    <a:pt x="19060" y="16293"/>
                    <a:pt x="18776" y="15695"/>
                  </a:cubicBezTo>
                  <a:cubicBezTo>
                    <a:pt x="18699" y="15533"/>
                    <a:pt x="18778" y="15345"/>
                    <a:pt x="18952" y="15273"/>
                  </a:cubicBezTo>
                  <a:cubicBezTo>
                    <a:pt x="19126" y="15202"/>
                    <a:pt x="19329" y="15275"/>
                    <a:pt x="19406" y="15437"/>
                  </a:cubicBezTo>
                  <a:cubicBezTo>
                    <a:pt x="19695" y="16046"/>
                    <a:pt x="19972" y="16676"/>
                    <a:pt x="20226" y="17309"/>
                  </a:cubicBezTo>
                  <a:cubicBezTo>
                    <a:pt x="20293" y="17475"/>
                    <a:pt x="20203" y="17659"/>
                    <a:pt x="20025" y="17721"/>
                  </a:cubicBezTo>
                  <a:cubicBezTo>
                    <a:pt x="19985" y="17735"/>
                    <a:pt x="19944" y="17741"/>
                    <a:pt x="19904" y="17741"/>
                  </a:cubicBezTo>
                  <a:close/>
                  <a:moveTo>
                    <a:pt x="18162" y="14078"/>
                  </a:moveTo>
                  <a:cubicBezTo>
                    <a:pt x="18037" y="14078"/>
                    <a:pt x="17916" y="14015"/>
                    <a:pt x="17855" y="13905"/>
                  </a:cubicBezTo>
                  <a:cubicBezTo>
                    <a:pt x="17528" y="13315"/>
                    <a:pt x="17178" y="12732"/>
                    <a:pt x="16817" y="12173"/>
                  </a:cubicBezTo>
                  <a:cubicBezTo>
                    <a:pt x="16719" y="12022"/>
                    <a:pt x="16772" y="11825"/>
                    <a:pt x="16935" y="11735"/>
                  </a:cubicBezTo>
                  <a:cubicBezTo>
                    <a:pt x="17099" y="11644"/>
                    <a:pt x="17310" y="11693"/>
                    <a:pt x="17408" y="11845"/>
                  </a:cubicBezTo>
                  <a:cubicBezTo>
                    <a:pt x="17776" y="12415"/>
                    <a:pt x="18133" y="13010"/>
                    <a:pt x="18467" y="13612"/>
                  </a:cubicBezTo>
                  <a:cubicBezTo>
                    <a:pt x="18555" y="13769"/>
                    <a:pt x="18488" y="13962"/>
                    <a:pt x="18319" y="14043"/>
                  </a:cubicBezTo>
                  <a:cubicBezTo>
                    <a:pt x="18269" y="14067"/>
                    <a:pt x="18215" y="14078"/>
                    <a:pt x="18162" y="14078"/>
                  </a:cubicBezTo>
                  <a:close/>
                  <a:moveTo>
                    <a:pt x="15942" y="10648"/>
                  </a:moveTo>
                  <a:cubicBezTo>
                    <a:pt x="15833" y="10648"/>
                    <a:pt x="15726" y="10600"/>
                    <a:pt x="15659" y="10511"/>
                  </a:cubicBezTo>
                  <a:cubicBezTo>
                    <a:pt x="15251" y="9967"/>
                    <a:pt x="14820" y="9434"/>
                    <a:pt x="14379" y="8929"/>
                  </a:cubicBezTo>
                  <a:cubicBezTo>
                    <a:pt x="14259" y="8792"/>
                    <a:pt x="14281" y="8590"/>
                    <a:pt x="14429" y="8479"/>
                  </a:cubicBezTo>
                  <a:cubicBezTo>
                    <a:pt x="14577" y="8368"/>
                    <a:pt x="14793" y="8389"/>
                    <a:pt x="14913" y="8526"/>
                  </a:cubicBezTo>
                  <a:cubicBezTo>
                    <a:pt x="15365" y="9044"/>
                    <a:pt x="15806" y="9588"/>
                    <a:pt x="16224" y="10145"/>
                  </a:cubicBezTo>
                  <a:cubicBezTo>
                    <a:pt x="16333" y="10290"/>
                    <a:pt x="16294" y="10489"/>
                    <a:pt x="16138" y="10590"/>
                  </a:cubicBezTo>
                  <a:cubicBezTo>
                    <a:pt x="16078" y="10629"/>
                    <a:pt x="16010" y="10648"/>
                    <a:pt x="15942" y="10648"/>
                  </a:cubicBezTo>
                  <a:close/>
                  <a:moveTo>
                    <a:pt x="13226" y="7542"/>
                  </a:moveTo>
                  <a:cubicBezTo>
                    <a:pt x="13134" y="7542"/>
                    <a:pt x="13043" y="7508"/>
                    <a:pt x="12976" y="7442"/>
                  </a:cubicBezTo>
                  <a:cubicBezTo>
                    <a:pt x="12487" y="6962"/>
                    <a:pt x="11974" y="6498"/>
                    <a:pt x="11452" y="6063"/>
                  </a:cubicBezTo>
                  <a:cubicBezTo>
                    <a:pt x="11311" y="5945"/>
                    <a:pt x="11299" y="5742"/>
                    <a:pt x="11426" y="5611"/>
                  </a:cubicBezTo>
                  <a:cubicBezTo>
                    <a:pt x="11554" y="5480"/>
                    <a:pt x="11771" y="5469"/>
                    <a:pt x="11913" y="5587"/>
                  </a:cubicBezTo>
                  <a:cubicBezTo>
                    <a:pt x="12448" y="6034"/>
                    <a:pt x="12974" y="6510"/>
                    <a:pt x="13476" y="7002"/>
                  </a:cubicBezTo>
                  <a:cubicBezTo>
                    <a:pt x="13607" y="7130"/>
                    <a:pt x="13601" y="7333"/>
                    <a:pt x="13462" y="7454"/>
                  </a:cubicBezTo>
                  <a:cubicBezTo>
                    <a:pt x="13396" y="7513"/>
                    <a:pt x="13311" y="7542"/>
                    <a:pt x="13226" y="7542"/>
                  </a:cubicBezTo>
                  <a:close/>
                  <a:moveTo>
                    <a:pt x="10022" y="4870"/>
                  </a:moveTo>
                  <a:cubicBezTo>
                    <a:pt x="9949" y="4870"/>
                    <a:pt x="9876" y="4849"/>
                    <a:pt x="9814" y="4805"/>
                  </a:cubicBezTo>
                  <a:cubicBezTo>
                    <a:pt x="9251" y="4408"/>
                    <a:pt x="8664" y="4030"/>
                    <a:pt x="8068" y="3680"/>
                  </a:cubicBezTo>
                  <a:cubicBezTo>
                    <a:pt x="7907" y="3585"/>
                    <a:pt x="7860" y="3388"/>
                    <a:pt x="7961" y="3239"/>
                  </a:cubicBezTo>
                  <a:cubicBezTo>
                    <a:pt x="8063" y="3089"/>
                    <a:pt x="8276" y="3045"/>
                    <a:pt x="8436" y="3139"/>
                  </a:cubicBezTo>
                  <a:cubicBezTo>
                    <a:pt x="9048" y="3499"/>
                    <a:pt x="9652" y="3888"/>
                    <a:pt x="10230" y="4296"/>
                  </a:cubicBezTo>
                  <a:cubicBezTo>
                    <a:pt x="10381" y="4402"/>
                    <a:pt x="10411" y="4603"/>
                    <a:pt x="10296" y="4744"/>
                  </a:cubicBezTo>
                  <a:cubicBezTo>
                    <a:pt x="10228" y="4827"/>
                    <a:pt x="10126" y="4870"/>
                    <a:pt x="10022" y="4870"/>
                  </a:cubicBezTo>
                  <a:close/>
                  <a:moveTo>
                    <a:pt x="6385" y="2732"/>
                  </a:moveTo>
                  <a:cubicBezTo>
                    <a:pt x="6331" y="2732"/>
                    <a:pt x="6277" y="2721"/>
                    <a:pt x="6226" y="2696"/>
                  </a:cubicBezTo>
                  <a:cubicBezTo>
                    <a:pt x="5603" y="2395"/>
                    <a:pt x="4955" y="2113"/>
                    <a:pt x="4301" y="1859"/>
                  </a:cubicBezTo>
                  <a:cubicBezTo>
                    <a:pt x="4126" y="1791"/>
                    <a:pt x="4043" y="1604"/>
                    <a:pt x="4117" y="1441"/>
                  </a:cubicBezTo>
                  <a:cubicBezTo>
                    <a:pt x="4190" y="1278"/>
                    <a:pt x="4392" y="1201"/>
                    <a:pt x="4567" y="1269"/>
                  </a:cubicBezTo>
                  <a:cubicBezTo>
                    <a:pt x="5239" y="1530"/>
                    <a:pt x="5904" y="1819"/>
                    <a:pt x="6544" y="2129"/>
                  </a:cubicBezTo>
                  <a:cubicBezTo>
                    <a:pt x="6713" y="2210"/>
                    <a:pt x="6778" y="2403"/>
                    <a:pt x="6690" y="2560"/>
                  </a:cubicBezTo>
                  <a:cubicBezTo>
                    <a:pt x="6629" y="2670"/>
                    <a:pt x="6509" y="2732"/>
                    <a:pt x="6385" y="2732"/>
                  </a:cubicBezTo>
                  <a:close/>
                  <a:moveTo>
                    <a:pt x="2416" y="1187"/>
                  </a:moveTo>
                  <a:cubicBezTo>
                    <a:pt x="2380" y="1187"/>
                    <a:pt x="2344" y="1182"/>
                    <a:pt x="2309" y="1171"/>
                  </a:cubicBezTo>
                  <a:cubicBezTo>
                    <a:pt x="1644" y="970"/>
                    <a:pt x="956" y="788"/>
                    <a:pt x="263" y="630"/>
                  </a:cubicBezTo>
                  <a:cubicBezTo>
                    <a:pt x="78" y="588"/>
                    <a:pt x="-35" y="415"/>
                    <a:pt x="10" y="244"/>
                  </a:cubicBezTo>
                  <a:cubicBezTo>
                    <a:pt x="55" y="72"/>
                    <a:pt x="243" y="-33"/>
                    <a:pt x="427" y="9"/>
                  </a:cubicBezTo>
                  <a:cubicBezTo>
                    <a:pt x="1136" y="170"/>
                    <a:pt x="1842" y="357"/>
                    <a:pt x="2523" y="564"/>
                  </a:cubicBezTo>
                  <a:cubicBezTo>
                    <a:pt x="2704" y="619"/>
                    <a:pt x="2802" y="799"/>
                    <a:pt x="2743" y="967"/>
                  </a:cubicBezTo>
                  <a:cubicBezTo>
                    <a:pt x="2696" y="1102"/>
                    <a:pt x="2561" y="1187"/>
                    <a:pt x="2416" y="1187"/>
                  </a:cubicBezTo>
                  <a:close/>
                  <a:moveTo>
                    <a:pt x="2416" y="1187"/>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9" name="AutoShape 9"/>
            <p:cNvSpPr>
              <a:spLocks/>
            </p:cNvSpPr>
            <p:nvPr/>
          </p:nvSpPr>
          <p:spPr bwMode="auto">
            <a:xfrm>
              <a:off x="0" y="0"/>
              <a:ext cx="84" cy="41"/>
            </a:xfrm>
            <a:custGeom>
              <a:avLst/>
              <a:gdLst/>
              <a:ahLst/>
              <a:cxnLst/>
              <a:rect l="0" t="0" r="r" b="b"/>
              <a:pathLst>
                <a:path w="20995" h="21055">
                  <a:moveTo>
                    <a:pt x="16770" y="21055"/>
                  </a:moveTo>
                  <a:cubicBezTo>
                    <a:pt x="16538" y="21055"/>
                    <a:pt x="16302" y="21015"/>
                    <a:pt x="16060" y="20930"/>
                  </a:cubicBezTo>
                  <a:cubicBezTo>
                    <a:pt x="11976" y="19525"/>
                    <a:pt x="7803" y="18232"/>
                    <a:pt x="3657" y="17089"/>
                  </a:cubicBezTo>
                  <a:cubicBezTo>
                    <a:pt x="1343" y="16448"/>
                    <a:pt x="-276" y="12123"/>
                    <a:pt x="39" y="7424"/>
                  </a:cubicBezTo>
                  <a:cubicBezTo>
                    <a:pt x="355" y="2725"/>
                    <a:pt x="2505" y="-545"/>
                    <a:pt x="4798" y="75"/>
                  </a:cubicBezTo>
                  <a:cubicBezTo>
                    <a:pt x="9034" y="1247"/>
                    <a:pt x="13299" y="2568"/>
                    <a:pt x="17474" y="4005"/>
                  </a:cubicBezTo>
                  <a:cubicBezTo>
                    <a:pt x="19775" y="4799"/>
                    <a:pt x="21324" y="9228"/>
                    <a:pt x="20935" y="13903"/>
                  </a:cubicBezTo>
                  <a:cubicBezTo>
                    <a:pt x="20586" y="18091"/>
                    <a:pt x="18797" y="21055"/>
                    <a:pt x="16770" y="21055"/>
                  </a:cubicBezTo>
                  <a:close/>
                  <a:moveTo>
                    <a:pt x="16770" y="21055"/>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
        <p:nvSpPr>
          <p:cNvPr id="20" name="AutoShape 11"/>
          <p:cNvSpPr>
            <a:spLocks/>
          </p:cNvSpPr>
          <p:nvPr/>
        </p:nvSpPr>
        <p:spPr bwMode="auto">
          <a:xfrm flipH="1">
            <a:off x="7688993" y="1898070"/>
            <a:ext cx="625308" cy="2450500"/>
          </a:xfrm>
          <a:custGeom>
            <a:avLst/>
            <a:gdLst/>
            <a:ahLst/>
            <a:cxnLst/>
            <a:rect l="0" t="0" r="r" b="b"/>
            <a:pathLst>
              <a:path w="21520" h="21580">
                <a:moveTo>
                  <a:pt x="14483" y="21580"/>
                </a:moveTo>
                <a:cubicBezTo>
                  <a:pt x="14208" y="21580"/>
                  <a:pt x="13966" y="21529"/>
                  <a:pt x="13920" y="21457"/>
                </a:cubicBezTo>
                <a:cubicBezTo>
                  <a:pt x="13747" y="21188"/>
                  <a:pt x="13509" y="20913"/>
                  <a:pt x="13191" y="20615"/>
                </a:cubicBezTo>
                <a:cubicBezTo>
                  <a:pt x="13108" y="20537"/>
                  <a:pt x="13288" y="20456"/>
                  <a:pt x="13592" y="20435"/>
                </a:cubicBezTo>
                <a:cubicBezTo>
                  <a:pt x="13897" y="20413"/>
                  <a:pt x="14211" y="20459"/>
                  <a:pt x="14294" y="20537"/>
                </a:cubicBezTo>
                <a:cubicBezTo>
                  <a:pt x="14622" y="20845"/>
                  <a:pt x="14869" y="21131"/>
                  <a:pt x="15048" y="21410"/>
                </a:cubicBezTo>
                <a:cubicBezTo>
                  <a:pt x="15099" y="21490"/>
                  <a:pt x="14888" y="21565"/>
                  <a:pt x="14576" y="21578"/>
                </a:cubicBezTo>
                <a:cubicBezTo>
                  <a:pt x="14545" y="21579"/>
                  <a:pt x="14514" y="21580"/>
                  <a:pt x="14483" y="21580"/>
                </a:cubicBezTo>
                <a:close/>
                <a:moveTo>
                  <a:pt x="12718" y="19884"/>
                </a:moveTo>
                <a:cubicBezTo>
                  <a:pt x="12481" y="19884"/>
                  <a:pt x="12260" y="19846"/>
                  <a:pt x="12178" y="19786"/>
                </a:cubicBezTo>
                <a:cubicBezTo>
                  <a:pt x="11832" y="19532"/>
                  <a:pt x="11441" y="19265"/>
                  <a:pt x="10979" y="18969"/>
                </a:cubicBezTo>
                <a:cubicBezTo>
                  <a:pt x="10862" y="18894"/>
                  <a:pt x="11005" y="18809"/>
                  <a:pt x="11298" y="18779"/>
                </a:cubicBezTo>
                <a:cubicBezTo>
                  <a:pt x="11591" y="18749"/>
                  <a:pt x="11924" y="18785"/>
                  <a:pt x="12041" y="18860"/>
                </a:cubicBezTo>
                <a:cubicBezTo>
                  <a:pt x="12509" y="19161"/>
                  <a:pt x="12907" y="19432"/>
                  <a:pt x="13258" y="19689"/>
                </a:cubicBezTo>
                <a:cubicBezTo>
                  <a:pt x="13362" y="19765"/>
                  <a:pt x="13204" y="19849"/>
                  <a:pt x="12906" y="19876"/>
                </a:cubicBezTo>
                <a:cubicBezTo>
                  <a:pt x="12844" y="19881"/>
                  <a:pt x="12780" y="19884"/>
                  <a:pt x="12718" y="19884"/>
                </a:cubicBezTo>
                <a:close/>
                <a:moveTo>
                  <a:pt x="10196" y="18249"/>
                </a:moveTo>
                <a:cubicBezTo>
                  <a:pt x="9974" y="18249"/>
                  <a:pt x="9763" y="18216"/>
                  <a:pt x="9670" y="18160"/>
                </a:cubicBezTo>
                <a:cubicBezTo>
                  <a:pt x="9228" y="17895"/>
                  <a:pt x="8771" y="17627"/>
                  <a:pt x="8307" y="17355"/>
                </a:cubicBezTo>
                <a:cubicBezTo>
                  <a:pt x="8181" y="17281"/>
                  <a:pt x="8313" y="17194"/>
                  <a:pt x="8602" y="17162"/>
                </a:cubicBezTo>
                <a:cubicBezTo>
                  <a:pt x="8891" y="17130"/>
                  <a:pt x="9229" y="17163"/>
                  <a:pt x="9355" y="17237"/>
                </a:cubicBezTo>
                <a:cubicBezTo>
                  <a:pt x="9820" y="17510"/>
                  <a:pt x="10278" y="17779"/>
                  <a:pt x="10721" y="18045"/>
                </a:cubicBezTo>
                <a:cubicBezTo>
                  <a:pt x="10845" y="18120"/>
                  <a:pt x="10711" y="18206"/>
                  <a:pt x="10420" y="18237"/>
                </a:cubicBezTo>
                <a:cubicBezTo>
                  <a:pt x="10347" y="18245"/>
                  <a:pt x="10271" y="18249"/>
                  <a:pt x="10196" y="18249"/>
                </a:cubicBezTo>
                <a:close/>
                <a:moveTo>
                  <a:pt x="7462" y="16636"/>
                </a:moveTo>
                <a:cubicBezTo>
                  <a:pt x="7241" y="16636"/>
                  <a:pt x="7030" y="16603"/>
                  <a:pt x="6937" y="16548"/>
                </a:cubicBezTo>
                <a:cubicBezTo>
                  <a:pt x="6429" y="16246"/>
                  <a:pt x="5991" y="15981"/>
                  <a:pt x="5598" y="15736"/>
                </a:cubicBezTo>
                <a:cubicBezTo>
                  <a:pt x="5478" y="15661"/>
                  <a:pt x="5617" y="15575"/>
                  <a:pt x="5909" y="15545"/>
                </a:cubicBezTo>
                <a:cubicBezTo>
                  <a:pt x="6202" y="15514"/>
                  <a:pt x="6536" y="15550"/>
                  <a:pt x="6656" y="15624"/>
                </a:cubicBezTo>
                <a:cubicBezTo>
                  <a:pt x="7047" y="15868"/>
                  <a:pt x="7482" y="16132"/>
                  <a:pt x="7987" y="16432"/>
                </a:cubicBezTo>
                <a:cubicBezTo>
                  <a:pt x="8112" y="16506"/>
                  <a:pt x="7978" y="16592"/>
                  <a:pt x="7688" y="16624"/>
                </a:cubicBezTo>
                <a:cubicBezTo>
                  <a:pt x="7615" y="16633"/>
                  <a:pt x="7538" y="16636"/>
                  <a:pt x="7462" y="16636"/>
                </a:cubicBezTo>
                <a:close/>
                <a:moveTo>
                  <a:pt x="4861" y="15010"/>
                </a:moveTo>
                <a:cubicBezTo>
                  <a:pt x="4631" y="15010"/>
                  <a:pt x="4414" y="14974"/>
                  <a:pt x="4327" y="14915"/>
                </a:cubicBezTo>
                <a:cubicBezTo>
                  <a:pt x="3896" y="14625"/>
                  <a:pt x="3513" y="14353"/>
                  <a:pt x="3157" y="14083"/>
                </a:cubicBezTo>
                <a:cubicBezTo>
                  <a:pt x="3055" y="14007"/>
                  <a:pt x="3216" y="13923"/>
                  <a:pt x="3515" y="13897"/>
                </a:cubicBezTo>
                <a:cubicBezTo>
                  <a:pt x="3814" y="13872"/>
                  <a:pt x="4139" y="13913"/>
                  <a:pt x="4240" y="13989"/>
                </a:cubicBezTo>
                <a:cubicBezTo>
                  <a:pt x="4592" y="14256"/>
                  <a:pt x="4970" y="14525"/>
                  <a:pt x="5396" y="14811"/>
                </a:cubicBezTo>
                <a:cubicBezTo>
                  <a:pt x="5508" y="14887"/>
                  <a:pt x="5360" y="14971"/>
                  <a:pt x="5065" y="15000"/>
                </a:cubicBezTo>
                <a:cubicBezTo>
                  <a:pt x="4997" y="15007"/>
                  <a:pt x="4929" y="15010"/>
                  <a:pt x="4861" y="15010"/>
                </a:cubicBezTo>
                <a:close/>
                <a:moveTo>
                  <a:pt x="2671" y="13344"/>
                </a:moveTo>
                <a:cubicBezTo>
                  <a:pt x="2423" y="13344"/>
                  <a:pt x="2194" y="13302"/>
                  <a:pt x="2122" y="13238"/>
                </a:cubicBezTo>
                <a:cubicBezTo>
                  <a:pt x="1797" y="12948"/>
                  <a:pt x="1506" y="12659"/>
                  <a:pt x="1257" y="12379"/>
                </a:cubicBezTo>
                <a:cubicBezTo>
                  <a:pt x="1187" y="12300"/>
                  <a:pt x="1380" y="12222"/>
                  <a:pt x="1688" y="12204"/>
                </a:cubicBezTo>
                <a:cubicBezTo>
                  <a:pt x="1995" y="12186"/>
                  <a:pt x="2302" y="12235"/>
                  <a:pt x="2372" y="12314"/>
                </a:cubicBezTo>
                <a:cubicBezTo>
                  <a:pt x="2616" y="12589"/>
                  <a:pt x="2902" y="12872"/>
                  <a:pt x="3221" y="13157"/>
                </a:cubicBezTo>
                <a:cubicBezTo>
                  <a:pt x="3308" y="13235"/>
                  <a:pt x="3133" y="13316"/>
                  <a:pt x="2829" y="13338"/>
                </a:cubicBezTo>
                <a:cubicBezTo>
                  <a:pt x="2777" y="13342"/>
                  <a:pt x="2724" y="13344"/>
                  <a:pt x="2671" y="13344"/>
                </a:cubicBezTo>
                <a:close/>
                <a:moveTo>
                  <a:pt x="1160" y="11631"/>
                </a:moveTo>
                <a:cubicBezTo>
                  <a:pt x="884" y="11631"/>
                  <a:pt x="641" y="11579"/>
                  <a:pt x="596" y="11507"/>
                </a:cubicBezTo>
                <a:cubicBezTo>
                  <a:pt x="411" y="11211"/>
                  <a:pt x="267" y="10915"/>
                  <a:pt x="169" y="10625"/>
                </a:cubicBezTo>
                <a:cubicBezTo>
                  <a:pt x="141" y="10545"/>
                  <a:pt x="374" y="10474"/>
                  <a:pt x="689" y="10467"/>
                </a:cubicBezTo>
                <a:cubicBezTo>
                  <a:pt x="1003" y="10459"/>
                  <a:pt x="1281" y="10519"/>
                  <a:pt x="1308" y="10600"/>
                </a:cubicBezTo>
                <a:cubicBezTo>
                  <a:pt x="1404" y="10882"/>
                  <a:pt x="1544" y="11172"/>
                  <a:pt x="1725" y="11461"/>
                </a:cubicBezTo>
                <a:cubicBezTo>
                  <a:pt x="1775" y="11541"/>
                  <a:pt x="1563" y="11616"/>
                  <a:pt x="1251" y="11629"/>
                </a:cubicBezTo>
                <a:cubicBezTo>
                  <a:pt x="1220" y="11630"/>
                  <a:pt x="1190" y="11631"/>
                  <a:pt x="1160" y="11631"/>
                </a:cubicBezTo>
                <a:close/>
                <a:moveTo>
                  <a:pt x="573" y="9867"/>
                </a:moveTo>
                <a:cubicBezTo>
                  <a:pt x="259" y="9867"/>
                  <a:pt x="4" y="9810"/>
                  <a:pt x="2" y="9729"/>
                </a:cubicBezTo>
                <a:cubicBezTo>
                  <a:pt x="1" y="9697"/>
                  <a:pt x="0" y="9669"/>
                  <a:pt x="0" y="9637"/>
                </a:cubicBezTo>
                <a:cubicBezTo>
                  <a:pt x="0" y="9372"/>
                  <a:pt x="38" y="9107"/>
                  <a:pt x="113" y="8845"/>
                </a:cubicBezTo>
                <a:cubicBezTo>
                  <a:pt x="136" y="8764"/>
                  <a:pt x="406" y="8705"/>
                  <a:pt x="725" y="8710"/>
                </a:cubicBezTo>
                <a:cubicBezTo>
                  <a:pt x="1040" y="8716"/>
                  <a:pt x="1277" y="8787"/>
                  <a:pt x="1254" y="8868"/>
                </a:cubicBezTo>
                <a:cubicBezTo>
                  <a:pt x="1181" y="9123"/>
                  <a:pt x="1143" y="9383"/>
                  <a:pt x="1144" y="9641"/>
                </a:cubicBezTo>
                <a:cubicBezTo>
                  <a:pt x="1144" y="9672"/>
                  <a:pt x="1144" y="9695"/>
                  <a:pt x="1145" y="9727"/>
                </a:cubicBezTo>
                <a:cubicBezTo>
                  <a:pt x="1148" y="9807"/>
                  <a:pt x="894" y="9867"/>
                  <a:pt x="578" y="9867"/>
                </a:cubicBezTo>
                <a:cubicBezTo>
                  <a:pt x="576" y="9867"/>
                  <a:pt x="575" y="9867"/>
                  <a:pt x="573" y="9867"/>
                </a:cubicBezTo>
                <a:close/>
                <a:moveTo>
                  <a:pt x="1077" y="8131"/>
                </a:moveTo>
                <a:cubicBezTo>
                  <a:pt x="1048" y="8131"/>
                  <a:pt x="1017" y="8130"/>
                  <a:pt x="987" y="8129"/>
                </a:cubicBezTo>
                <a:cubicBezTo>
                  <a:pt x="675" y="8116"/>
                  <a:pt x="462" y="8041"/>
                  <a:pt x="512" y="7962"/>
                </a:cubicBezTo>
                <a:cubicBezTo>
                  <a:pt x="557" y="7887"/>
                  <a:pt x="606" y="7813"/>
                  <a:pt x="659" y="7738"/>
                </a:cubicBezTo>
                <a:cubicBezTo>
                  <a:pt x="812" y="7520"/>
                  <a:pt x="986" y="7302"/>
                  <a:pt x="1176" y="7089"/>
                </a:cubicBezTo>
                <a:cubicBezTo>
                  <a:pt x="1247" y="7010"/>
                  <a:pt x="1554" y="6961"/>
                  <a:pt x="1862" y="6979"/>
                </a:cubicBezTo>
                <a:cubicBezTo>
                  <a:pt x="2169" y="6997"/>
                  <a:pt x="2362" y="7076"/>
                  <a:pt x="2291" y="7155"/>
                </a:cubicBezTo>
                <a:cubicBezTo>
                  <a:pt x="2105" y="7363"/>
                  <a:pt x="1934" y="7576"/>
                  <a:pt x="1785" y="7790"/>
                </a:cubicBezTo>
                <a:cubicBezTo>
                  <a:pt x="1734" y="7862"/>
                  <a:pt x="1686" y="7935"/>
                  <a:pt x="1642" y="8007"/>
                </a:cubicBezTo>
                <a:cubicBezTo>
                  <a:pt x="1597" y="8079"/>
                  <a:pt x="1354" y="8131"/>
                  <a:pt x="1077" y="8131"/>
                </a:cubicBezTo>
                <a:close/>
                <a:moveTo>
                  <a:pt x="2614" y="6420"/>
                </a:moveTo>
                <a:cubicBezTo>
                  <a:pt x="2559" y="6420"/>
                  <a:pt x="2503" y="6418"/>
                  <a:pt x="2448" y="6413"/>
                </a:cubicBezTo>
                <a:cubicBezTo>
                  <a:pt x="2145" y="6390"/>
                  <a:pt x="1975" y="6308"/>
                  <a:pt x="2066" y="6231"/>
                </a:cubicBezTo>
                <a:cubicBezTo>
                  <a:pt x="2403" y="5946"/>
                  <a:pt x="2781" y="5663"/>
                  <a:pt x="3190" y="5390"/>
                </a:cubicBezTo>
                <a:cubicBezTo>
                  <a:pt x="3303" y="5314"/>
                  <a:pt x="3633" y="5277"/>
                  <a:pt x="3928" y="5306"/>
                </a:cubicBezTo>
                <a:cubicBezTo>
                  <a:pt x="4223" y="5335"/>
                  <a:pt x="4370" y="5419"/>
                  <a:pt x="4257" y="5495"/>
                </a:cubicBezTo>
                <a:cubicBezTo>
                  <a:pt x="3859" y="5761"/>
                  <a:pt x="3490" y="6037"/>
                  <a:pt x="3160" y="6316"/>
                </a:cubicBezTo>
                <a:cubicBezTo>
                  <a:pt x="3086" y="6379"/>
                  <a:pt x="2859" y="6420"/>
                  <a:pt x="2614" y="6420"/>
                </a:cubicBezTo>
                <a:close/>
                <a:moveTo>
                  <a:pt x="5070" y="4781"/>
                </a:moveTo>
                <a:cubicBezTo>
                  <a:pt x="4988" y="4781"/>
                  <a:pt x="4905" y="4777"/>
                  <a:pt x="4826" y="4767"/>
                </a:cubicBezTo>
                <a:cubicBezTo>
                  <a:pt x="4540" y="4732"/>
                  <a:pt x="4418" y="4645"/>
                  <a:pt x="4553" y="4572"/>
                </a:cubicBezTo>
                <a:cubicBezTo>
                  <a:pt x="5049" y="4303"/>
                  <a:pt x="5590" y="4038"/>
                  <a:pt x="6160" y="3783"/>
                </a:cubicBezTo>
                <a:cubicBezTo>
                  <a:pt x="6317" y="3713"/>
                  <a:pt x="6666" y="3688"/>
                  <a:pt x="6940" y="3729"/>
                </a:cubicBezTo>
                <a:cubicBezTo>
                  <a:pt x="7214" y="3769"/>
                  <a:pt x="7309" y="3858"/>
                  <a:pt x="7152" y="3929"/>
                </a:cubicBezTo>
                <a:cubicBezTo>
                  <a:pt x="6597" y="4177"/>
                  <a:pt x="6070" y="4435"/>
                  <a:pt x="5587" y="4697"/>
                </a:cubicBezTo>
                <a:cubicBezTo>
                  <a:pt x="5489" y="4750"/>
                  <a:pt x="5284" y="4781"/>
                  <a:pt x="5070" y="4781"/>
                </a:cubicBezTo>
                <a:close/>
                <a:moveTo>
                  <a:pt x="8479" y="3258"/>
                </a:moveTo>
                <a:cubicBezTo>
                  <a:pt x="8368" y="3258"/>
                  <a:pt x="8255" y="3250"/>
                  <a:pt x="8156" y="3232"/>
                </a:cubicBezTo>
                <a:cubicBezTo>
                  <a:pt x="7896" y="3187"/>
                  <a:pt x="7830" y="3095"/>
                  <a:pt x="8008" y="3029"/>
                </a:cubicBezTo>
                <a:cubicBezTo>
                  <a:pt x="8665" y="2784"/>
                  <a:pt x="9366" y="2544"/>
                  <a:pt x="10093" y="2316"/>
                </a:cubicBezTo>
                <a:cubicBezTo>
                  <a:pt x="10293" y="2253"/>
                  <a:pt x="10653" y="2244"/>
                  <a:pt x="10897" y="2295"/>
                </a:cubicBezTo>
                <a:cubicBezTo>
                  <a:pt x="11142" y="2346"/>
                  <a:pt x="11178" y="2438"/>
                  <a:pt x="10979" y="2501"/>
                </a:cubicBezTo>
                <a:cubicBezTo>
                  <a:pt x="10272" y="2723"/>
                  <a:pt x="9590" y="2956"/>
                  <a:pt x="8951" y="3195"/>
                </a:cubicBezTo>
                <a:cubicBezTo>
                  <a:pt x="8840" y="3236"/>
                  <a:pt x="8661" y="3258"/>
                  <a:pt x="8479" y="3258"/>
                </a:cubicBezTo>
                <a:close/>
                <a:moveTo>
                  <a:pt x="12817" y="1898"/>
                </a:moveTo>
                <a:cubicBezTo>
                  <a:pt x="12673" y="1898"/>
                  <a:pt x="12530" y="1885"/>
                  <a:pt x="12419" y="1857"/>
                </a:cubicBezTo>
                <a:cubicBezTo>
                  <a:pt x="12192" y="1801"/>
                  <a:pt x="12186" y="1708"/>
                  <a:pt x="12406" y="1650"/>
                </a:cubicBezTo>
                <a:cubicBezTo>
                  <a:pt x="13219" y="1435"/>
                  <a:pt x="14072" y="1229"/>
                  <a:pt x="14939" y="1037"/>
                </a:cubicBezTo>
                <a:cubicBezTo>
                  <a:pt x="15178" y="985"/>
                  <a:pt x="15539" y="992"/>
                  <a:pt x="15745" y="1053"/>
                </a:cubicBezTo>
                <a:cubicBezTo>
                  <a:pt x="15951" y="1114"/>
                  <a:pt x="15925" y="1207"/>
                  <a:pt x="15685" y="1259"/>
                </a:cubicBezTo>
                <a:cubicBezTo>
                  <a:pt x="14844" y="1445"/>
                  <a:pt x="14016" y="1645"/>
                  <a:pt x="13227" y="1854"/>
                </a:cubicBezTo>
                <a:cubicBezTo>
                  <a:pt x="13115" y="1883"/>
                  <a:pt x="12966" y="1898"/>
                  <a:pt x="12817" y="1898"/>
                </a:cubicBezTo>
                <a:close/>
                <a:moveTo>
                  <a:pt x="18017" y="753"/>
                </a:moveTo>
                <a:cubicBezTo>
                  <a:pt x="17838" y="753"/>
                  <a:pt x="17661" y="732"/>
                  <a:pt x="17549" y="691"/>
                </a:cubicBezTo>
                <a:cubicBezTo>
                  <a:pt x="17367" y="625"/>
                  <a:pt x="17429" y="534"/>
                  <a:pt x="17688" y="487"/>
                </a:cubicBezTo>
                <a:cubicBezTo>
                  <a:pt x="19478" y="164"/>
                  <a:pt x="20655" y="21"/>
                  <a:pt x="20704" y="15"/>
                </a:cubicBezTo>
                <a:cubicBezTo>
                  <a:pt x="20990" y="-20"/>
                  <a:pt x="21330" y="11"/>
                  <a:pt x="21465" y="84"/>
                </a:cubicBezTo>
                <a:cubicBezTo>
                  <a:pt x="21600" y="157"/>
                  <a:pt x="21478" y="245"/>
                  <a:pt x="21193" y="279"/>
                </a:cubicBezTo>
                <a:cubicBezTo>
                  <a:pt x="21182" y="281"/>
                  <a:pt x="20047" y="420"/>
                  <a:pt x="18346" y="727"/>
                </a:cubicBezTo>
                <a:cubicBezTo>
                  <a:pt x="18246" y="745"/>
                  <a:pt x="18131" y="753"/>
                  <a:pt x="18017" y="753"/>
                </a:cubicBezTo>
                <a:close/>
                <a:moveTo>
                  <a:pt x="18017" y="753"/>
                </a:moveTo>
              </a:path>
            </a:pathLst>
          </a:custGeom>
          <a:solidFill>
            <a:srgbClr val="F4C300"/>
          </a:solidFill>
          <a:ln>
            <a:noFill/>
          </a:ln>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1718669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399095" cy="1325563"/>
          </a:xfrm>
        </p:spPr>
        <p:txBody>
          <a:bodyPr/>
          <a:lstStyle/>
          <a:p>
            <a:r>
              <a:rPr lang="nl-NL" b="1"/>
              <a:t>Overzicht van activiteiten</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634088" y="1383900"/>
            <a:ext cx="10359437" cy="4551074"/>
          </a:xfrm>
          <a:prstGeom prst="rect">
            <a:avLst/>
          </a:prstGeom>
        </p:spPr>
        <p:txBody>
          <a:bodyPr vert="horz" lIns="91440" tIns="45720" rIns="91440" bIns="45720" rtlCol="0" anchor="t">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nl-NL" sz="4000" i="1">
                <a:cs typeface="Calibri"/>
              </a:rPr>
              <a:t>Stap 1; uitgangspunt vanuit opvatting en ervaring.</a:t>
            </a:r>
          </a:p>
          <a:p>
            <a:pPr marL="0" indent="0">
              <a:lnSpc>
                <a:spcPct val="200000"/>
              </a:lnSpc>
              <a:buNone/>
            </a:pPr>
            <a:r>
              <a:rPr lang="nl-NL" sz="4000" i="1">
                <a:cs typeface="Calibri"/>
              </a:rPr>
              <a:t>Stap 2; carrousel speeddate. </a:t>
            </a:r>
          </a:p>
          <a:p>
            <a:pPr marL="0" indent="0">
              <a:lnSpc>
                <a:spcPct val="200000"/>
              </a:lnSpc>
              <a:buNone/>
            </a:pPr>
            <a:r>
              <a:rPr lang="nl-NL" sz="4000" i="1">
                <a:cs typeface="Calibri"/>
              </a:rPr>
              <a:t>Stap3; prioriteren uitgangspunten.</a:t>
            </a:r>
          </a:p>
          <a:p>
            <a:pPr marL="0" indent="0">
              <a:lnSpc>
                <a:spcPct val="200000"/>
              </a:lnSpc>
              <a:buNone/>
            </a:pPr>
            <a:endParaRPr lang="nl-NL">
              <a:cs typeface="Calibri"/>
            </a:endParaRPr>
          </a:p>
          <a:p>
            <a:pPr>
              <a:lnSpc>
                <a:spcPct val="200000"/>
              </a:lnSpc>
            </a:pPr>
            <a:endParaRPr lang="nl-NL">
              <a:cs typeface="Calibri"/>
            </a:endParaRPr>
          </a:p>
        </p:txBody>
      </p:sp>
    </p:spTree>
    <p:extLst>
      <p:ext uri="{BB962C8B-B14F-4D97-AF65-F5344CB8AC3E}">
        <p14:creationId xmlns:p14="http://schemas.microsoft.com/office/powerpoint/2010/main" val="33058864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976664" cy="1325563"/>
          </a:xfrm>
        </p:spPr>
        <p:txBody>
          <a:bodyPr/>
          <a:lstStyle/>
          <a:p>
            <a:r>
              <a:rPr lang="nl-NL" b="1"/>
              <a:t>Stap 1; uitgangspunt vanuit opvatting en ervaring</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242456" y="1504608"/>
            <a:ext cx="10759930" cy="455107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endParaRPr lang="nl-NL">
              <a:cs typeface="Calibri"/>
            </a:endParaRPr>
          </a:p>
        </p:txBody>
      </p:sp>
      <p:pic>
        <p:nvPicPr>
          <p:cNvPr id="3" name="Afbeelding 2"/>
          <p:cNvPicPr>
            <a:picLocks noChangeAspect="1"/>
          </p:cNvPicPr>
          <p:nvPr/>
        </p:nvPicPr>
        <p:blipFill>
          <a:blip r:embed="rId6"/>
          <a:stretch>
            <a:fillRect/>
          </a:stretch>
        </p:blipFill>
        <p:spPr>
          <a:xfrm>
            <a:off x="3800521" y="1029255"/>
            <a:ext cx="6923138" cy="5492575"/>
          </a:xfrm>
          <a:prstGeom prst="rect">
            <a:avLst/>
          </a:prstGeom>
        </p:spPr>
      </p:pic>
    </p:spTree>
    <p:extLst>
      <p:ext uri="{BB962C8B-B14F-4D97-AF65-F5344CB8AC3E}">
        <p14:creationId xmlns:p14="http://schemas.microsoft.com/office/powerpoint/2010/main" val="30135666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976664" cy="1325563"/>
          </a:xfrm>
        </p:spPr>
        <p:txBody>
          <a:bodyPr/>
          <a:lstStyle/>
          <a:p>
            <a:r>
              <a:rPr lang="nl-NL" b="1"/>
              <a:t>Stap 1; uitgangspunt vanuit opvatting en ervaring</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042210" y="1542788"/>
            <a:ext cx="10759930" cy="4982394"/>
          </a:xfrm>
          <a:prstGeom prst="rect">
            <a:avLst/>
          </a:prstGeom>
        </p:spPr>
        <p:txBody>
          <a:bodyPr vert="horz" lIns="91440" tIns="45720" rIns="91440" bIns="45720" rtlCol="0" anchor="t">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nSpc>
                <a:spcPct val="150000"/>
              </a:lnSpc>
              <a:buFont typeface="+mj-lt"/>
              <a:buAutoNum type="alphaLcParenR"/>
            </a:pPr>
            <a:r>
              <a:rPr lang="nl-NL" i="1" dirty="0">
                <a:cs typeface="Calibri"/>
              </a:rPr>
              <a:t>Neem een goede leeractiviteit/lessituatie voor de geest.</a:t>
            </a:r>
            <a:endParaRPr lang="nl-NL" i="1">
              <a:cs typeface="Calibri"/>
            </a:endParaRPr>
          </a:p>
          <a:p>
            <a:pPr marL="514350" indent="-514350">
              <a:lnSpc>
                <a:spcPct val="150000"/>
              </a:lnSpc>
              <a:buFont typeface="+mj-lt"/>
              <a:buAutoNum type="alphaLcParenR"/>
            </a:pPr>
            <a:r>
              <a:rPr lang="nl-NL" i="1" dirty="0">
                <a:cs typeface="Calibri"/>
              </a:rPr>
              <a:t>Ga na wat er krachtig aan is.</a:t>
            </a:r>
            <a:endParaRPr lang="nl-NL" i="1">
              <a:cs typeface="Calibri"/>
            </a:endParaRPr>
          </a:p>
          <a:p>
            <a:pPr marL="514350" indent="-514350">
              <a:lnSpc>
                <a:spcPct val="150000"/>
              </a:lnSpc>
              <a:buFont typeface="+mj-lt"/>
              <a:buAutoNum type="alphaLcParenR"/>
            </a:pPr>
            <a:r>
              <a:rPr lang="nl-NL" i="1" dirty="0">
                <a:cs typeface="Calibri"/>
              </a:rPr>
              <a:t>Definieer op basis hiervan een uitgangspunt. </a:t>
            </a:r>
          </a:p>
          <a:p>
            <a:pPr lvl="1">
              <a:lnSpc>
                <a:spcPct val="150000"/>
              </a:lnSpc>
            </a:pPr>
            <a:r>
              <a:rPr lang="nl-NL" i="1" dirty="0">
                <a:cs typeface="Calibri"/>
              </a:rPr>
              <a:t>Als het een pracht van een stageopdracht is, kan het uitgangspunt zijn: “inspiratie halen we uit de praktijk” of “leren én onderzoek vindt plaats in de beroepscontext”</a:t>
            </a:r>
          </a:p>
          <a:p>
            <a:pPr lvl="1">
              <a:lnSpc>
                <a:spcPct val="150000"/>
              </a:lnSpc>
            </a:pPr>
            <a:r>
              <a:rPr lang="nl-NL" i="1" dirty="0">
                <a:cs typeface="Calibri"/>
              </a:rPr>
              <a:t>Niet te concreet, zoals door het benoemen van werkvormen of urenbelasting.</a:t>
            </a:r>
          </a:p>
          <a:p>
            <a:pPr lvl="1">
              <a:lnSpc>
                <a:spcPct val="150000"/>
              </a:lnSpc>
            </a:pPr>
            <a:r>
              <a:rPr lang="nl-NL" i="1" dirty="0">
                <a:cs typeface="Calibri"/>
              </a:rPr>
              <a:t>Niet te abstract, zoals bijvoorbeeld: "draagt bij aan een betere wereld" of "inspireert tot moed."</a:t>
            </a:r>
            <a:endParaRPr lang="nl-NL" dirty="0">
              <a:cs typeface="Calibri"/>
            </a:endParaRPr>
          </a:p>
          <a:p>
            <a:pPr marL="0" indent="0">
              <a:lnSpc>
                <a:spcPct val="150000"/>
              </a:lnSpc>
              <a:buNone/>
            </a:pPr>
            <a:endParaRPr lang="nl-NL">
              <a:cs typeface="Calibri"/>
            </a:endParaRPr>
          </a:p>
        </p:txBody>
      </p:sp>
    </p:spTree>
    <p:extLst>
      <p:ext uri="{BB962C8B-B14F-4D97-AF65-F5344CB8AC3E}">
        <p14:creationId xmlns:p14="http://schemas.microsoft.com/office/powerpoint/2010/main" val="36930760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976664" cy="1325563"/>
          </a:xfrm>
        </p:spPr>
        <p:txBody>
          <a:bodyPr/>
          <a:lstStyle/>
          <a:p>
            <a:r>
              <a:rPr lang="nl-NL" b="1"/>
              <a:t>Stap 2; carrousel speeddate</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634089" y="1383900"/>
            <a:ext cx="9144000" cy="455107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i="1">
                <a:cs typeface="Calibri"/>
              </a:rPr>
              <a:t>Instructie:</a:t>
            </a:r>
          </a:p>
          <a:p>
            <a:r>
              <a:rPr lang="nl-NL" i="1">
                <a:cs typeface="Calibri"/>
              </a:rPr>
              <a:t>Deel met elkaar de uitgangspunt</a:t>
            </a:r>
          </a:p>
          <a:p>
            <a:r>
              <a:rPr lang="nl-NL" i="1">
                <a:cs typeface="Calibri"/>
              </a:rPr>
              <a:t>Stel verhelderingsvragen</a:t>
            </a:r>
          </a:p>
          <a:p>
            <a:r>
              <a:rPr lang="nl-NL" i="1">
                <a:cs typeface="Calibri"/>
              </a:rPr>
              <a:t>Scherp de uitgangspunt aan op basis van de uitwisseling</a:t>
            </a:r>
          </a:p>
          <a:p>
            <a:endParaRPr lang="nl-NL" i="1">
              <a:cs typeface="Calibri"/>
            </a:endParaRPr>
          </a:p>
          <a:p>
            <a:pPr marL="0" indent="0">
              <a:buNone/>
            </a:pPr>
            <a:r>
              <a:rPr lang="nl-NL" i="1">
                <a:cs typeface="Calibri"/>
              </a:rPr>
              <a:t>Tijdsindeling:</a:t>
            </a:r>
          </a:p>
          <a:p>
            <a:r>
              <a:rPr lang="nl-NL" i="1">
                <a:cs typeface="Calibri"/>
              </a:rPr>
              <a:t>5 min per gesprek. </a:t>
            </a:r>
          </a:p>
          <a:p>
            <a:r>
              <a:rPr lang="nl-NL" i="1">
                <a:cs typeface="Calibri"/>
              </a:rPr>
              <a:t>Aantal rondes op basis van beschikbare tijd.</a:t>
            </a:r>
            <a:endParaRPr lang="nl-NL">
              <a:cs typeface="Calibri"/>
            </a:endParaRPr>
          </a:p>
          <a:p>
            <a:endParaRPr lang="nl-NL">
              <a:cs typeface="Calibri"/>
            </a:endParaRPr>
          </a:p>
          <a:p>
            <a:endParaRPr lang="nl-NL">
              <a:cs typeface="Calibri"/>
            </a:endParaRPr>
          </a:p>
        </p:txBody>
      </p:sp>
    </p:spTree>
    <p:extLst>
      <p:ext uri="{BB962C8B-B14F-4D97-AF65-F5344CB8AC3E}">
        <p14:creationId xmlns:p14="http://schemas.microsoft.com/office/powerpoint/2010/main" val="16981042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399095" cy="1325563"/>
          </a:xfrm>
        </p:spPr>
        <p:txBody>
          <a:bodyPr/>
          <a:lstStyle/>
          <a:p>
            <a:r>
              <a:rPr lang="nl-NL" b="1"/>
              <a:t>Stap 3; prioriteren uitgangspunten</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634089" y="1383900"/>
            <a:ext cx="9144000" cy="455107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nl-NL">
              <a:cs typeface="Calibri"/>
            </a:endParaRPr>
          </a:p>
        </p:txBody>
      </p:sp>
      <p:pic>
        <p:nvPicPr>
          <p:cNvPr id="4" name="Afbeelding 3"/>
          <p:cNvPicPr>
            <a:picLocks noChangeAspect="1"/>
          </p:cNvPicPr>
          <p:nvPr/>
        </p:nvPicPr>
        <p:blipFill>
          <a:blip r:embed="rId6"/>
          <a:stretch>
            <a:fillRect/>
          </a:stretch>
        </p:blipFill>
        <p:spPr>
          <a:xfrm>
            <a:off x="2975020" y="1261525"/>
            <a:ext cx="5520394" cy="4887431"/>
          </a:xfrm>
          <a:prstGeom prst="rect">
            <a:avLst/>
          </a:prstGeom>
        </p:spPr>
      </p:pic>
    </p:spTree>
    <p:extLst>
      <p:ext uri="{BB962C8B-B14F-4D97-AF65-F5344CB8AC3E}">
        <p14:creationId xmlns:p14="http://schemas.microsoft.com/office/powerpoint/2010/main" val="18293458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399095" cy="1325563"/>
          </a:xfrm>
        </p:spPr>
        <p:txBody>
          <a:bodyPr/>
          <a:lstStyle/>
          <a:p>
            <a:r>
              <a:rPr lang="nl-NL" b="1"/>
              <a:t>Stap 3; prioriteren uitgangspunten</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634088" y="1383900"/>
            <a:ext cx="10295641" cy="4315151"/>
          </a:xfrm>
          <a:prstGeom prst="rect">
            <a:avLst/>
          </a:prstGeom>
        </p:spPr>
        <p:txBody>
          <a:bodyPr vert="horz" lIns="91440" tIns="45720" rIns="91440" bIns="45720" rtlCol="0" anchor="t">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nl-NL">
                <a:cs typeface="Calibri"/>
              </a:rPr>
              <a:t> 5 min, iedereen plaatst zijn post-</a:t>
            </a:r>
            <a:r>
              <a:rPr lang="nl-NL" err="1">
                <a:cs typeface="Calibri"/>
              </a:rPr>
              <a:t>it</a:t>
            </a:r>
            <a:r>
              <a:rPr lang="nl-NL">
                <a:cs typeface="Calibri"/>
              </a:rPr>
              <a:t> met een standpunt.</a:t>
            </a:r>
          </a:p>
          <a:p>
            <a:pPr>
              <a:lnSpc>
                <a:spcPct val="150000"/>
              </a:lnSpc>
            </a:pPr>
            <a:r>
              <a:rPr lang="nl-NL">
                <a:cs typeface="Calibri"/>
              </a:rPr>
              <a:t>10 min, gesprek over de positie van de uitgangspunten. Moeten zaken verschoven worden?</a:t>
            </a:r>
          </a:p>
          <a:p>
            <a:pPr>
              <a:lnSpc>
                <a:spcPct val="150000"/>
              </a:lnSpc>
            </a:pPr>
            <a:r>
              <a:rPr lang="nl-NL">
                <a:cs typeface="Calibri"/>
              </a:rPr>
              <a:t>5 min, evaluatie over wat opvalt:</a:t>
            </a:r>
          </a:p>
          <a:p>
            <a:pPr lvl="1">
              <a:lnSpc>
                <a:spcPct val="150000"/>
              </a:lnSpc>
              <a:buFont typeface="Courier New" panose="02070309020205020404" pitchFamily="49" charset="0"/>
              <a:buChar char="o"/>
            </a:pPr>
            <a:r>
              <a:rPr lang="nl-NL">
                <a:cs typeface="Calibri"/>
              </a:rPr>
              <a:t>Wat vindt de groep erg belangrijk op het gebied van leren?</a:t>
            </a:r>
          </a:p>
          <a:p>
            <a:pPr lvl="1">
              <a:lnSpc>
                <a:spcPct val="150000"/>
              </a:lnSpc>
              <a:buFont typeface="Courier New" panose="02070309020205020404" pitchFamily="49" charset="0"/>
              <a:buChar char="o"/>
            </a:pPr>
            <a:r>
              <a:rPr lang="nl-NL">
                <a:cs typeface="Calibri"/>
              </a:rPr>
              <a:t>Wat valt een beetje buiten wat haalbaar of belangrijk is?</a:t>
            </a:r>
          </a:p>
          <a:p>
            <a:pPr>
              <a:lnSpc>
                <a:spcPct val="150000"/>
              </a:lnSpc>
            </a:pPr>
            <a:r>
              <a:rPr lang="nl-NL">
                <a:cs typeface="Calibri"/>
              </a:rPr>
              <a:t>Stemmen op vijf uitgangspunten</a:t>
            </a:r>
          </a:p>
        </p:txBody>
      </p:sp>
    </p:spTree>
    <p:extLst>
      <p:ext uri="{BB962C8B-B14F-4D97-AF65-F5344CB8AC3E}">
        <p14:creationId xmlns:p14="http://schemas.microsoft.com/office/powerpoint/2010/main" val="1653057477"/>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B1C816AA2DAA74497B7B6B03A92436B" ma:contentTypeVersion="12" ma:contentTypeDescription="Een nieuw document maken." ma:contentTypeScope="" ma:versionID="9555a498406be863e19819e97b32e89c">
  <xsd:schema xmlns:xsd="http://www.w3.org/2001/XMLSchema" xmlns:xs="http://www.w3.org/2001/XMLSchema" xmlns:p="http://schemas.microsoft.com/office/2006/metadata/properties" xmlns:ns2="8c2fcf90-119c-4938-a9cb-40206e5a037a" xmlns:ns3="d4af1a2c-877b-4eba-8e85-228acd16f0e5" targetNamespace="http://schemas.microsoft.com/office/2006/metadata/properties" ma:root="true" ma:fieldsID="d8862544e03fdeb4aeedd6b72ebcf637" ns2:_="" ns3:_="">
    <xsd:import namespace="8c2fcf90-119c-4938-a9cb-40206e5a037a"/>
    <xsd:import namespace="d4af1a2c-877b-4eba-8e85-228acd16f0e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2fcf90-119c-4938-a9cb-40206e5a037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4af1a2c-877b-4eba-8e85-228acd16f0e5" elementFormDefault="qualified">
    <xsd:import namespace="http://schemas.microsoft.com/office/2006/documentManagement/types"/>
    <xsd:import namespace="http://schemas.microsoft.com/office/infopath/2007/PartnerControls"/>
    <xsd:element name="SharedWithUsers" ma:index="17"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907FAAB-09B6-44A7-AA37-4CDB8B57CFBE}">
  <ds:schemaRefs>
    <ds:schemaRef ds:uri="http://schemas.microsoft.com/sharepoint/v3/contenttype/forms"/>
  </ds:schemaRefs>
</ds:datastoreItem>
</file>

<file path=customXml/itemProps2.xml><?xml version="1.0" encoding="utf-8"?>
<ds:datastoreItem xmlns:ds="http://schemas.openxmlformats.org/officeDocument/2006/customXml" ds:itemID="{44805897-5F1E-4E6D-B012-DE28588F48D1}">
  <ds:schemaRefs>
    <ds:schemaRef ds:uri="8c2fcf90-119c-4938-a9cb-40206e5a037a"/>
    <ds:schemaRef ds:uri="d4af1a2c-877b-4eba-8e85-228acd16f0e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65E12DA5-C745-423A-A485-A5216119348E}">
  <ds:schemaRefs>
    <ds:schemaRef ds:uri="http://purl.org/dc/terms/"/>
    <ds:schemaRef ds:uri="http://www.w3.org/XML/1998/namespace"/>
    <ds:schemaRef ds:uri="http://schemas.microsoft.com/office/2006/metadata/properties"/>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d4af1a2c-877b-4eba-8e85-228acd16f0e5"/>
    <ds:schemaRef ds:uri="8c2fcf90-119c-4938-a9cb-40206e5a037a"/>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TotalTime>
  <Words>966</Words>
  <Application>Microsoft Macintosh PowerPoint</Application>
  <PresentationFormat>Breedbeeld</PresentationFormat>
  <Paragraphs>97</Paragraphs>
  <Slides>11</Slides>
  <Notes>11</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11</vt:i4>
      </vt:variant>
    </vt:vector>
  </HeadingPairs>
  <TitlesOfParts>
    <vt:vector size="16" baseType="lpstr">
      <vt:lpstr>Arial</vt:lpstr>
      <vt:lpstr>Calibri</vt:lpstr>
      <vt:lpstr>Calibri Light</vt:lpstr>
      <vt:lpstr>Courier New</vt:lpstr>
      <vt:lpstr>Kantoorthema</vt:lpstr>
      <vt:lpstr>Bouwsteen 1b: De algemene onderwijsvisie</vt:lpstr>
      <vt:lpstr>Toelichting (te verwijderen voor gebruik) </vt:lpstr>
      <vt:lpstr>Doel activiteit</vt:lpstr>
      <vt:lpstr>Overzicht van activiteiten</vt:lpstr>
      <vt:lpstr>Stap 1; uitgangspunt vanuit opvatting en ervaring</vt:lpstr>
      <vt:lpstr>Stap 1; uitgangspunt vanuit opvatting en ervaring</vt:lpstr>
      <vt:lpstr>Stap 2; carrousel speeddate</vt:lpstr>
      <vt:lpstr>Stap 3; prioriteren uitgangspunten</vt:lpstr>
      <vt:lpstr>Stap 3; prioriteren uitgangspunten</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FONTYS BLENDED</dc:title>
  <dc:creator>Mark Mettler</dc:creator>
  <cp:lastModifiedBy>Jamin,Jean J.H.A.C.</cp:lastModifiedBy>
  <cp:revision>231</cp:revision>
  <dcterms:created xsi:type="dcterms:W3CDTF">2020-12-07T10:14:21Z</dcterms:created>
  <dcterms:modified xsi:type="dcterms:W3CDTF">2021-06-18T14:53:48Z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0x0101002B1C816AA2DAA74497B7B6B03A92436B</vt:lpwstr>
  </property>
</Properties>
</file>