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382" r:id="rId5"/>
    <p:sldId id="312" r:id="rId6"/>
    <p:sldId id="294" r:id="rId7"/>
    <p:sldId id="299" r:id="rId8"/>
    <p:sldId id="295" r:id="rId9"/>
    <p:sldId id="300" r:id="rId10"/>
    <p:sldId id="296" r:id="rId11"/>
    <p:sldId id="313" r:id="rId12"/>
    <p:sldId id="377" r:id="rId13"/>
    <p:sldId id="390" r:id="rId1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lde,Robert R. van der" initials="VRvd" lastIdx="1" clrIdx="0">
    <p:extLst>
      <p:ext uri="{19B8F6BF-5375-455C-9EA6-DF929625EA0E}">
        <p15:presenceInfo xmlns:p15="http://schemas.microsoft.com/office/powerpoint/2012/main" userId="S::880979@fontys.nl::de46b5d1-404d-4e15-a300-cab1b4a4a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33367"/>
    <a:srgbClr val="D6A300"/>
    <a:srgbClr val="78370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00044A-DBFD-445E-9C7A-BBD05BCE16FB}" v="26" dt="2021-06-18T08:39:56.141"/>
    <p1510:client id="{547DA3CD-FA88-40CA-8683-0C7E24B46CD5}" v="2" dt="2021-06-17T18:54:43.689"/>
    <p1510:client id="{7E8CDC14-1EA4-4CD5-9E4C-ACD0469BB932}" v="7" dt="2021-06-18T11:08:39.375"/>
    <p1510:client id="{D9E59DAD-61B8-4224-9123-F8985040ADCB}" v="1667" dt="2021-06-17T18:38:50.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24"/>
  </p:normalViewPr>
  <p:slideViewPr>
    <p:cSldViewPr snapToGrid="0">
      <p:cViewPr varScale="1">
        <p:scale>
          <a:sx n="106" d="100"/>
          <a:sy n="106" d="100"/>
        </p:scale>
        <p:origin x="792"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B38A42C3-AFB0-4BAF-A0E8-ED98C72AA2CB}"/>
    <pc:docChg chg="modSld">
      <pc:chgData name="" userId="" providerId="" clId="Web-{B38A42C3-AFB0-4BAF-A0E8-ED98C72AA2CB}" dt="2021-06-15T19:08:39.873" v="2" actId="20577"/>
      <pc:docMkLst>
        <pc:docMk/>
      </pc:docMkLst>
      <pc:sldChg chg="modSp">
        <pc:chgData name="" userId="" providerId="" clId="Web-{B38A42C3-AFB0-4BAF-A0E8-ED98C72AA2CB}" dt="2021-06-15T19:08:39.873" v="2" actId="20577"/>
        <pc:sldMkLst>
          <pc:docMk/>
          <pc:sldMk cId="2254887079" sldId="292"/>
        </pc:sldMkLst>
        <pc:spChg chg="mod">
          <ac:chgData name="" userId="" providerId="" clId="Web-{B38A42C3-AFB0-4BAF-A0E8-ED98C72AA2CB}" dt="2021-06-15T19:08:39.873" v="2" actId="20577"/>
          <ac:spMkLst>
            <pc:docMk/>
            <pc:sldMk cId="2254887079" sldId="292"/>
            <ac:spMk id="3" creationId="{00000000-0000-0000-0000-000000000000}"/>
          </ac:spMkLst>
        </pc:spChg>
      </pc:sldChg>
    </pc:docChg>
  </pc:docChgLst>
  <pc:docChgLst>
    <pc:chgData name="Velde,Robert R. van der" userId="S::880979@fontys.nl::de46b5d1-404d-4e15-a300-cab1b4a4a652" providerId="AD" clId="Web-{6966E34D-E4F8-4B8B-B48B-1D57805B27E0}"/>
    <pc:docChg chg="modSld">
      <pc:chgData name="Velde,Robert R. van der" userId="S::880979@fontys.nl::de46b5d1-404d-4e15-a300-cab1b4a4a652" providerId="AD" clId="Web-{6966E34D-E4F8-4B8B-B48B-1D57805B27E0}" dt="2021-06-17T08:09:06.056" v="40" actId="20577"/>
      <pc:docMkLst>
        <pc:docMk/>
      </pc:docMkLst>
      <pc:sldChg chg="modSp modNotes">
        <pc:chgData name="Velde,Robert R. van der" userId="S::880979@fontys.nl::de46b5d1-404d-4e15-a300-cab1b4a4a652" providerId="AD" clId="Web-{6966E34D-E4F8-4B8B-B48B-1D57805B27E0}" dt="2021-06-17T08:09:06.056" v="40" actId="20577"/>
        <pc:sldMkLst>
          <pc:docMk/>
          <pc:sldMk cId="1843851164" sldId="379"/>
        </pc:sldMkLst>
        <pc:spChg chg="mod">
          <ac:chgData name="Velde,Robert R. van der" userId="S::880979@fontys.nl::de46b5d1-404d-4e15-a300-cab1b4a4a652" providerId="AD" clId="Web-{6966E34D-E4F8-4B8B-B48B-1D57805B27E0}" dt="2021-06-17T08:09:06.056" v="40" actId="20577"/>
          <ac:spMkLst>
            <pc:docMk/>
            <pc:sldMk cId="1843851164" sldId="379"/>
            <ac:spMk id="2" creationId="{00000000-0000-0000-0000-000000000000}"/>
          </ac:spMkLst>
        </pc:spChg>
        <pc:picChg chg="mod">
          <ac:chgData name="Velde,Robert R. van der" userId="S::880979@fontys.nl::de46b5d1-404d-4e15-a300-cab1b4a4a652" providerId="AD" clId="Web-{6966E34D-E4F8-4B8B-B48B-1D57805B27E0}" dt="2021-06-17T08:07:28.523" v="0" actId="1076"/>
          <ac:picMkLst>
            <pc:docMk/>
            <pc:sldMk cId="1843851164" sldId="379"/>
            <ac:picMk id="5" creationId="{2CFD023A-336A-F24E-8B1B-EF8CDF98E2BB}"/>
          </ac:picMkLst>
        </pc:picChg>
      </pc:sldChg>
    </pc:docChg>
  </pc:docChgLst>
  <pc:docChgLst>
    <pc:chgData name="Jamin,Jean J.H.A.C." userId="f2903696-3cdb-4ce9-ba50-43d293997050" providerId="ADAL" clId="{3532B369-D78F-AA44-92E3-EC00DA4A12ED}"/>
    <pc:docChg chg="undo custSel modSld">
      <pc:chgData name="Jamin,Jean J.H.A.C." userId="f2903696-3cdb-4ce9-ba50-43d293997050" providerId="ADAL" clId="{3532B369-D78F-AA44-92E3-EC00DA4A12ED}" dt="2021-06-18T14:34:32.434" v="1" actId="1076"/>
      <pc:docMkLst>
        <pc:docMk/>
      </pc:docMkLst>
      <pc:sldChg chg="modSp mod">
        <pc:chgData name="Jamin,Jean J.H.A.C." userId="f2903696-3cdb-4ce9-ba50-43d293997050" providerId="ADAL" clId="{3532B369-D78F-AA44-92E3-EC00DA4A12ED}" dt="2021-06-18T14:34:32.434" v="1" actId="1076"/>
        <pc:sldMkLst>
          <pc:docMk/>
          <pc:sldMk cId="3653404708" sldId="390"/>
        </pc:sldMkLst>
        <pc:picChg chg="mod">
          <ac:chgData name="Jamin,Jean J.H.A.C." userId="f2903696-3cdb-4ce9-ba50-43d293997050" providerId="ADAL" clId="{3532B369-D78F-AA44-92E3-EC00DA4A12ED}" dt="2021-06-18T14:34:32.434" v="1" actId="1076"/>
          <ac:picMkLst>
            <pc:docMk/>
            <pc:sldMk cId="3653404708" sldId="390"/>
            <ac:picMk id="5" creationId="{2CFD023A-336A-F24E-8B1B-EF8CDF98E2BB}"/>
          </ac:picMkLst>
        </pc:picChg>
      </pc:sldChg>
    </pc:docChg>
  </pc:docChgLst>
  <pc:docChgLst>
    <pc:chgData name="Jamin,Jean J.H.A.C." userId="S::875706@fontys.nl::f2903696-3cdb-4ce9-ba50-43d293997050" providerId="AD" clId="Web-{39E8F2ED-50A0-41D2-92FA-D2D4A904E56B}"/>
    <pc:docChg chg="modSld">
      <pc:chgData name="Jamin,Jean J.H.A.C." userId="S::875706@fontys.nl::f2903696-3cdb-4ce9-ba50-43d293997050" providerId="AD" clId="Web-{39E8F2ED-50A0-41D2-92FA-D2D4A904E56B}" dt="2021-06-16T12:14:26.754" v="5" actId="1076"/>
      <pc:docMkLst>
        <pc:docMk/>
      </pc:docMkLst>
      <pc:sldChg chg="addSp delSp modSp">
        <pc:chgData name="Jamin,Jean J.H.A.C." userId="S::875706@fontys.nl::f2903696-3cdb-4ce9-ba50-43d293997050" providerId="AD" clId="Web-{39E8F2ED-50A0-41D2-92FA-D2D4A904E56B}" dt="2021-06-16T12:14:26.754" v="5" actId="1076"/>
        <pc:sldMkLst>
          <pc:docMk/>
          <pc:sldMk cId="3382333107" sldId="360"/>
        </pc:sldMkLst>
        <pc:picChg chg="add mod">
          <ac:chgData name="Jamin,Jean J.H.A.C." userId="S::875706@fontys.nl::f2903696-3cdb-4ce9-ba50-43d293997050" providerId="AD" clId="Web-{39E8F2ED-50A0-41D2-92FA-D2D4A904E56B}" dt="2021-06-16T12:14:26.754" v="5" actId="1076"/>
          <ac:picMkLst>
            <pc:docMk/>
            <pc:sldMk cId="3382333107" sldId="360"/>
            <ac:picMk id="2" creationId="{E591BC6E-AA0F-4094-8D12-A31E441A1E7C}"/>
          </ac:picMkLst>
        </pc:picChg>
        <pc:picChg chg="del">
          <ac:chgData name="Jamin,Jean J.H.A.C." userId="S::875706@fontys.nl::f2903696-3cdb-4ce9-ba50-43d293997050" providerId="AD" clId="Web-{39E8F2ED-50A0-41D2-92FA-D2D4A904E56B}" dt="2021-06-16T12:14:01.658" v="0"/>
          <ac:picMkLst>
            <pc:docMk/>
            <pc:sldMk cId="3382333107" sldId="360"/>
            <ac:picMk id="9" creationId="{E34E734D-D1F5-1A4D-BC39-2FC8ABE79F2F}"/>
          </ac:picMkLst>
        </pc:picChg>
      </pc:sldChg>
    </pc:docChg>
  </pc:docChgLst>
  <pc:docChgLst>
    <pc:chgData name="Jamin,Jean J.H.A.C." userId="S::875706@fontys.nl::f2903696-3cdb-4ce9-ba50-43d293997050" providerId="AD" clId="Web-{6304A752-E362-41EB-BD47-FB1A415DE5FE}"/>
    <pc:docChg chg="addSld delSld modSld">
      <pc:chgData name="Jamin,Jean J.H.A.C." userId="S::875706@fontys.nl::f2903696-3cdb-4ce9-ba50-43d293997050" providerId="AD" clId="Web-{6304A752-E362-41EB-BD47-FB1A415DE5FE}" dt="2021-06-17T13:26:36.247" v="428" actId="20577"/>
      <pc:docMkLst>
        <pc:docMk/>
      </pc:docMkLst>
      <pc:sldChg chg="modSp">
        <pc:chgData name="Jamin,Jean J.H.A.C." userId="S::875706@fontys.nl::f2903696-3cdb-4ce9-ba50-43d293997050" providerId="AD" clId="Web-{6304A752-E362-41EB-BD47-FB1A415DE5FE}" dt="2021-06-17T12:57:21.435" v="259" actId="1076"/>
        <pc:sldMkLst>
          <pc:docMk/>
          <pc:sldMk cId="0" sldId="276"/>
        </pc:sldMkLst>
        <pc:picChg chg="mod">
          <ac:chgData name="Jamin,Jean J.H.A.C." userId="S::875706@fontys.nl::f2903696-3cdb-4ce9-ba50-43d293997050" providerId="AD" clId="Web-{6304A752-E362-41EB-BD47-FB1A415DE5FE}" dt="2021-06-17T12:57:21.435" v="259" actId="1076"/>
          <ac:picMkLst>
            <pc:docMk/>
            <pc:sldMk cId="0" sldId="276"/>
            <ac:picMk id="2" creationId="{BDAFE1E6-AB21-49BB-9A71-6A76485DE050}"/>
          </ac:picMkLst>
        </pc:picChg>
        <pc:picChg chg="mod">
          <ac:chgData name="Jamin,Jean J.H.A.C." userId="S::875706@fontys.nl::f2903696-3cdb-4ce9-ba50-43d293997050" providerId="AD" clId="Web-{6304A752-E362-41EB-BD47-FB1A415DE5FE}" dt="2021-06-17T12:56:46.231" v="256" actId="1076"/>
          <ac:picMkLst>
            <pc:docMk/>
            <pc:sldMk cId="0" sldId="276"/>
            <ac:picMk id="233" creationId="{00000000-0000-0000-0000-000000000000}"/>
          </ac:picMkLst>
        </pc:picChg>
      </pc:sldChg>
      <pc:sldChg chg="modSp">
        <pc:chgData name="Jamin,Jean J.H.A.C." userId="S::875706@fontys.nl::f2903696-3cdb-4ce9-ba50-43d293997050" providerId="AD" clId="Web-{6304A752-E362-41EB-BD47-FB1A415DE5FE}" dt="2021-06-17T12:43:30.397" v="214" actId="20577"/>
        <pc:sldMkLst>
          <pc:docMk/>
          <pc:sldMk cId="2777973847" sldId="291"/>
        </pc:sldMkLst>
        <pc:spChg chg="mod">
          <ac:chgData name="Jamin,Jean J.H.A.C." userId="S::875706@fontys.nl::f2903696-3cdb-4ce9-ba50-43d293997050" providerId="AD" clId="Web-{6304A752-E362-41EB-BD47-FB1A415DE5FE}" dt="2021-06-17T12:43:30.397" v="214" actId="20577"/>
          <ac:spMkLst>
            <pc:docMk/>
            <pc:sldMk cId="2777973847" sldId="291"/>
            <ac:spMk id="3" creationId="{00000000-0000-0000-0000-000000000000}"/>
          </ac:spMkLst>
        </pc:spChg>
      </pc:sldChg>
      <pc:sldChg chg="modSp">
        <pc:chgData name="Jamin,Jean J.H.A.C." userId="S::875706@fontys.nl::f2903696-3cdb-4ce9-ba50-43d293997050" providerId="AD" clId="Web-{6304A752-E362-41EB-BD47-FB1A415DE5FE}" dt="2021-06-17T12:27:53.091" v="1" actId="1076"/>
        <pc:sldMkLst>
          <pc:docMk/>
          <pc:sldMk cId="2286001276" sldId="293"/>
        </pc:sldMkLst>
        <pc:picChg chg="mod">
          <ac:chgData name="Jamin,Jean J.H.A.C." userId="S::875706@fontys.nl::f2903696-3cdb-4ce9-ba50-43d293997050" providerId="AD" clId="Web-{6304A752-E362-41EB-BD47-FB1A415DE5FE}" dt="2021-06-17T12:27:53.091" v="1" actId="1076"/>
          <ac:picMkLst>
            <pc:docMk/>
            <pc:sldMk cId="2286001276" sldId="293"/>
            <ac:picMk id="5" creationId="{2CFD023A-336A-F24E-8B1B-EF8CDF98E2BB}"/>
          </ac:picMkLst>
        </pc:picChg>
      </pc:sldChg>
      <pc:sldChg chg="delSp modSp">
        <pc:chgData name="Jamin,Jean J.H.A.C." userId="S::875706@fontys.nl::f2903696-3cdb-4ce9-ba50-43d293997050" providerId="AD" clId="Web-{6304A752-E362-41EB-BD47-FB1A415DE5FE}" dt="2021-06-17T12:50:15.017" v="220" actId="1076"/>
        <pc:sldMkLst>
          <pc:docMk/>
          <pc:sldMk cId="3840637645" sldId="294"/>
        </pc:sldMkLst>
        <pc:spChg chg="del">
          <ac:chgData name="Jamin,Jean J.H.A.C." userId="S::875706@fontys.nl::f2903696-3cdb-4ce9-ba50-43d293997050" providerId="AD" clId="Web-{6304A752-E362-41EB-BD47-FB1A415DE5FE}" dt="2021-06-17T12:49:56.173" v="215"/>
          <ac:spMkLst>
            <pc:docMk/>
            <pc:sldMk cId="3840637645" sldId="294"/>
            <ac:spMk id="6" creationId="{00000000-0000-0000-0000-000000000000}"/>
          </ac:spMkLst>
        </pc:spChg>
        <pc:picChg chg="mod">
          <ac:chgData name="Jamin,Jean J.H.A.C." userId="S::875706@fontys.nl::f2903696-3cdb-4ce9-ba50-43d293997050" providerId="AD" clId="Web-{6304A752-E362-41EB-BD47-FB1A415DE5FE}" dt="2021-06-17T12:50:15.017" v="220" actId="1076"/>
          <ac:picMkLst>
            <pc:docMk/>
            <pc:sldMk cId="3840637645" sldId="294"/>
            <ac:picMk id="4" creationId="{00000000-0000-0000-0000-000000000000}"/>
          </ac:picMkLst>
        </pc:picChg>
      </pc:sldChg>
      <pc:sldChg chg="delSp">
        <pc:chgData name="Jamin,Jean J.H.A.C." userId="S::875706@fontys.nl::f2903696-3cdb-4ce9-ba50-43d293997050" providerId="AD" clId="Web-{6304A752-E362-41EB-BD47-FB1A415DE5FE}" dt="2021-06-17T12:51:20.472" v="230"/>
        <pc:sldMkLst>
          <pc:docMk/>
          <pc:sldMk cId="232688048" sldId="296"/>
        </pc:sldMkLst>
        <pc:spChg chg="del">
          <ac:chgData name="Jamin,Jean J.H.A.C." userId="S::875706@fontys.nl::f2903696-3cdb-4ce9-ba50-43d293997050" providerId="AD" clId="Web-{6304A752-E362-41EB-BD47-FB1A415DE5FE}" dt="2021-06-17T12:51:20.472" v="230"/>
          <ac:spMkLst>
            <pc:docMk/>
            <pc:sldMk cId="232688048" sldId="296"/>
            <ac:spMk id="3" creationId="{00000000-0000-0000-0000-000000000000}"/>
          </ac:spMkLst>
        </pc:spChg>
      </pc:sldChg>
      <pc:sldChg chg="addSp delSp modSp add del">
        <pc:chgData name="Jamin,Jean J.H.A.C." userId="S::875706@fontys.nl::f2903696-3cdb-4ce9-ba50-43d293997050" providerId="AD" clId="Web-{6304A752-E362-41EB-BD47-FB1A415DE5FE}" dt="2021-06-17T13:23:16.820" v="388"/>
        <pc:sldMkLst>
          <pc:docMk/>
          <pc:sldMk cId="2970161820" sldId="306"/>
        </pc:sldMkLst>
        <pc:spChg chg="mod">
          <ac:chgData name="Jamin,Jean J.H.A.C." userId="S::875706@fontys.nl::f2903696-3cdb-4ce9-ba50-43d293997050" providerId="AD" clId="Web-{6304A752-E362-41EB-BD47-FB1A415DE5FE}" dt="2021-06-17T13:03:42.023" v="298" actId="20577"/>
          <ac:spMkLst>
            <pc:docMk/>
            <pc:sldMk cId="2970161820" sldId="306"/>
            <ac:spMk id="2" creationId="{00000000-0000-0000-0000-000000000000}"/>
          </ac:spMkLst>
        </pc:spChg>
        <pc:spChg chg="del">
          <ac:chgData name="Jamin,Jean J.H.A.C." userId="S::875706@fontys.nl::f2903696-3cdb-4ce9-ba50-43d293997050" providerId="AD" clId="Web-{6304A752-E362-41EB-BD47-FB1A415DE5FE}" dt="2021-06-17T13:21:46.318" v="384"/>
          <ac:spMkLst>
            <pc:docMk/>
            <pc:sldMk cId="2970161820" sldId="306"/>
            <ac:spMk id="3" creationId="{ED985641-C0DD-4691-B41E-3951D364521B}"/>
          </ac:spMkLst>
        </pc:spChg>
        <pc:spChg chg="add mod">
          <ac:chgData name="Jamin,Jean J.H.A.C." userId="S::875706@fontys.nl::f2903696-3cdb-4ce9-ba50-43d293997050" providerId="AD" clId="Web-{6304A752-E362-41EB-BD47-FB1A415DE5FE}" dt="2021-06-17T13:04:05.352" v="301" actId="1076"/>
          <ac:spMkLst>
            <pc:docMk/>
            <pc:sldMk cId="2970161820" sldId="306"/>
            <ac:spMk id="9" creationId="{3E4E2E72-39E4-426F-AC50-115DC7A4A450}"/>
          </ac:spMkLst>
        </pc:spChg>
        <pc:picChg chg="del">
          <ac:chgData name="Jamin,Jean J.H.A.C." userId="S::875706@fontys.nl::f2903696-3cdb-4ce9-ba50-43d293997050" providerId="AD" clId="Web-{6304A752-E362-41EB-BD47-FB1A415DE5FE}" dt="2021-06-17T13:23:16.820" v="388"/>
          <ac:picMkLst>
            <pc:docMk/>
            <pc:sldMk cId="2970161820" sldId="306"/>
            <ac:picMk id="4" creationId="{2B1994AB-AA38-4411-A4BB-541C247C8BF6}"/>
          </ac:picMkLst>
        </pc:picChg>
      </pc:sldChg>
      <pc:sldChg chg="addSp delSp modSp">
        <pc:chgData name="Jamin,Jean J.H.A.C." userId="S::875706@fontys.nl::f2903696-3cdb-4ce9-ba50-43d293997050" providerId="AD" clId="Web-{6304A752-E362-41EB-BD47-FB1A415DE5FE}" dt="2021-06-17T13:23:31.758" v="389"/>
        <pc:sldMkLst>
          <pc:docMk/>
          <pc:sldMk cId="2550177843" sldId="307"/>
        </pc:sldMkLst>
        <pc:spChg chg="mod">
          <ac:chgData name="Jamin,Jean J.H.A.C." userId="S::875706@fontys.nl::f2903696-3cdb-4ce9-ba50-43d293997050" providerId="AD" clId="Web-{6304A752-E362-41EB-BD47-FB1A415DE5FE}" dt="2021-06-17T13:08:11.390" v="333" actId="20577"/>
          <ac:spMkLst>
            <pc:docMk/>
            <pc:sldMk cId="2550177843" sldId="307"/>
            <ac:spMk id="2" creationId="{00000000-0000-0000-0000-000000000000}"/>
          </ac:spMkLst>
        </pc:spChg>
        <pc:spChg chg="del">
          <ac:chgData name="Jamin,Jean J.H.A.C." userId="S::875706@fontys.nl::f2903696-3cdb-4ce9-ba50-43d293997050" providerId="AD" clId="Web-{6304A752-E362-41EB-BD47-FB1A415DE5FE}" dt="2021-06-17T13:21:30.630" v="381"/>
          <ac:spMkLst>
            <pc:docMk/>
            <pc:sldMk cId="2550177843" sldId="307"/>
            <ac:spMk id="3" creationId="{79060CE0-E7E3-4C10-9F0A-1D3CE0283C48}"/>
          </ac:spMkLst>
        </pc:spChg>
        <pc:spChg chg="add mod">
          <ac:chgData name="Jamin,Jean J.H.A.C." userId="S::875706@fontys.nl::f2903696-3cdb-4ce9-ba50-43d293997050" providerId="AD" clId="Web-{6304A752-E362-41EB-BD47-FB1A415DE5FE}" dt="2021-06-17T13:08:17.671" v="334" actId="1076"/>
          <ac:spMkLst>
            <pc:docMk/>
            <pc:sldMk cId="2550177843" sldId="307"/>
            <ac:spMk id="6" creationId="{C1CBB805-C5D3-45E6-AEFE-BF5B12E2EA30}"/>
          </ac:spMkLst>
        </pc:spChg>
        <pc:picChg chg="del">
          <ac:chgData name="Jamin,Jean J.H.A.C." userId="S::875706@fontys.nl::f2903696-3cdb-4ce9-ba50-43d293997050" providerId="AD" clId="Web-{6304A752-E362-41EB-BD47-FB1A415DE5FE}" dt="2021-06-17T13:23:31.758" v="389"/>
          <ac:picMkLst>
            <pc:docMk/>
            <pc:sldMk cId="2550177843" sldId="307"/>
            <ac:picMk id="4" creationId="{C6A7C220-F377-49E9-8C8D-D0D4142A20C5}"/>
          </ac:picMkLst>
        </pc:picChg>
      </pc:sldChg>
      <pc:sldChg chg="addSp delSp modSp modNotes">
        <pc:chgData name="Jamin,Jean J.H.A.C." userId="S::875706@fontys.nl::f2903696-3cdb-4ce9-ba50-43d293997050" providerId="AD" clId="Web-{6304A752-E362-41EB-BD47-FB1A415DE5FE}" dt="2021-06-17T13:23:49.602" v="390"/>
        <pc:sldMkLst>
          <pc:docMk/>
          <pc:sldMk cId="4111257738" sldId="308"/>
        </pc:sldMkLst>
        <pc:spChg chg="mod">
          <ac:chgData name="Jamin,Jean J.H.A.C." userId="S::875706@fontys.nl::f2903696-3cdb-4ce9-ba50-43d293997050" providerId="AD" clId="Web-{6304A752-E362-41EB-BD47-FB1A415DE5FE}" dt="2021-06-17T13:20:16.143" v="374" actId="20577"/>
          <ac:spMkLst>
            <pc:docMk/>
            <pc:sldMk cId="4111257738" sldId="308"/>
            <ac:spMk id="2" creationId="{00000000-0000-0000-0000-000000000000}"/>
          </ac:spMkLst>
        </pc:spChg>
        <pc:spChg chg="del">
          <ac:chgData name="Jamin,Jean J.H.A.C." userId="S::875706@fontys.nl::f2903696-3cdb-4ce9-ba50-43d293997050" providerId="AD" clId="Web-{6304A752-E362-41EB-BD47-FB1A415DE5FE}" dt="2021-06-17T13:21:21.317" v="380"/>
          <ac:spMkLst>
            <pc:docMk/>
            <pc:sldMk cId="4111257738" sldId="308"/>
            <ac:spMk id="3" creationId="{40488FCD-48FA-4D64-953F-A82965FA2582}"/>
          </ac:spMkLst>
        </pc:spChg>
        <pc:spChg chg="add del mod">
          <ac:chgData name="Jamin,Jean J.H.A.C." userId="S::875706@fontys.nl::f2903696-3cdb-4ce9-ba50-43d293997050" providerId="AD" clId="Web-{6304A752-E362-41EB-BD47-FB1A415DE5FE}" dt="2021-06-17T13:22:24.850" v="385"/>
          <ac:spMkLst>
            <pc:docMk/>
            <pc:sldMk cId="4111257738" sldId="308"/>
            <ac:spMk id="6" creationId="{1EF83DEF-155A-4096-84F2-B7D83666ED27}"/>
          </ac:spMkLst>
        </pc:spChg>
        <pc:spChg chg="add mod">
          <ac:chgData name="Jamin,Jean J.H.A.C." userId="S::875706@fontys.nl::f2903696-3cdb-4ce9-ba50-43d293997050" providerId="AD" clId="Web-{6304A752-E362-41EB-BD47-FB1A415DE5FE}" dt="2021-06-17T13:22:39.710" v="387" actId="1076"/>
          <ac:spMkLst>
            <pc:docMk/>
            <pc:sldMk cId="4111257738" sldId="308"/>
            <ac:spMk id="7" creationId="{E10DEDF4-5F64-471F-A07B-ABCAC94BEEFE}"/>
          </ac:spMkLst>
        </pc:spChg>
        <pc:picChg chg="del">
          <ac:chgData name="Jamin,Jean J.H.A.C." userId="S::875706@fontys.nl::f2903696-3cdb-4ce9-ba50-43d293997050" providerId="AD" clId="Web-{6304A752-E362-41EB-BD47-FB1A415DE5FE}" dt="2021-06-17T13:23:49.602" v="390"/>
          <ac:picMkLst>
            <pc:docMk/>
            <pc:sldMk cId="4111257738" sldId="308"/>
            <ac:picMk id="4" creationId="{2BA6473F-5F1E-44C4-A85B-9F8E8C3F0EB6}"/>
          </ac:picMkLst>
        </pc:picChg>
        <pc:picChg chg="mod">
          <ac:chgData name="Jamin,Jean J.H.A.C." userId="S::875706@fontys.nl::f2903696-3cdb-4ce9-ba50-43d293997050" providerId="AD" clId="Web-{6304A752-E362-41EB-BD47-FB1A415DE5FE}" dt="2021-06-17T13:19:26.033" v="372" actId="1076"/>
          <ac:picMkLst>
            <pc:docMk/>
            <pc:sldMk cId="4111257738" sldId="308"/>
            <ac:picMk id="5" creationId="{2CFD023A-336A-F24E-8B1B-EF8CDF98E2BB}"/>
          </ac:picMkLst>
        </pc:picChg>
      </pc:sldChg>
      <pc:sldChg chg="delSp">
        <pc:chgData name="Jamin,Jean J.H.A.C." userId="S::875706@fontys.nl::f2903696-3cdb-4ce9-ba50-43d293997050" providerId="AD" clId="Web-{6304A752-E362-41EB-BD47-FB1A415DE5FE}" dt="2021-06-17T12:56:22.933" v="255"/>
        <pc:sldMkLst>
          <pc:docMk/>
          <pc:sldMk cId="1829345837" sldId="320"/>
        </pc:sldMkLst>
        <pc:spChg chg="del">
          <ac:chgData name="Jamin,Jean J.H.A.C." userId="S::875706@fontys.nl::f2903696-3cdb-4ce9-ba50-43d293997050" providerId="AD" clId="Web-{6304A752-E362-41EB-BD47-FB1A415DE5FE}" dt="2021-06-17T12:56:22.933" v="255"/>
          <ac:spMkLst>
            <pc:docMk/>
            <pc:sldMk cId="1829345837" sldId="320"/>
            <ac:spMk id="9" creationId="{00000000-0000-0000-0000-000000000000}"/>
          </ac:spMkLst>
        </pc:spChg>
      </pc:sldChg>
      <pc:sldChg chg="del">
        <pc:chgData name="Jamin,Jean J.H.A.C." userId="S::875706@fontys.nl::f2903696-3cdb-4ce9-ba50-43d293997050" providerId="AD" clId="Web-{6304A752-E362-41EB-BD47-FB1A415DE5FE}" dt="2021-06-17T13:23:54.462" v="391"/>
        <pc:sldMkLst>
          <pc:docMk/>
          <pc:sldMk cId="0" sldId="328"/>
        </pc:sldMkLst>
      </pc:sldChg>
      <pc:sldChg chg="addSp delSp modSp">
        <pc:chgData name="Jamin,Jean J.H.A.C." userId="S::875706@fontys.nl::f2903696-3cdb-4ce9-ba50-43d293997050" providerId="AD" clId="Web-{6304A752-E362-41EB-BD47-FB1A415DE5FE}" dt="2021-06-17T13:11:31.239" v="341" actId="1076"/>
        <pc:sldMkLst>
          <pc:docMk/>
          <pc:sldMk cId="468111449" sldId="342"/>
        </pc:sldMkLst>
        <pc:picChg chg="add mod">
          <ac:chgData name="Jamin,Jean J.H.A.C." userId="S::875706@fontys.nl::f2903696-3cdb-4ce9-ba50-43d293997050" providerId="AD" clId="Web-{6304A752-E362-41EB-BD47-FB1A415DE5FE}" dt="2021-06-17T13:11:01.301" v="340" actId="1076"/>
          <ac:picMkLst>
            <pc:docMk/>
            <pc:sldMk cId="468111449" sldId="342"/>
            <ac:picMk id="2" creationId="{4D81F2F8-F288-4F7E-8B8C-2CC1EDA9E563}"/>
          </ac:picMkLst>
        </pc:picChg>
        <pc:picChg chg="mod">
          <ac:chgData name="Jamin,Jean J.H.A.C." userId="S::875706@fontys.nl::f2903696-3cdb-4ce9-ba50-43d293997050" providerId="AD" clId="Web-{6304A752-E362-41EB-BD47-FB1A415DE5FE}" dt="2021-06-17T13:11:31.239" v="341" actId="1076"/>
          <ac:picMkLst>
            <pc:docMk/>
            <pc:sldMk cId="468111449" sldId="342"/>
            <ac:picMk id="5" creationId="{2CFD023A-336A-F24E-8B1B-EF8CDF98E2BB}"/>
          </ac:picMkLst>
        </pc:picChg>
        <pc:picChg chg="del">
          <ac:chgData name="Jamin,Jean J.H.A.C." userId="S::875706@fontys.nl::f2903696-3cdb-4ce9-ba50-43d293997050" providerId="AD" clId="Web-{6304A752-E362-41EB-BD47-FB1A415DE5FE}" dt="2021-06-17T13:10:38.003" v="335"/>
          <ac:picMkLst>
            <pc:docMk/>
            <pc:sldMk cId="468111449" sldId="342"/>
            <ac:picMk id="14" creationId="{027675F5-1B59-AF4F-A0BD-11D7459BE8E8}"/>
          </ac:picMkLst>
        </pc:picChg>
      </pc:sldChg>
      <pc:sldChg chg="modSp">
        <pc:chgData name="Jamin,Jean J.H.A.C." userId="S::875706@fontys.nl::f2903696-3cdb-4ce9-ba50-43d293997050" providerId="AD" clId="Web-{6304A752-E362-41EB-BD47-FB1A415DE5FE}" dt="2021-06-17T13:26:36.247" v="428" actId="20577"/>
        <pc:sldMkLst>
          <pc:docMk/>
          <pc:sldMk cId="3418108531" sldId="359"/>
        </pc:sldMkLst>
        <pc:spChg chg="mod">
          <ac:chgData name="Jamin,Jean J.H.A.C." userId="S::875706@fontys.nl::f2903696-3cdb-4ce9-ba50-43d293997050" providerId="AD" clId="Web-{6304A752-E362-41EB-BD47-FB1A415DE5FE}" dt="2021-06-17T13:26:36.247" v="428" actId="20577"/>
          <ac:spMkLst>
            <pc:docMk/>
            <pc:sldMk cId="3418108531" sldId="359"/>
            <ac:spMk id="7" creationId="{0D5FCD6C-2F68-CA40-A020-8A65527A204C}"/>
          </ac:spMkLst>
        </pc:spChg>
      </pc:sldChg>
      <pc:sldChg chg="modNotes">
        <pc:chgData name="Jamin,Jean J.H.A.C." userId="S::875706@fontys.nl::f2903696-3cdb-4ce9-ba50-43d293997050" providerId="AD" clId="Web-{6304A752-E362-41EB-BD47-FB1A415DE5FE}" dt="2021-06-17T13:25:53.184" v="413"/>
        <pc:sldMkLst>
          <pc:docMk/>
          <pc:sldMk cId="1256575519" sldId="361"/>
        </pc:sldMkLst>
      </pc:sldChg>
      <pc:sldChg chg="modNotes">
        <pc:chgData name="Jamin,Jean J.H.A.C." userId="S::875706@fontys.nl::f2903696-3cdb-4ce9-ba50-43d293997050" providerId="AD" clId="Web-{6304A752-E362-41EB-BD47-FB1A415DE5FE}" dt="2021-06-17T13:26:06.012" v="425"/>
        <pc:sldMkLst>
          <pc:docMk/>
          <pc:sldMk cId="1365493872" sldId="362"/>
        </pc:sldMkLst>
      </pc:sldChg>
      <pc:sldChg chg="addSp delSp modSp">
        <pc:chgData name="Jamin,Jean J.H.A.C." userId="S::875706@fontys.nl::f2903696-3cdb-4ce9-ba50-43d293997050" providerId="AD" clId="Web-{6304A752-E362-41EB-BD47-FB1A415DE5FE}" dt="2021-06-17T13:16:52.544" v="359" actId="1076"/>
        <pc:sldMkLst>
          <pc:docMk/>
          <pc:sldMk cId="3701633667" sldId="367"/>
        </pc:sldMkLst>
        <pc:spChg chg="mod">
          <ac:chgData name="Jamin,Jean J.H.A.C." userId="S::875706@fontys.nl::f2903696-3cdb-4ce9-ba50-43d293997050" providerId="AD" clId="Web-{6304A752-E362-41EB-BD47-FB1A415DE5FE}" dt="2021-06-17T13:16:49.513" v="358" actId="1076"/>
          <ac:spMkLst>
            <pc:docMk/>
            <pc:sldMk cId="3701633667" sldId="367"/>
            <ac:spMk id="11" creationId="{13FCD84F-1EE2-2043-9BEF-2814AFE61E80}"/>
          </ac:spMkLst>
        </pc:spChg>
        <pc:grpChg chg="add del mod">
          <ac:chgData name="Jamin,Jean J.H.A.C." userId="S::875706@fontys.nl::f2903696-3cdb-4ce9-ba50-43d293997050" providerId="AD" clId="Web-{6304A752-E362-41EB-BD47-FB1A415DE5FE}" dt="2021-06-17T13:16:44.263" v="356" actId="1076"/>
          <ac:grpSpMkLst>
            <pc:docMk/>
            <pc:sldMk cId="3701633667" sldId="367"/>
            <ac:grpSpMk id="7" creationId="{DD00A532-DFDB-B442-8C05-173CBE936B30}"/>
          </ac:grpSpMkLst>
        </pc:grpChg>
        <pc:picChg chg="mod">
          <ac:chgData name="Jamin,Jean J.H.A.C." userId="S::875706@fontys.nl::f2903696-3cdb-4ce9-ba50-43d293997050" providerId="AD" clId="Web-{6304A752-E362-41EB-BD47-FB1A415DE5FE}" dt="2021-06-17T13:16:52.544" v="359" actId="1076"/>
          <ac:picMkLst>
            <pc:docMk/>
            <pc:sldMk cId="3701633667" sldId="367"/>
            <ac:picMk id="12" creationId="{8279C301-521C-6C4E-8DA3-2B3EDF08F262}"/>
          </ac:picMkLst>
        </pc:picChg>
      </pc:sldChg>
      <pc:sldChg chg="modSp">
        <pc:chgData name="Jamin,Jean J.H.A.C." userId="S::875706@fontys.nl::f2903696-3cdb-4ce9-ba50-43d293997050" providerId="AD" clId="Web-{6304A752-E362-41EB-BD47-FB1A415DE5FE}" dt="2021-06-17T13:17:46.249" v="368" actId="20577"/>
        <pc:sldMkLst>
          <pc:docMk/>
          <pc:sldMk cId="2155465242" sldId="377"/>
        </pc:sldMkLst>
        <pc:spChg chg="mod">
          <ac:chgData name="Jamin,Jean J.H.A.C." userId="S::875706@fontys.nl::f2903696-3cdb-4ce9-ba50-43d293997050" providerId="AD" clId="Web-{6304A752-E362-41EB-BD47-FB1A415DE5FE}" dt="2021-06-17T13:17:46.249" v="368" actId="20577"/>
          <ac:spMkLst>
            <pc:docMk/>
            <pc:sldMk cId="2155465242" sldId="377"/>
            <ac:spMk id="12" creationId="{6E97A066-3937-1740-BFAE-4143DD53F5C1}"/>
          </ac:spMkLst>
        </pc:spChg>
      </pc:sldChg>
      <pc:sldChg chg="modSp">
        <pc:chgData name="Jamin,Jean J.H.A.C." userId="S::875706@fontys.nl::f2903696-3cdb-4ce9-ba50-43d293997050" providerId="AD" clId="Web-{6304A752-E362-41EB-BD47-FB1A415DE5FE}" dt="2021-06-17T13:03:21.319" v="297" actId="1076"/>
        <pc:sldMkLst>
          <pc:docMk/>
          <pc:sldMk cId="1843851164" sldId="379"/>
        </pc:sldMkLst>
        <pc:spChg chg="mod">
          <ac:chgData name="Jamin,Jean J.H.A.C." userId="S::875706@fontys.nl::f2903696-3cdb-4ce9-ba50-43d293997050" providerId="AD" clId="Web-{6304A752-E362-41EB-BD47-FB1A415DE5FE}" dt="2021-06-17T13:03:13.929" v="296" actId="14100"/>
          <ac:spMkLst>
            <pc:docMk/>
            <pc:sldMk cId="1843851164" sldId="379"/>
            <ac:spMk id="2" creationId="{00000000-0000-0000-0000-000000000000}"/>
          </ac:spMkLst>
        </pc:spChg>
        <pc:picChg chg="mod">
          <ac:chgData name="Jamin,Jean J.H.A.C." userId="S::875706@fontys.nl::f2903696-3cdb-4ce9-ba50-43d293997050" providerId="AD" clId="Web-{6304A752-E362-41EB-BD47-FB1A415DE5FE}" dt="2021-06-17T13:03:21.319" v="297" actId="1076"/>
          <ac:picMkLst>
            <pc:docMk/>
            <pc:sldMk cId="1843851164" sldId="379"/>
            <ac:picMk id="5" creationId="{2CFD023A-336A-F24E-8B1B-EF8CDF98E2BB}"/>
          </ac:picMkLst>
        </pc:picChg>
      </pc:sldChg>
      <pc:sldChg chg="delSp del">
        <pc:chgData name="Jamin,Jean J.H.A.C." userId="S::875706@fontys.nl::f2903696-3cdb-4ce9-ba50-43d293997050" providerId="AD" clId="Web-{6304A752-E362-41EB-BD47-FB1A415DE5FE}" dt="2021-06-17T13:04:37.962" v="302"/>
        <pc:sldMkLst>
          <pc:docMk/>
          <pc:sldMk cId="3405223093" sldId="380"/>
        </pc:sldMkLst>
        <pc:spChg chg="del">
          <ac:chgData name="Jamin,Jean J.H.A.C." userId="S::875706@fontys.nl::f2903696-3cdb-4ce9-ba50-43d293997050" providerId="AD" clId="Web-{6304A752-E362-41EB-BD47-FB1A415DE5FE}" dt="2021-06-17T13:03:55.617" v="299"/>
          <ac:spMkLst>
            <pc:docMk/>
            <pc:sldMk cId="3405223093" sldId="380"/>
            <ac:spMk id="11" creationId="{C8E20BCF-11C0-F54D-BA3C-997A6414C287}"/>
          </ac:spMkLst>
        </pc:spChg>
      </pc:sldChg>
    </pc:docChg>
  </pc:docChgLst>
  <pc:docChgLst>
    <pc:chgData name="Aalst,Bianca B. van der" userId="S::886399@fontys.nl::d254a686-399c-4101-b97d-ebdd06d74b57" providerId="AD" clId="Web-{B38A42C3-AFB0-4BAF-A0E8-ED98C72AA2CB}"/>
    <pc:docChg chg="modSld">
      <pc:chgData name="Aalst,Bianca B. van der" userId="S::886399@fontys.nl::d254a686-399c-4101-b97d-ebdd06d74b57" providerId="AD" clId="Web-{B38A42C3-AFB0-4BAF-A0E8-ED98C72AA2CB}" dt="2021-06-15T19:11:59.144" v="111" actId="20577"/>
      <pc:docMkLst>
        <pc:docMk/>
      </pc:docMkLst>
      <pc:sldChg chg="modSp">
        <pc:chgData name="Aalst,Bianca B. van der" userId="S::886399@fontys.nl::d254a686-399c-4101-b97d-ebdd06d74b57" providerId="AD" clId="Web-{B38A42C3-AFB0-4BAF-A0E8-ED98C72AA2CB}" dt="2021-06-15T19:11:59.144" v="111" actId="20577"/>
        <pc:sldMkLst>
          <pc:docMk/>
          <pc:sldMk cId="2254887079" sldId="292"/>
        </pc:sldMkLst>
        <pc:spChg chg="mod">
          <ac:chgData name="Aalst,Bianca B. van der" userId="S::886399@fontys.nl::d254a686-399c-4101-b97d-ebdd06d74b57" providerId="AD" clId="Web-{B38A42C3-AFB0-4BAF-A0E8-ED98C72AA2CB}" dt="2021-06-15T19:11:59.144" v="111" actId="20577"/>
          <ac:spMkLst>
            <pc:docMk/>
            <pc:sldMk cId="2254887079" sldId="292"/>
            <ac:spMk id="3" creationId="{00000000-0000-0000-0000-000000000000}"/>
          </ac:spMkLst>
        </pc:spChg>
      </pc:sldChg>
    </pc:docChg>
  </pc:docChgLst>
  <pc:docChgLst>
    <pc:chgData name="Aalst,Bianca B. van der" userId="S::886399@fontys.nl::d254a686-399c-4101-b97d-ebdd06d74b57" providerId="AD" clId="Web-{547DA3CD-FA88-40CA-8683-0C7E24B46CD5}"/>
    <pc:docChg chg="modSld">
      <pc:chgData name="Aalst,Bianca B. van der" userId="S::886399@fontys.nl::d254a686-399c-4101-b97d-ebdd06d74b57" providerId="AD" clId="Web-{547DA3CD-FA88-40CA-8683-0C7E24B46CD5}" dt="2021-06-17T18:54:43.689" v="1" actId="1076"/>
      <pc:docMkLst>
        <pc:docMk/>
      </pc:docMkLst>
      <pc:sldChg chg="modSp">
        <pc:chgData name="Aalst,Bianca B. van der" userId="S::886399@fontys.nl::d254a686-399c-4101-b97d-ebdd06d74b57" providerId="AD" clId="Web-{547DA3CD-FA88-40CA-8683-0C7E24B46CD5}" dt="2021-06-17T18:54:43.689" v="1" actId="1076"/>
        <pc:sldMkLst>
          <pc:docMk/>
          <pc:sldMk cId="0" sldId="272"/>
        </pc:sldMkLst>
        <pc:picChg chg="mod">
          <ac:chgData name="Aalst,Bianca B. van der" userId="S::886399@fontys.nl::d254a686-399c-4101-b97d-ebdd06d74b57" providerId="AD" clId="Web-{547DA3CD-FA88-40CA-8683-0C7E24B46CD5}" dt="2021-06-17T18:54:43.689" v="1" actId="1076"/>
          <ac:picMkLst>
            <pc:docMk/>
            <pc:sldMk cId="0" sldId="272"/>
            <ac:picMk id="4" creationId="{B34B3960-B6AD-C04E-A091-B8D5B19533D6}"/>
          </ac:picMkLst>
        </pc:picChg>
      </pc:sldChg>
    </pc:docChg>
  </pc:docChgLst>
  <pc:docChgLst>
    <pc:chgData name="Jamin,Jean J.H.A.C." userId="f2903696-3cdb-4ce9-ba50-43d293997050" providerId="ADAL" clId="{8A3A736F-5138-1243-B6C4-CAF64C9925D4}"/>
    <pc:docChg chg="delSld modSld">
      <pc:chgData name="Jamin,Jean J.H.A.C." userId="f2903696-3cdb-4ce9-ba50-43d293997050" providerId="ADAL" clId="{8A3A736F-5138-1243-B6C4-CAF64C9925D4}" dt="2021-06-18T14:47:37.501" v="3" actId="2696"/>
      <pc:docMkLst>
        <pc:docMk/>
      </pc:docMkLst>
      <pc:sldChg chg="del">
        <pc:chgData name="Jamin,Jean J.H.A.C." userId="f2903696-3cdb-4ce9-ba50-43d293997050" providerId="ADAL" clId="{8A3A736F-5138-1243-B6C4-CAF64C9925D4}" dt="2021-06-18T14:47:37.501" v="3" actId="2696"/>
        <pc:sldMkLst>
          <pc:docMk/>
          <pc:sldMk cId="0" sldId="271"/>
        </pc:sldMkLst>
      </pc:sldChg>
      <pc:sldChg chg="del">
        <pc:chgData name="Jamin,Jean J.H.A.C." userId="f2903696-3cdb-4ce9-ba50-43d293997050" providerId="ADAL" clId="{8A3A736F-5138-1243-B6C4-CAF64C9925D4}" dt="2021-06-18T14:47:37.501" v="3" actId="2696"/>
        <pc:sldMkLst>
          <pc:docMk/>
          <pc:sldMk cId="0" sldId="272"/>
        </pc:sldMkLst>
      </pc:sldChg>
      <pc:sldChg chg="del">
        <pc:chgData name="Jamin,Jean J.H.A.C." userId="f2903696-3cdb-4ce9-ba50-43d293997050" providerId="ADAL" clId="{8A3A736F-5138-1243-B6C4-CAF64C9925D4}" dt="2021-06-18T14:47:37.501" v="3" actId="2696"/>
        <pc:sldMkLst>
          <pc:docMk/>
          <pc:sldMk cId="0" sldId="273"/>
        </pc:sldMkLst>
      </pc:sldChg>
      <pc:sldChg chg="del">
        <pc:chgData name="Jamin,Jean J.H.A.C." userId="f2903696-3cdb-4ce9-ba50-43d293997050" providerId="ADAL" clId="{8A3A736F-5138-1243-B6C4-CAF64C9925D4}" dt="2021-06-18T14:47:37.501" v="3" actId="2696"/>
        <pc:sldMkLst>
          <pc:docMk/>
          <pc:sldMk cId="0" sldId="275"/>
        </pc:sldMkLst>
      </pc:sldChg>
      <pc:sldChg chg="del">
        <pc:chgData name="Jamin,Jean J.H.A.C." userId="f2903696-3cdb-4ce9-ba50-43d293997050" providerId="ADAL" clId="{8A3A736F-5138-1243-B6C4-CAF64C9925D4}" dt="2021-06-18T14:47:37.501" v="3" actId="2696"/>
        <pc:sldMkLst>
          <pc:docMk/>
          <pc:sldMk cId="0" sldId="276"/>
        </pc:sldMkLst>
      </pc:sldChg>
      <pc:sldChg chg="del">
        <pc:chgData name="Jamin,Jean J.H.A.C." userId="f2903696-3cdb-4ce9-ba50-43d293997050" providerId="ADAL" clId="{8A3A736F-5138-1243-B6C4-CAF64C9925D4}" dt="2021-06-18T14:46:41.861" v="0" actId="2696"/>
        <pc:sldMkLst>
          <pc:docMk/>
          <pc:sldMk cId="2777973847" sldId="291"/>
        </pc:sldMkLst>
      </pc:sldChg>
      <pc:sldChg chg="del">
        <pc:chgData name="Jamin,Jean J.H.A.C." userId="f2903696-3cdb-4ce9-ba50-43d293997050" providerId="ADAL" clId="{8A3A736F-5138-1243-B6C4-CAF64C9925D4}" dt="2021-06-18T14:46:41.861" v="0" actId="2696"/>
        <pc:sldMkLst>
          <pc:docMk/>
          <pc:sldMk cId="2254887079" sldId="292"/>
        </pc:sldMkLst>
      </pc:sldChg>
      <pc:sldChg chg="del">
        <pc:chgData name="Jamin,Jean J.H.A.C." userId="f2903696-3cdb-4ce9-ba50-43d293997050" providerId="ADAL" clId="{8A3A736F-5138-1243-B6C4-CAF64C9925D4}" dt="2021-06-18T14:46:41.861" v="0" actId="2696"/>
        <pc:sldMkLst>
          <pc:docMk/>
          <pc:sldMk cId="2286001276" sldId="293"/>
        </pc:sldMkLst>
      </pc:sldChg>
      <pc:sldChg chg="modSp mod">
        <pc:chgData name="Jamin,Jean J.H.A.C." userId="f2903696-3cdb-4ce9-ba50-43d293997050" providerId="ADAL" clId="{8A3A736F-5138-1243-B6C4-CAF64C9925D4}" dt="2021-06-18T14:47:03.542" v="1" actId="20577"/>
        <pc:sldMkLst>
          <pc:docMk/>
          <pc:sldMk cId="232688048" sldId="296"/>
        </pc:sldMkLst>
        <pc:spChg chg="mod">
          <ac:chgData name="Jamin,Jean J.H.A.C." userId="f2903696-3cdb-4ce9-ba50-43d293997050" providerId="ADAL" clId="{8A3A736F-5138-1243-B6C4-CAF64C9925D4}" dt="2021-06-18T14:47:03.542" v="1" actId="20577"/>
          <ac:spMkLst>
            <pc:docMk/>
            <pc:sldMk cId="232688048" sldId="296"/>
            <ac:spMk id="2" creationId="{00000000-0000-0000-0000-000000000000}"/>
          </ac:spMkLst>
        </pc:spChg>
      </pc:sldChg>
      <pc:sldChg chg="del">
        <pc:chgData name="Jamin,Jean J.H.A.C." userId="f2903696-3cdb-4ce9-ba50-43d293997050" providerId="ADAL" clId="{8A3A736F-5138-1243-B6C4-CAF64C9925D4}" dt="2021-06-18T14:46:41.861" v="0" actId="2696"/>
        <pc:sldMkLst>
          <pc:docMk/>
          <pc:sldMk cId="3384130133" sldId="301"/>
        </pc:sldMkLst>
      </pc:sldChg>
      <pc:sldChg chg="del">
        <pc:chgData name="Jamin,Jean J.H.A.C." userId="f2903696-3cdb-4ce9-ba50-43d293997050" providerId="ADAL" clId="{8A3A736F-5138-1243-B6C4-CAF64C9925D4}" dt="2021-06-18T14:46:41.861" v="0" actId="2696"/>
        <pc:sldMkLst>
          <pc:docMk/>
          <pc:sldMk cId="2372390132" sldId="302"/>
        </pc:sldMkLst>
      </pc:sldChg>
      <pc:sldChg chg="del">
        <pc:chgData name="Jamin,Jean J.H.A.C." userId="f2903696-3cdb-4ce9-ba50-43d293997050" providerId="ADAL" clId="{8A3A736F-5138-1243-B6C4-CAF64C9925D4}" dt="2021-06-18T14:46:41.861" v="0" actId="2696"/>
        <pc:sldMkLst>
          <pc:docMk/>
          <pc:sldMk cId="1320468788" sldId="303"/>
        </pc:sldMkLst>
      </pc:sldChg>
      <pc:sldChg chg="modSp mod">
        <pc:chgData name="Jamin,Jean J.H.A.C." userId="f2903696-3cdb-4ce9-ba50-43d293997050" providerId="ADAL" clId="{8A3A736F-5138-1243-B6C4-CAF64C9925D4}" dt="2021-06-18T14:47:18.783" v="2" actId="20577"/>
        <pc:sldMkLst>
          <pc:docMk/>
          <pc:sldMk cId="573246338" sldId="313"/>
        </pc:sldMkLst>
        <pc:spChg chg="mod">
          <ac:chgData name="Jamin,Jean J.H.A.C." userId="f2903696-3cdb-4ce9-ba50-43d293997050" providerId="ADAL" clId="{8A3A736F-5138-1243-B6C4-CAF64C9925D4}" dt="2021-06-18T14:47:18.783" v="2" actId="20577"/>
          <ac:spMkLst>
            <pc:docMk/>
            <pc:sldMk cId="573246338" sldId="313"/>
            <ac:spMk id="2" creationId="{00000000-0000-0000-0000-000000000000}"/>
          </ac:spMkLst>
        </pc:spChg>
      </pc:sldChg>
      <pc:sldChg chg="del">
        <pc:chgData name="Jamin,Jean J.H.A.C." userId="f2903696-3cdb-4ce9-ba50-43d293997050" providerId="ADAL" clId="{8A3A736F-5138-1243-B6C4-CAF64C9925D4}" dt="2021-06-18T14:47:37.501" v="3" actId="2696"/>
        <pc:sldMkLst>
          <pc:docMk/>
          <pc:sldMk cId="3820304907" sldId="314"/>
        </pc:sldMkLst>
      </pc:sldChg>
      <pc:sldChg chg="del">
        <pc:chgData name="Jamin,Jean J.H.A.C." userId="f2903696-3cdb-4ce9-ba50-43d293997050" providerId="ADAL" clId="{8A3A736F-5138-1243-B6C4-CAF64C9925D4}" dt="2021-06-18T14:47:37.501" v="3" actId="2696"/>
        <pc:sldMkLst>
          <pc:docMk/>
          <pc:sldMk cId="171866925" sldId="315"/>
        </pc:sldMkLst>
      </pc:sldChg>
      <pc:sldChg chg="del">
        <pc:chgData name="Jamin,Jean J.H.A.C." userId="f2903696-3cdb-4ce9-ba50-43d293997050" providerId="ADAL" clId="{8A3A736F-5138-1243-B6C4-CAF64C9925D4}" dt="2021-06-18T14:47:37.501" v="3" actId="2696"/>
        <pc:sldMkLst>
          <pc:docMk/>
          <pc:sldMk cId="3305886431" sldId="316"/>
        </pc:sldMkLst>
      </pc:sldChg>
      <pc:sldChg chg="del">
        <pc:chgData name="Jamin,Jean J.H.A.C." userId="f2903696-3cdb-4ce9-ba50-43d293997050" providerId="ADAL" clId="{8A3A736F-5138-1243-B6C4-CAF64C9925D4}" dt="2021-06-18T14:47:37.501" v="3" actId="2696"/>
        <pc:sldMkLst>
          <pc:docMk/>
          <pc:sldMk cId="3013566641" sldId="317"/>
        </pc:sldMkLst>
      </pc:sldChg>
      <pc:sldChg chg="del">
        <pc:chgData name="Jamin,Jean J.H.A.C." userId="f2903696-3cdb-4ce9-ba50-43d293997050" providerId="ADAL" clId="{8A3A736F-5138-1243-B6C4-CAF64C9925D4}" dt="2021-06-18T14:47:37.501" v="3" actId="2696"/>
        <pc:sldMkLst>
          <pc:docMk/>
          <pc:sldMk cId="3693076071" sldId="318"/>
        </pc:sldMkLst>
      </pc:sldChg>
      <pc:sldChg chg="del">
        <pc:chgData name="Jamin,Jean J.H.A.C." userId="f2903696-3cdb-4ce9-ba50-43d293997050" providerId="ADAL" clId="{8A3A736F-5138-1243-B6C4-CAF64C9925D4}" dt="2021-06-18T14:47:37.501" v="3" actId="2696"/>
        <pc:sldMkLst>
          <pc:docMk/>
          <pc:sldMk cId="1698104280" sldId="319"/>
        </pc:sldMkLst>
      </pc:sldChg>
      <pc:sldChg chg="del">
        <pc:chgData name="Jamin,Jean J.H.A.C." userId="f2903696-3cdb-4ce9-ba50-43d293997050" providerId="ADAL" clId="{8A3A736F-5138-1243-B6C4-CAF64C9925D4}" dt="2021-06-18T14:47:37.501" v="3" actId="2696"/>
        <pc:sldMkLst>
          <pc:docMk/>
          <pc:sldMk cId="1829345837" sldId="320"/>
        </pc:sldMkLst>
      </pc:sldChg>
      <pc:sldChg chg="del">
        <pc:chgData name="Jamin,Jean J.H.A.C." userId="f2903696-3cdb-4ce9-ba50-43d293997050" providerId="ADAL" clId="{8A3A736F-5138-1243-B6C4-CAF64C9925D4}" dt="2021-06-18T14:47:37.501" v="3" actId="2696"/>
        <pc:sldMkLst>
          <pc:docMk/>
          <pc:sldMk cId="1653057477" sldId="321"/>
        </pc:sldMkLst>
      </pc:sldChg>
      <pc:sldChg chg="del">
        <pc:chgData name="Jamin,Jean J.H.A.C." userId="f2903696-3cdb-4ce9-ba50-43d293997050" providerId="ADAL" clId="{8A3A736F-5138-1243-B6C4-CAF64C9925D4}" dt="2021-06-18T14:46:41.861" v="0" actId="2696"/>
        <pc:sldMkLst>
          <pc:docMk/>
          <pc:sldMk cId="3115493427" sldId="329"/>
        </pc:sldMkLst>
      </pc:sldChg>
      <pc:sldChg chg="del">
        <pc:chgData name="Jamin,Jean J.H.A.C." userId="f2903696-3cdb-4ce9-ba50-43d293997050" providerId="ADAL" clId="{8A3A736F-5138-1243-B6C4-CAF64C9925D4}" dt="2021-06-18T14:46:41.861" v="0" actId="2696"/>
        <pc:sldMkLst>
          <pc:docMk/>
          <pc:sldMk cId="3998333872" sldId="340"/>
        </pc:sldMkLst>
      </pc:sldChg>
      <pc:sldChg chg="del">
        <pc:chgData name="Jamin,Jean J.H.A.C." userId="f2903696-3cdb-4ce9-ba50-43d293997050" providerId="ADAL" clId="{8A3A736F-5138-1243-B6C4-CAF64C9925D4}" dt="2021-06-18T14:47:37.501" v="3" actId="2696"/>
        <pc:sldMkLst>
          <pc:docMk/>
          <pc:sldMk cId="4224749559" sldId="341"/>
        </pc:sldMkLst>
      </pc:sldChg>
      <pc:sldChg chg="del">
        <pc:chgData name="Jamin,Jean J.H.A.C." userId="f2903696-3cdb-4ce9-ba50-43d293997050" providerId="ADAL" clId="{8A3A736F-5138-1243-B6C4-CAF64C9925D4}" dt="2021-06-18T14:47:37.501" v="3" actId="2696"/>
        <pc:sldMkLst>
          <pc:docMk/>
          <pc:sldMk cId="468111449" sldId="342"/>
        </pc:sldMkLst>
      </pc:sldChg>
      <pc:sldChg chg="del">
        <pc:chgData name="Jamin,Jean J.H.A.C." userId="f2903696-3cdb-4ce9-ba50-43d293997050" providerId="ADAL" clId="{8A3A736F-5138-1243-B6C4-CAF64C9925D4}" dt="2021-06-18T14:47:37.501" v="3" actId="2696"/>
        <pc:sldMkLst>
          <pc:docMk/>
          <pc:sldMk cId="2883132167" sldId="343"/>
        </pc:sldMkLst>
      </pc:sldChg>
      <pc:sldChg chg="del">
        <pc:chgData name="Jamin,Jean J.H.A.C." userId="f2903696-3cdb-4ce9-ba50-43d293997050" providerId="ADAL" clId="{8A3A736F-5138-1243-B6C4-CAF64C9925D4}" dt="2021-06-18T14:47:37.501" v="3" actId="2696"/>
        <pc:sldMkLst>
          <pc:docMk/>
          <pc:sldMk cId="1470045161" sldId="344"/>
        </pc:sldMkLst>
      </pc:sldChg>
      <pc:sldChg chg="del">
        <pc:chgData name="Jamin,Jean J.H.A.C." userId="f2903696-3cdb-4ce9-ba50-43d293997050" providerId="ADAL" clId="{8A3A736F-5138-1243-B6C4-CAF64C9925D4}" dt="2021-06-18T14:47:37.501" v="3" actId="2696"/>
        <pc:sldMkLst>
          <pc:docMk/>
          <pc:sldMk cId="2669860796" sldId="345"/>
        </pc:sldMkLst>
      </pc:sldChg>
      <pc:sldChg chg="del">
        <pc:chgData name="Jamin,Jean J.H.A.C." userId="f2903696-3cdb-4ce9-ba50-43d293997050" providerId="ADAL" clId="{8A3A736F-5138-1243-B6C4-CAF64C9925D4}" dt="2021-06-18T14:47:37.501" v="3" actId="2696"/>
        <pc:sldMkLst>
          <pc:docMk/>
          <pc:sldMk cId="2201999403" sldId="346"/>
        </pc:sldMkLst>
      </pc:sldChg>
      <pc:sldChg chg="del">
        <pc:chgData name="Jamin,Jean J.H.A.C." userId="f2903696-3cdb-4ce9-ba50-43d293997050" providerId="ADAL" clId="{8A3A736F-5138-1243-B6C4-CAF64C9925D4}" dt="2021-06-18T14:47:37.501" v="3" actId="2696"/>
        <pc:sldMkLst>
          <pc:docMk/>
          <pc:sldMk cId="1818088682" sldId="347"/>
        </pc:sldMkLst>
      </pc:sldChg>
      <pc:sldChg chg="del">
        <pc:chgData name="Jamin,Jean J.H.A.C." userId="f2903696-3cdb-4ce9-ba50-43d293997050" providerId="ADAL" clId="{8A3A736F-5138-1243-B6C4-CAF64C9925D4}" dt="2021-06-18T14:47:37.501" v="3" actId="2696"/>
        <pc:sldMkLst>
          <pc:docMk/>
          <pc:sldMk cId="3971013509" sldId="349"/>
        </pc:sldMkLst>
      </pc:sldChg>
      <pc:sldChg chg="del">
        <pc:chgData name="Jamin,Jean J.H.A.C." userId="f2903696-3cdb-4ce9-ba50-43d293997050" providerId="ADAL" clId="{8A3A736F-5138-1243-B6C4-CAF64C9925D4}" dt="2021-06-18T14:47:37.501" v="3" actId="2696"/>
        <pc:sldMkLst>
          <pc:docMk/>
          <pc:sldMk cId="2203277169" sldId="350"/>
        </pc:sldMkLst>
      </pc:sldChg>
      <pc:sldChg chg="del">
        <pc:chgData name="Jamin,Jean J.H.A.C." userId="f2903696-3cdb-4ce9-ba50-43d293997050" providerId="ADAL" clId="{8A3A736F-5138-1243-B6C4-CAF64C9925D4}" dt="2021-06-18T14:47:37.501" v="3" actId="2696"/>
        <pc:sldMkLst>
          <pc:docMk/>
          <pc:sldMk cId="1527845313" sldId="351"/>
        </pc:sldMkLst>
      </pc:sldChg>
      <pc:sldChg chg="del">
        <pc:chgData name="Jamin,Jean J.H.A.C." userId="f2903696-3cdb-4ce9-ba50-43d293997050" providerId="ADAL" clId="{8A3A736F-5138-1243-B6C4-CAF64C9925D4}" dt="2021-06-18T14:47:37.501" v="3" actId="2696"/>
        <pc:sldMkLst>
          <pc:docMk/>
          <pc:sldMk cId="2008603011" sldId="352"/>
        </pc:sldMkLst>
      </pc:sldChg>
      <pc:sldChg chg="del">
        <pc:chgData name="Jamin,Jean J.H.A.C." userId="f2903696-3cdb-4ce9-ba50-43d293997050" providerId="ADAL" clId="{8A3A736F-5138-1243-B6C4-CAF64C9925D4}" dt="2021-06-18T14:47:37.501" v="3" actId="2696"/>
        <pc:sldMkLst>
          <pc:docMk/>
          <pc:sldMk cId="2257891814" sldId="353"/>
        </pc:sldMkLst>
      </pc:sldChg>
      <pc:sldChg chg="del">
        <pc:chgData name="Jamin,Jean J.H.A.C." userId="f2903696-3cdb-4ce9-ba50-43d293997050" providerId="ADAL" clId="{8A3A736F-5138-1243-B6C4-CAF64C9925D4}" dt="2021-06-18T14:47:37.501" v="3" actId="2696"/>
        <pc:sldMkLst>
          <pc:docMk/>
          <pc:sldMk cId="2293857055" sldId="354"/>
        </pc:sldMkLst>
      </pc:sldChg>
      <pc:sldChg chg="del">
        <pc:chgData name="Jamin,Jean J.H.A.C." userId="f2903696-3cdb-4ce9-ba50-43d293997050" providerId="ADAL" clId="{8A3A736F-5138-1243-B6C4-CAF64C9925D4}" dt="2021-06-18T14:47:37.501" v="3" actId="2696"/>
        <pc:sldMkLst>
          <pc:docMk/>
          <pc:sldMk cId="3551446218" sldId="355"/>
        </pc:sldMkLst>
      </pc:sldChg>
      <pc:sldChg chg="del">
        <pc:chgData name="Jamin,Jean J.H.A.C." userId="f2903696-3cdb-4ce9-ba50-43d293997050" providerId="ADAL" clId="{8A3A736F-5138-1243-B6C4-CAF64C9925D4}" dt="2021-06-18T14:47:37.501" v="3" actId="2696"/>
        <pc:sldMkLst>
          <pc:docMk/>
          <pc:sldMk cId="3673623375" sldId="357"/>
        </pc:sldMkLst>
      </pc:sldChg>
      <pc:sldChg chg="del">
        <pc:chgData name="Jamin,Jean J.H.A.C." userId="f2903696-3cdb-4ce9-ba50-43d293997050" providerId="ADAL" clId="{8A3A736F-5138-1243-B6C4-CAF64C9925D4}" dt="2021-06-18T14:47:37.501" v="3" actId="2696"/>
        <pc:sldMkLst>
          <pc:docMk/>
          <pc:sldMk cId="3368223414" sldId="358"/>
        </pc:sldMkLst>
      </pc:sldChg>
      <pc:sldChg chg="del">
        <pc:chgData name="Jamin,Jean J.H.A.C." userId="f2903696-3cdb-4ce9-ba50-43d293997050" providerId="ADAL" clId="{8A3A736F-5138-1243-B6C4-CAF64C9925D4}" dt="2021-06-18T14:47:37.501" v="3" actId="2696"/>
        <pc:sldMkLst>
          <pc:docMk/>
          <pc:sldMk cId="3418108531" sldId="359"/>
        </pc:sldMkLst>
      </pc:sldChg>
      <pc:sldChg chg="del">
        <pc:chgData name="Jamin,Jean J.H.A.C." userId="f2903696-3cdb-4ce9-ba50-43d293997050" providerId="ADAL" clId="{8A3A736F-5138-1243-B6C4-CAF64C9925D4}" dt="2021-06-18T14:47:37.501" v="3" actId="2696"/>
        <pc:sldMkLst>
          <pc:docMk/>
          <pc:sldMk cId="3382333107" sldId="360"/>
        </pc:sldMkLst>
      </pc:sldChg>
      <pc:sldChg chg="del">
        <pc:chgData name="Jamin,Jean J.H.A.C." userId="f2903696-3cdb-4ce9-ba50-43d293997050" providerId="ADAL" clId="{8A3A736F-5138-1243-B6C4-CAF64C9925D4}" dt="2021-06-18T14:47:37.501" v="3" actId="2696"/>
        <pc:sldMkLst>
          <pc:docMk/>
          <pc:sldMk cId="1256575519" sldId="361"/>
        </pc:sldMkLst>
      </pc:sldChg>
      <pc:sldChg chg="del">
        <pc:chgData name="Jamin,Jean J.H.A.C." userId="f2903696-3cdb-4ce9-ba50-43d293997050" providerId="ADAL" clId="{8A3A736F-5138-1243-B6C4-CAF64C9925D4}" dt="2021-06-18T14:47:37.501" v="3" actId="2696"/>
        <pc:sldMkLst>
          <pc:docMk/>
          <pc:sldMk cId="1365493872" sldId="362"/>
        </pc:sldMkLst>
      </pc:sldChg>
      <pc:sldChg chg="del">
        <pc:chgData name="Jamin,Jean J.H.A.C." userId="f2903696-3cdb-4ce9-ba50-43d293997050" providerId="ADAL" clId="{8A3A736F-5138-1243-B6C4-CAF64C9925D4}" dt="2021-06-18T14:47:37.501" v="3" actId="2696"/>
        <pc:sldMkLst>
          <pc:docMk/>
          <pc:sldMk cId="3185682177" sldId="363"/>
        </pc:sldMkLst>
      </pc:sldChg>
      <pc:sldChg chg="del">
        <pc:chgData name="Jamin,Jean J.H.A.C." userId="f2903696-3cdb-4ce9-ba50-43d293997050" providerId="ADAL" clId="{8A3A736F-5138-1243-B6C4-CAF64C9925D4}" dt="2021-06-18T14:47:37.501" v="3" actId="2696"/>
        <pc:sldMkLst>
          <pc:docMk/>
          <pc:sldMk cId="2899944643" sldId="364"/>
        </pc:sldMkLst>
      </pc:sldChg>
      <pc:sldChg chg="del">
        <pc:chgData name="Jamin,Jean J.H.A.C." userId="f2903696-3cdb-4ce9-ba50-43d293997050" providerId="ADAL" clId="{8A3A736F-5138-1243-B6C4-CAF64C9925D4}" dt="2021-06-18T14:47:37.501" v="3" actId="2696"/>
        <pc:sldMkLst>
          <pc:docMk/>
          <pc:sldMk cId="17442579" sldId="365"/>
        </pc:sldMkLst>
      </pc:sldChg>
      <pc:sldChg chg="del">
        <pc:chgData name="Jamin,Jean J.H.A.C." userId="f2903696-3cdb-4ce9-ba50-43d293997050" providerId="ADAL" clId="{8A3A736F-5138-1243-B6C4-CAF64C9925D4}" dt="2021-06-18T14:47:37.501" v="3" actId="2696"/>
        <pc:sldMkLst>
          <pc:docMk/>
          <pc:sldMk cId="2786747236" sldId="366"/>
        </pc:sldMkLst>
      </pc:sldChg>
      <pc:sldChg chg="del">
        <pc:chgData name="Jamin,Jean J.H.A.C." userId="f2903696-3cdb-4ce9-ba50-43d293997050" providerId="ADAL" clId="{8A3A736F-5138-1243-B6C4-CAF64C9925D4}" dt="2021-06-18T14:47:37.501" v="3" actId="2696"/>
        <pc:sldMkLst>
          <pc:docMk/>
          <pc:sldMk cId="3701633667" sldId="367"/>
        </pc:sldMkLst>
      </pc:sldChg>
      <pc:sldChg chg="del">
        <pc:chgData name="Jamin,Jean J.H.A.C." userId="f2903696-3cdb-4ce9-ba50-43d293997050" providerId="ADAL" clId="{8A3A736F-5138-1243-B6C4-CAF64C9925D4}" dt="2021-06-18T14:47:37.501" v="3" actId="2696"/>
        <pc:sldMkLst>
          <pc:docMk/>
          <pc:sldMk cId="3764625510" sldId="368"/>
        </pc:sldMkLst>
      </pc:sldChg>
      <pc:sldChg chg="del">
        <pc:chgData name="Jamin,Jean J.H.A.C." userId="f2903696-3cdb-4ce9-ba50-43d293997050" providerId="ADAL" clId="{8A3A736F-5138-1243-B6C4-CAF64C9925D4}" dt="2021-06-18T14:47:37.501" v="3" actId="2696"/>
        <pc:sldMkLst>
          <pc:docMk/>
          <pc:sldMk cId="4026327193" sldId="369"/>
        </pc:sldMkLst>
      </pc:sldChg>
      <pc:sldChg chg="del">
        <pc:chgData name="Jamin,Jean J.H.A.C." userId="f2903696-3cdb-4ce9-ba50-43d293997050" providerId="ADAL" clId="{8A3A736F-5138-1243-B6C4-CAF64C9925D4}" dt="2021-06-18T14:47:37.501" v="3" actId="2696"/>
        <pc:sldMkLst>
          <pc:docMk/>
          <pc:sldMk cId="1041653080" sldId="370"/>
        </pc:sldMkLst>
      </pc:sldChg>
      <pc:sldChg chg="del">
        <pc:chgData name="Jamin,Jean J.H.A.C." userId="f2903696-3cdb-4ce9-ba50-43d293997050" providerId="ADAL" clId="{8A3A736F-5138-1243-B6C4-CAF64C9925D4}" dt="2021-06-18T14:47:37.501" v="3" actId="2696"/>
        <pc:sldMkLst>
          <pc:docMk/>
          <pc:sldMk cId="1536031414" sldId="371"/>
        </pc:sldMkLst>
      </pc:sldChg>
      <pc:sldChg chg="del">
        <pc:chgData name="Jamin,Jean J.H.A.C." userId="f2903696-3cdb-4ce9-ba50-43d293997050" providerId="ADAL" clId="{8A3A736F-5138-1243-B6C4-CAF64C9925D4}" dt="2021-06-18T14:47:37.501" v="3" actId="2696"/>
        <pc:sldMkLst>
          <pc:docMk/>
          <pc:sldMk cId="1072731018" sldId="372"/>
        </pc:sldMkLst>
      </pc:sldChg>
      <pc:sldChg chg="del">
        <pc:chgData name="Jamin,Jean J.H.A.C." userId="f2903696-3cdb-4ce9-ba50-43d293997050" providerId="ADAL" clId="{8A3A736F-5138-1243-B6C4-CAF64C9925D4}" dt="2021-06-18T14:47:37.501" v="3" actId="2696"/>
        <pc:sldMkLst>
          <pc:docMk/>
          <pc:sldMk cId="873082936" sldId="373"/>
        </pc:sldMkLst>
      </pc:sldChg>
      <pc:sldChg chg="del">
        <pc:chgData name="Jamin,Jean J.H.A.C." userId="f2903696-3cdb-4ce9-ba50-43d293997050" providerId="ADAL" clId="{8A3A736F-5138-1243-B6C4-CAF64C9925D4}" dt="2021-06-18T14:47:37.501" v="3" actId="2696"/>
        <pc:sldMkLst>
          <pc:docMk/>
          <pc:sldMk cId="3711552292" sldId="374"/>
        </pc:sldMkLst>
      </pc:sldChg>
      <pc:sldChg chg="del">
        <pc:chgData name="Jamin,Jean J.H.A.C." userId="f2903696-3cdb-4ce9-ba50-43d293997050" providerId="ADAL" clId="{8A3A736F-5138-1243-B6C4-CAF64C9925D4}" dt="2021-06-18T14:47:37.501" v="3" actId="2696"/>
        <pc:sldMkLst>
          <pc:docMk/>
          <pc:sldMk cId="743893598" sldId="376"/>
        </pc:sldMkLst>
      </pc:sldChg>
      <pc:sldChg chg="del">
        <pc:chgData name="Jamin,Jean J.H.A.C." userId="f2903696-3cdb-4ce9-ba50-43d293997050" providerId="ADAL" clId="{8A3A736F-5138-1243-B6C4-CAF64C9925D4}" dt="2021-06-18T14:46:41.861" v="0" actId="2696"/>
        <pc:sldMkLst>
          <pc:docMk/>
          <pc:sldMk cId="3069508372" sldId="378"/>
        </pc:sldMkLst>
      </pc:sldChg>
      <pc:sldChg chg="del">
        <pc:chgData name="Jamin,Jean J.H.A.C." userId="f2903696-3cdb-4ce9-ba50-43d293997050" providerId="ADAL" clId="{8A3A736F-5138-1243-B6C4-CAF64C9925D4}" dt="2021-06-18T14:47:37.501" v="3" actId="2696"/>
        <pc:sldMkLst>
          <pc:docMk/>
          <pc:sldMk cId="71353286" sldId="381"/>
        </pc:sldMkLst>
      </pc:sldChg>
      <pc:sldChg chg="del">
        <pc:chgData name="Jamin,Jean J.H.A.C." userId="f2903696-3cdb-4ce9-ba50-43d293997050" providerId="ADAL" clId="{8A3A736F-5138-1243-B6C4-CAF64C9925D4}" dt="2021-06-18T14:47:37.501" v="3" actId="2696"/>
        <pc:sldMkLst>
          <pc:docMk/>
          <pc:sldMk cId="2825306367" sldId="383"/>
        </pc:sldMkLst>
      </pc:sldChg>
      <pc:sldChg chg="del">
        <pc:chgData name="Jamin,Jean J.H.A.C." userId="f2903696-3cdb-4ce9-ba50-43d293997050" providerId="ADAL" clId="{8A3A736F-5138-1243-B6C4-CAF64C9925D4}" dt="2021-06-18T14:47:37.501" v="3" actId="2696"/>
        <pc:sldMkLst>
          <pc:docMk/>
          <pc:sldMk cId="2145736222" sldId="384"/>
        </pc:sldMkLst>
      </pc:sldChg>
      <pc:sldChg chg="del">
        <pc:chgData name="Jamin,Jean J.H.A.C." userId="f2903696-3cdb-4ce9-ba50-43d293997050" providerId="ADAL" clId="{8A3A736F-5138-1243-B6C4-CAF64C9925D4}" dt="2021-06-18T14:47:37.501" v="3" actId="2696"/>
        <pc:sldMkLst>
          <pc:docMk/>
          <pc:sldMk cId="3905921584" sldId="385"/>
        </pc:sldMkLst>
      </pc:sldChg>
      <pc:sldChg chg="del">
        <pc:chgData name="Jamin,Jean J.H.A.C." userId="f2903696-3cdb-4ce9-ba50-43d293997050" providerId="ADAL" clId="{8A3A736F-5138-1243-B6C4-CAF64C9925D4}" dt="2021-06-18T14:47:37.501" v="3" actId="2696"/>
        <pc:sldMkLst>
          <pc:docMk/>
          <pc:sldMk cId="26397653" sldId="386"/>
        </pc:sldMkLst>
      </pc:sldChg>
      <pc:sldChg chg="del">
        <pc:chgData name="Jamin,Jean J.H.A.C." userId="f2903696-3cdb-4ce9-ba50-43d293997050" providerId="ADAL" clId="{8A3A736F-5138-1243-B6C4-CAF64C9925D4}" dt="2021-06-18T14:47:37.501" v="3" actId="2696"/>
        <pc:sldMkLst>
          <pc:docMk/>
          <pc:sldMk cId="1207151648" sldId="387"/>
        </pc:sldMkLst>
      </pc:sldChg>
      <pc:sldChg chg="del">
        <pc:chgData name="Jamin,Jean J.H.A.C." userId="f2903696-3cdb-4ce9-ba50-43d293997050" providerId="ADAL" clId="{8A3A736F-5138-1243-B6C4-CAF64C9925D4}" dt="2021-06-18T14:47:37.501" v="3" actId="2696"/>
        <pc:sldMkLst>
          <pc:docMk/>
          <pc:sldMk cId="1504791712" sldId="388"/>
        </pc:sldMkLst>
      </pc:sldChg>
      <pc:sldChg chg="del">
        <pc:chgData name="Jamin,Jean J.H.A.C." userId="f2903696-3cdb-4ce9-ba50-43d293997050" providerId="ADAL" clId="{8A3A736F-5138-1243-B6C4-CAF64C9925D4}" dt="2021-06-18T14:47:37.501" v="3" actId="2696"/>
        <pc:sldMkLst>
          <pc:docMk/>
          <pc:sldMk cId="2878200988" sldId="389"/>
        </pc:sldMkLst>
      </pc:sldChg>
      <pc:sldMasterChg chg="delSldLayout">
        <pc:chgData name="Jamin,Jean J.H.A.C." userId="f2903696-3cdb-4ce9-ba50-43d293997050" providerId="ADAL" clId="{8A3A736F-5138-1243-B6C4-CAF64C9925D4}" dt="2021-06-18T14:47:37.501" v="3" actId="2696"/>
        <pc:sldMasterMkLst>
          <pc:docMk/>
          <pc:sldMasterMk cId="3502873976" sldId="2147483648"/>
        </pc:sldMasterMkLst>
        <pc:sldLayoutChg chg="del">
          <pc:chgData name="Jamin,Jean J.H.A.C." userId="f2903696-3cdb-4ce9-ba50-43d293997050" providerId="ADAL" clId="{8A3A736F-5138-1243-B6C4-CAF64C9925D4}" dt="2021-06-18T14:47:37.501" v="3" actId="2696"/>
          <pc:sldLayoutMkLst>
            <pc:docMk/>
            <pc:sldMasterMk cId="3502873976" sldId="2147483648"/>
            <pc:sldLayoutMk cId="2902075625" sldId="2147483661"/>
          </pc:sldLayoutMkLst>
        </pc:sldLayoutChg>
        <pc:sldLayoutChg chg="del">
          <pc:chgData name="Jamin,Jean J.H.A.C." userId="f2903696-3cdb-4ce9-ba50-43d293997050" providerId="ADAL" clId="{8A3A736F-5138-1243-B6C4-CAF64C9925D4}" dt="2021-06-18T14:47:37.501" v="3" actId="2696"/>
          <pc:sldLayoutMkLst>
            <pc:docMk/>
            <pc:sldMasterMk cId="3502873976" sldId="2147483648"/>
            <pc:sldLayoutMk cId="3923857431" sldId="2147483662"/>
          </pc:sldLayoutMkLst>
        </pc:sldLayoutChg>
        <pc:sldLayoutChg chg="del">
          <pc:chgData name="Jamin,Jean J.H.A.C." userId="f2903696-3cdb-4ce9-ba50-43d293997050" providerId="ADAL" clId="{8A3A736F-5138-1243-B6C4-CAF64C9925D4}" dt="2021-06-18T14:46:41.861" v="0" actId="2696"/>
          <pc:sldLayoutMkLst>
            <pc:docMk/>
            <pc:sldMasterMk cId="3502873976" sldId="2147483648"/>
            <pc:sldLayoutMk cId="4071046557" sldId="2147483663"/>
          </pc:sldLayoutMkLst>
        </pc:sldLayoutChg>
      </pc:sldMasterChg>
    </pc:docChg>
  </pc:docChgLst>
  <pc:docChgLst>
    <pc:chgData name="Jamin,Jean J.H.A.C." userId="S::875706@fontys.nl::f2903696-3cdb-4ce9-ba50-43d293997050" providerId="AD" clId="Web-{81C9B3D7-1529-4C34-B03B-741009B7F1A8}"/>
    <pc:docChg chg="modSld">
      <pc:chgData name="Jamin,Jean J.H.A.C." userId="S::875706@fontys.nl::f2903696-3cdb-4ce9-ba50-43d293997050" providerId="AD" clId="Web-{81C9B3D7-1529-4C34-B03B-741009B7F1A8}" dt="2021-06-15T21:24:51.199" v="9" actId="20577"/>
      <pc:docMkLst>
        <pc:docMk/>
      </pc:docMkLst>
      <pc:sldChg chg="modSp">
        <pc:chgData name="Jamin,Jean J.H.A.C." userId="S::875706@fontys.nl::f2903696-3cdb-4ce9-ba50-43d293997050" providerId="AD" clId="Web-{81C9B3D7-1529-4C34-B03B-741009B7F1A8}" dt="2021-06-15T21:24:51.199" v="9" actId="20577"/>
        <pc:sldMkLst>
          <pc:docMk/>
          <pc:sldMk cId="2254887079" sldId="292"/>
        </pc:sldMkLst>
        <pc:spChg chg="mod">
          <ac:chgData name="Jamin,Jean J.H.A.C." userId="S::875706@fontys.nl::f2903696-3cdb-4ce9-ba50-43d293997050" providerId="AD" clId="Web-{81C9B3D7-1529-4C34-B03B-741009B7F1A8}" dt="2021-06-15T21:24:51.199" v="9" actId="20577"/>
          <ac:spMkLst>
            <pc:docMk/>
            <pc:sldMk cId="2254887079" sldId="292"/>
            <ac:spMk id="3" creationId="{00000000-0000-0000-0000-000000000000}"/>
          </ac:spMkLst>
        </pc:spChg>
      </pc:sldChg>
      <pc:sldChg chg="modSp">
        <pc:chgData name="Jamin,Jean J.H.A.C." userId="S::875706@fontys.nl::f2903696-3cdb-4ce9-ba50-43d293997050" providerId="AD" clId="Web-{81C9B3D7-1529-4C34-B03B-741009B7F1A8}" dt="2021-06-15T21:17:47.471" v="1" actId="20577"/>
        <pc:sldMkLst>
          <pc:docMk/>
          <pc:sldMk cId="1829345837" sldId="320"/>
        </pc:sldMkLst>
        <pc:spChg chg="mod">
          <ac:chgData name="Jamin,Jean J.H.A.C." userId="S::875706@fontys.nl::f2903696-3cdb-4ce9-ba50-43d293997050" providerId="AD" clId="Web-{81C9B3D7-1529-4C34-B03B-741009B7F1A8}" dt="2021-06-15T21:17:47.471" v="1" actId="20577"/>
          <ac:spMkLst>
            <pc:docMk/>
            <pc:sldMk cId="1829345837" sldId="320"/>
            <ac:spMk id="2" creationId="{00000000-0000-0000-0000-000000000000}"/>
          </ac:spMkLst>
        </pc:spChg>
      </pc:sldChg>
      <pc:sldChg chg="modSp">
        <pc:chgData name="Jamin,Jean J.H.A.C." userId="S::875706@fontys.nl::f2903696-3cdb-4ce9-ba50-43d293997050" providerId="AD" clId="Web-{81C9B3D7-1529-4C34-B03B-741009B7F1A8}" dt="2021-06-15T21:17:34.611" v="0" actId="20577"/>
        <pc:sldMkLst>
          <pc:docMk/>
          <pc:sldMk cId="1653057477" sldId="321"/>
        </pc:sldMkLst>
        <pc:spChg chg="mod">
          <ac:chgData name="Jamin,Jean J.H.A.C." userId="S::875706@fontys.nl::f2903696-3cdb-4ce9-ba50-43d293997050" providerId="AD" clId="Web-{81C9B3D7-1529-4C34-B03B-741009B7F1A8}" dt="2021-06-15T21:17:34.611" v="0" actId="20577"/>
          <ac:spMkLst>
            <pc:docMk/>
            <pc:sldMk cId="1653057477" sldId="321"/>
            <ac:spMk id="2" creationId="{00000000-0000-0000-0000-000000000000}"/>
          </ac:spMkLst>
        </pc:spChg>
      </pc:sldChg>
      <pc:sldChg chg="modSp">
        <pc:chgData name="Jamin,Jean J.H.A.C." userId="S::875706@fontys.nl::f2903696-3cdb-4ce9-ba50-43d293997050" providerId="AD" clId="Web-{81C9B3D7-1529-4C34-B03B-741009B7F1A8}" dt="2021-06-15T21:21:47.469" v="3" actId="20577"/>
        <pc:sldMkLst>
          <pc:docMk/>
          <pc:sldMk cId="2155465242" sldId="377"/>
        </pc:sldMkLst>
        <pc:spChg chg="mod">
          <ac:chgData name="Jamin,Jean J.H.A.C." userId="S::875706@fontys.nl::f2903696-3cdb-4ce9-ba50-43d293997050" providerId="AD" clId="Web-{81C9B3D7-1529-4C34-B03B-741009B7F1A8}" dt="2021-06-15T21:21:47.469" v="3" actId="20577"/>
          <ac:spMkLst>
            <pc:docMk/>
            <pc:sldMk cId="2155465242" sldId="377"/>
            <ac:spMk id="12" creationId="{6E97A066-3937-1740-BFAE-4143DD53F5C1}"/>
          </ac:spMkLst>
        </pc:spChg>
      </pc:sldChg>
      <pc:sldChg chg="modSp">
        <pc:chgData name="Jamin,Jean J.H.A.C." userId="S::875706@fontys.nl::f2903696-3cdb-4ce9-ba50-43d293997050" providerId="AD" clId="Web-{81C9B3D7-1529-4C34-B03B-741009B7F1A8}" dt="2021-06-15T21:21:27.859" v="2" actId="20577"/>
        <pc:sldMkLst>
          <pc:docMk/>
          <pc:sldMk cId="71353286" sldId="381"/>
        </pc:sldMkLst>
        <pc:spChg chg="mod">
          <ac:chgData name="Jamin,Jean J.H.A.C." userId="S::875706@fontys.nl::f2903696-3cdb-4ce9-ba50-43d293997050" providerId="AD" clId="Web-{81C9B3D7-1529-4C34-B03B-741009B7F1A8}" dt="2021-06-15T21:21:27.859" v="2" actId="20577"/>
          <ac:spMkLst>
            <pc:docMk/>
            <pc:sldMk cId="71353286" sldId="381"/>
            <ac:spMk id="6" creationId="{166E3C3A-B6EC-4A8B-B7C4-05AD1BF5DAAA}"/>
          </ac:spMkLst>
        </pc:spChg>
      </pc:sldChg>
    </pc:docChg>
  </pc:docChgLst>
  <pc:docChgLst>
    <pc:chgData name="Jamin,Jean J.H.A.C." userId="S::875706@fontys.nl::f2903696-3cdb-4ce9-ba50-43d293997050" providerId="AD" clId="Web-{F601A117-737E-4E99-8A43-FC4E7951FAC5}"/>
    <pc:docChg chg="modSld">
      <pc:chgData name="Jamin,Jean J.H.A.C." userId="S::875706@fontys.nl::f2903696-3cdb-4ce9-ba50-43d293997050" providerId="AD" clId="Web-{F601A117-737E-4E99-8A43-FC4E7951FAC5}" dt="2021-06-16T12:08:56.557" v="27"/>
      <pc:docMkLst>
        <pc:docMk/>
      </pc:docMkLst>
      <pc:sldChg chg="modTransition delAnim modAnim">
        <pc:chgData name="Jamin,Jean J.H.A.C." userId="S::875706@fontys.nl::f2903696-3cdb-4ce9-ba50-43d293997050" providerId="AD" clId="Web-{F601A117-737E-4E99-8A43-FC4E7951FAC5}" dt="2021-06-16T12:03:48.245" v="16"/>
        <pc:sldMkLst>
          <pc:docMk/>
          <pc:sldMk cId="0" sldId="271"/>
        </pc:sldMkLst>
      </pc:sldChg>
      <pc:sldChg chg="modTransition delAnim modAnim">
        <pc:chgData name="Jamin,Jean J.H.A.C." userId="S::875706@fontys.nl::f2903696-3cdb-4ce9-ba50-43d293997050" providerId="AD" clId="Web-{F601A117-737E-4E99-8A43-FC4E7951FAC5}" dt="2021-06-16T12:03:48.245" v="18"/>
        <pc:sldMkLst>
          <pc:docMk/>
          <pc:sldMk cId="0" sldId="272"/>
        </pc:sldMkLst>
      </pc:sldChg>
      <pc:sldChg chg="modTransition delAnim modAnim">
        <pc:chgData name="Jamin,Jean J.H.A.C." userId="S::875706@fontys.nl::f2903696-3cdb-4ce9-ba50-43d293997050" providerId="AD" clId="Web-{F601A117-737E-4E99-8A43-FC4E7951FAC5}" dt="2021-06-16T12:03:48.245" v="17"/>
        <pc:sldMkLst>
          <pc:docMk/>
          <pc:sldMk cId="0" sldId="273"/>
        </pc:sldMkLst>
      </pc:sldChg>
      <pc:sldChg chg="delSp modTransition">
        <pc:chgData name="Jamin,Jean J.H.A.C." userId="S::875706@fontys.nl::f2903696-3cdb-4ce9-ba50-43d293997050" providerId="AD" clId="Web-{F601A117-737E-4E99-8A43-FC4E7951FAC5}" dt="2021-06-16T12:05:01.918" v="19"/>
        <pc:sldMkLst>
          <pc:docMk/>
          <pc:sldMk cId="0" sldId="275"/>
        </pc:sldMkLst>
        <pc:spChg chg="del">
          <ac:chgData name="Jamin,Jean J.H.A.C." userId="S::875706@fontys.nl::f2903696-3cdb-4ce9-ba50-43d293997050" providerId="AD" clId="Web-{F601A117-737E-4E99-8A43-FC4E7951FAC5}" dt="2021-06-16T12:05:01.918" v="19"/>
          <ac:spMkLst>
            <pc:docMk/>
            <pc:sldMk cId="0" sldId="275"/>
            <ac:spMk id="3" creationId="{B4B36E38-4E49-47A1-9FA2-F86D83610E04}"/>
          </ac:spMkLst>
        </pc:spChg>
      </pc:sldChg>
      <pc:sldChg chg="modTransition">
        <pc:chgData name="Jamin,Jean J.H.A.C." userId="S::875706@fontys.nl::f2903696-3cdb-4ce9-ba50-43d293997050" providerId="AD" clId="Web-{F601A117-737E-4E99-8A43-FC4E7951FAC5}" dt="2021-06-16T12:03:48.226" v="14"/>
        <pc:sldMkLst>
          <pc:docMk/>
          <pc:sldMk cId="0" sldId="276"/>
        </pc:sldMkLst>
      </pc:sldChg>
      <pc:sldChg chg="modTransition addAnim delAnim modAnim">
        <pc:chgData name="Jamin,Jean J.H.A.C." userId="S::875706@fontys.nl::f2903696-3cdb-4ce9-ba50-43d293997050" providerId="AD" clId="Web-{F601A117-737E-4E99-8A43-FC4E7951FAC5}" dt="2021-06-16T12:08:56.557" v="27"/>
        <pc:sldMkLst>
          <pc:docMk/>
          <pc:sldMk cId="2883132167" sldId="343"/>
        </pc:sldMkLst>
      </pc:sldChg>
      <pc:sldChg chg="modSp">
        <pc:chgData name="Jamin,Jean J.H.A.C." userId="S::875706@fontys.nl::f2903696-3cdb-4ce9-ba50-43d293997050" providerId="AD" clId="Web-{F601A117-737E-4E99-8A43-FC4E7951FAC5}" dt="2021-06-16T11:55:50.947" v="9" actId="20577"/>
        <pc:sldMkLst>
          <pc:docMk/>
          <pc:sldMk cId="3069508372" sldId="378"/>
        </pc:sldMkLst>
        <pc:spChg chg="mod">
          <ac:chgData name="Jamin,Jean J.H.A.C." userId="S::875706@fontys.nl::f2903696-3cdb-4ce9-ba50-43d293997050" providerId="AD" clId="Web-{F601A117-737E-4E99-8A43-FC4E7951FAC5}" dt="2021-06-16T11:55:50.947" v="9" actId="20577"/>
          <ac:spMkLst>
            <pc:docMk/>
            <pc:sldMk cId="3069508372" sldId="378"/>
            <ac:spMk id="3" creationId="{D49C4691-9B59-4434-B800-06463CC703E8}"/>
          </ac:spMkLst>
        </pc:spChg>
      </pc:sldChg>
    </pc:docChg>
  </pc:docChgLst>
  <pc:docChgLst>
    <pc:chgData name="Aalst,Bianca B. van der" userId="S::886399@fontys.nl::d254a686-399c-4101-b97d-ebdd06d74b57" providerId="AD" clId="Web-{3DD16933-AFF5-4A26-B06D-2FE516273CD7}"/>
    <pc:docChg chg="addSld delSld modSld sldOrd">
      <pc:chgData name="Aalst,Bianca B. van der" userId="S::886399@fontys.nl::d254a686-399c-4101-b97d-ebdd06d74b57" providerId="AD" clId="Web-{3DD16933-AFF5-4A26-B06D-2FE516273CD7}" dt="2021-06-17T14:20:15.061" v="258"/>
      <pc:docMkLst>
        <pc:docMk/>
      </pc:docMkLst>
      <pc:sldChg chg="delSp modSp modNotes">
        <pc:chgData name="Aalst,Bianca B. van der" userId="S::886399@fontys.nl::d254a686-399c-4101-b97d-ebdd06d74b57" providerId="AD" clId="Web-{3DD16933-AFF5-4A26-B06D-2FE516273CD7}" dt="2021-06-17T14:14:40.976" v="188"/>
        <pc:sldMkLst>
          <pc:docMk/>
          <pc:sldMk cId="2286001276" sldId="293"/>
        </pc:sldMkLst>
        <pc:spChg chg="mod">
          <ac:chgData name="Aalst,Bianca B. van der" userId="S::886399@fontys.nl::d254a686-399c-4101-b97d-ebdd06d74b57" providerId="AD" clId="Web-{3DD16933-AFF5-4A26-B06D-2FE516273CD7}" dt="2021-06-17T14:14:14.319" v="146" actId="20577"/>
          <ac:spMkLst>
            <pc:docMk/>
            <pc:sldMk cId="2286001276" sldId="293"/>
            <ac:spMk id="2" creationId="{00000000-0000-0000-0000-000000000000}"/>
          </ac:spMkLst>
        </pc:spChg>
        <pc:spChg chg="del mod">
          <ac:chgData name="Aalst,Bianca B. van der" userId="S::886399@fontys.nl::d254a686-399c-4101-b97d-ebdd06d74b57" providerId="AD" clId="Web-{3DD16933-AFF5-4A26-B06D-2FE516273CD7}" dt="2021-06-17T14:14:02.944" v="144"/>
          <ac:spMkLst>
            <pc:docMk/>
            <pc:sldMk cId="2286001276" sldId="293"/>
            <ac:spMk id="6" creationId="{166E3C3A-B6EC-4A8B-B7C4-05AD1BF5DAAA}"/>
          </ac:spMkLst>
        </pc:spChg>
      </pc:sldChg>
      <pc:sldChg chg="del">
        <pc:chgData name="Aalst,Bianca B. van der" userId="S::886399@fontys.nl::d254a686-399c-4101-b97d-ebdd06d74b57" providerId="AD" clId="Web-{3DD16933-AFF5-4A26-B06D-2FE516273CD7}" dt="2021-06-17T14:15:11.477" v="201"/>
        <pc:sldMkLst>
          <pc:docMk/>
          <pc:sldMk cId="2528476255" sldId="304"/>
        </pc:sldMkLst>
      </pc:sldChg>
      <pc:sldChg chg="del">
        <pc:chgData name="Aalst,Bianca B. van der" userId="S::886399@fontys.nl::d254a686-399c-4101-b97d-ebdd06d74b57" providerId="AD" clId="Web-{3DD16933-AFF5-4A26-B06D-2FE516273CD7}" dt="2021-06-17T14:15:35.040" v="206"/>
        <pc:sldMkLst>
          <pc:docMk/>
          <pc:sldMk cId="3628788010" sldId="305"/>
        </pc:sldMkLst>
      </pc:sldChg>
      <pc:sldChg chg="addSp delSp modSp del">
        <pc:chgData name="Aalst,Bianca B. van der" userId="S::886399@fontys.nl::d254a686-399c-4101-b97d-ebdd06d74b57" providerId="AD" clId="Web-{3DD16933-AFF5-4A26-B06D-2FE516273CD7}" dt="2021-06-17T14:18:08.137" v="237"/>
        <pc:sldMkLst>
          <pc:docMk/>
          <pc:sldMk cId="2970161820" sldId="306"/>
        </pc:sldMkLst>
        <pc:spChg chg="mod">
          <ac:chgData name="Aalst,Bianca B. van der" userId="S::886399@fontys.nl::d254a686-399c-4101-b97d-ebdd06d74b57" providerId="AD" clId="Web-{3DD16933-AFF5-4A26-B06D-2FE516273CD7}" dt="2021-06-17T14:17:02.495" v="232" actId="20577"/>
          <ac:spMkLst>
            <pc:docMk/>
            <pc:sldMk cId="2970161820" sldId="306"/>
            <ac:spMk id="2" creationId="{00000000-0000-0000-0000-000000000000}"/>
          </ac:spMkLst>
        </pc:spChg>
        <pc:spChg chg="add del">
          <ac:chgData name="Aalst,Bianca B. van der" userId="S::886399@fontys.nl::d254a686-399c-4101-b97d-ebdd06d74b57" providerId="AD" clId="Web-{3DD16933-AFF5-4A26-B06D-2FE516273CD7}" dt="2021-06-17T14:10:40.424" v="120"/>
          <ac:spMkLst>
            <pc:docMk/>
            <pc:sldMk cId="2970161820" sldId="306"/>
            <ac:spMk id="3" creationId="{214E968C-E818-431E-AD02-1A4559540336}"/>
          </ac:spMkLst>
        </pc:spChg>
        <pc:spChg chg="mod">
          <ac:chgData name="Aalst,Bianca B. van der" userId="S::886399@fontys.nl::d254a686-399c-4101-b97d-ebdd06d74b57" providerId="AD" clId="Web-{3DD16933-AFF5-4A26-B06D-2FE516273CD7}" dt="2021-06-17T14:17:14.136" v="234" actId="1076"/>
          <ac:spMkLst>
            <pc:docMk/>
            <pc:sldMk cId="2970161820" sldId="306"/>
            <ac:spMk id="9" creationId="{3E4E2E72-39E4-426F-AC50-115DC7A4A450}"/>
          </ac:spMkLst>
        </pc:spChg>
        <pc:picChg chg="add del">
          <ac:chgData name="Aalst,Bianca B. van der" userId="S::886399@fontys.nl::d254a686-399c-4101-b97d-ebdd06d74b57" providerId="AD" clId="Web-{3DD16933-AFF5-4A26-B06D-2FE516273CD7}" dt="2021-06-17T14:10:40.424" v="119"/>
          <ac:picMkLst>
            <pc:docMk/>
            <pc:sldMk cId="2970161820" sldId="306"/>
            <ac:picMk id="4" creationId="{23511F10-AB23-4232-ACEC-AD62EAF1C6EA}"/>
          </ac:picMkLst>
        </pc:picChg>
      </pc:sldChg>
      <pc:sldChg chg="del">
        <pc:chgData name="Aalst,Bianca B. van der" userId="S::886399@fontys.nl::d254a686-399c-4101-b97d-ebdd06d74b57" providerId="AD" clId="Web-{3DD16933-AFF5-4A26-B06D-2FE516273CD7}" dt="2021-06-17T14:18:58.841" v="250"/>
        <pc:sldMkLst>
          <pc:docMk/>
          <pc:sldMk cId="2550177843" sldId="307"/>
        </pc:sldMkLst>
      </pc:sldChg>
      <pc:sldChg chg="del">
        <pc:chgData name="Aalst,Bianca B. van der" userId="S::886399@fontys.nl::d254a686-399c-4101-b97d-ebdd06d74b57" providerId="AD" clId="Web-{3DD16933-AFF5-4A26-B06D-2FE516273CD7}" dt="2021-06-17T14:20:15.061" v="258"/>
        <pc:sldMkLst>
          <pc:docMk/>
          <pc:sldMk cId="4111257738" sldId="308"/>
        </pc:sldMkLst>
      </pc:sldChg>
      <pc:sldChg chg="modNotes">
        <pc:chgData name="Aalst,Bianca B. van der" userId="S::886399@fontys.nl::d254a686-399c-4101-b97d-ebdd06d74b57" providerId="AD" clId="Web-{3DD16933-AFF5-4A26-B06D-2FE516273CD7}" dt="2021-06-17T14:07:34.358" v="93"/>
        <pc:sldMkLst>
          <pc:docMk/>
          <pc:sldMk cId="3013566641" sldId="317"/>
        </pc:sldMkLst>
      </pc:sldChg>
      <pc:sldChg chg="addSp delSp modSp">
        <pc:chgData name="Aalst,Bianca B. van der" userId="S::886399@fontys.nl::d254a686-399c-4101-b97d-ebdd06d74b57" providerId="AD" clId="Web-{3DD16933-AFF5-4A26-B06D-2FE516273CD7}" dt="2021-06-17T14:18:04.309" v="236" actId="1076"/>
        <pc:sldMkLst>
          <pc:docMk/>
          <pc:sldMk cId="4224749559" sldId="341"/>
        </pc:sldMkLst>
        <pc:spChg chg="add del mod">
          <ac:chgData name="Aalst,Bianca B. van der" userId="S::886399@fontys.nl::d254a686-399c-4101-b97d-ebdd06d74b57" providerId="AD" clId="Web-{3DD16933-AFF5-4A26-B06D-2FE516273CD7}" dt="2021-06-17T14:10:51.331" v="143"/>
          <ac:spMkLst>
            <pc:docMk/>
            <pc:sldMk cId="4224749559" sldId="341"/>
            <ac:spMk id="2" creationId="{CAB95FB8-014F-415B-A14E-AE496C840924}"/>
          </ac:spMkLst>
        </pc:spChg>
        <pc:spChg chg="add del mod">
          <ac:chgData name="Aalst,Bianca B. van der" userId="S::886399@fontys.nl::d254a686-399c-4101-b97d-ebdd06d74b57" providerId="AD" clId="Web-{3DD16933-AFF5-4A26-B06D-2FE516273CD7}" dt="2021-06-17T14:16:55.495" v="229"/>
          <ac:spMkLst>
            <pc:docMk/>
            <pc:sldMk cId="4224749559" sldId="341"/>
            <ac:spMk id="3" creationId="{1019265A-F754-40EE-8740-85ED3023B6CA}"/>
          </ac:spMkLst>
        </pc:spChg>
        <pc:spChg chg="add mod">
          <ac:chgData name="Aalst,Bianca B. van der" userId="S::886399@fontys.nl::d254a686-399c-4101-b97d-ebdd06d74b57" providerId="AD" clId="Web-{3DD16933-AFF5-4A26-B06D-2FE516273CD7}" dt="2021-06-17T14:18:04.309" v="236" actId="1076"/>
          <ac:spMkLst>
            <pc:docMk/>
            <pc:sldMk cId="4224749559" sldId="341"/>
            <ac:spMk id="4" creationId="{97609653-DFC9-4122-8494-92999AE6B1D9}"/>
          </ac:spMkLst>
        </pc:spChg>
      </pc:sldChg>
      <pc:sldChg chg="modSp add ord replId">
        <pc:chgData name="Aalst,Bianca B. van der" userId="S::886399@fontys.nl::d254a686-399c-4101-b97d-ebdd06d74b57" providerId="AD" clId="Web-{3DD16933-AFF5-4A26-B06D-2FE516273CD7}" dt="2021-06-17T14:15:10.446" v="200" actId="20577"/>
        <pc:sldMkLst>
          <pc:docMk/>
          <pc:sldMk cId="2791885778" sldId="382"/>
        </pc:sldMkLst>
        <pc:spChg chg="mod">
          <ac:chgData name="Aalst,Bianca B. van der" userId="S::886399@fontys.nl::d254a686-399c-4101-b97d-ebdd06d74b57" providerId="AD" clId="Web-{3DD16933-AFF5-4A26-B06D-2FE516273CD7}" dt="2021-06-17T14:15:10.446" v="200" actId="20577"/>
          <ac:spMkLst>
            <pc:docMk/>
            <pc:sldMk cId="2791885778" sldId="382"/>
            <ac:spMk id="2" creationId="{00000000-0000-0000-0000-000000000000}"/>
          </ac:spMkLst>
        </pc:spChg>
      </pc:sldChg>
      <pc:sldChg chg="modSp add ord replId">
        <pc:chgData name="Aalst,Bianca B. van der" userId="S::886399@fontys.nl::d254a686-399c-4101-b97d-ebdd06d74b57" providerId="AD" clId="Web-{3DD16933-AFF5-4A26-B06D-2FE516273CD7}" dt="2021-06-17T14:15:34.196" v="205" actId="20577"/>
        <pc:sldMkLst>
          <pc:docMk/>
          <pc:sldMk cId="2825306367" sldId="383"/>
        </pc:sldMkLst>
        <pc:spChg chg="mod">
          <ac:chgData name="Aalst,Bianca B. van der" userId="S::886399@fontys.nl::d254a686-399c-4101-b97d-ebdd06d74b57" providerId="AD" clId="Web-{3DD16933-AFF5-4A26-B06D-2FE516273CD7}" dt="2021-06-17T14:15:34.196" v="205" actId="20577"/>
          <ac:spMkLst>
            <pc:docMk/>
            <pc:sldMk cId="2825306367" sldId="383"/>
            <ac:spMk id="2" creationId="{00000000-0000-0000-0000-000000000000}"/>
          </ac:spMkLst>
        </pc:spChg>
      </pc:sldChg>
      <pc:sldChg chg="modSp add ord replId">
        <pc:chgData name="Aalst,Bianca B. van der" userId="S::886399@fontys.nl::d254a686-399c-4101-b97d-ebdd06d74b57" providerId="AD" clId="Web-{3DD16933-AFF5-4A26-B06D-2FE516273CD7}" dt="2021-06-17T14:16:24.635" v="224" actId="20577"/>
        <pc:sldMkLst>
          <pc:docMk/>
          <pc:sldMk cId="2145736222" sldId="384"/>
        </pc:sldMkLst>
        <pc:spChg chg="mod">
          <ac:chgData name="Aalst,Bianca B. van der" userId="S::886399@fontys.nl::d254a686-399c-4101-b97d-ebdd06d74b57" providerId="AD" clId="Web-{3DD16933-AFF5-4A26-B06D-2FE516273CD7}" dt="2021-06-17T14:16:24.635" v="224" actId="20577"/>
          <ac:spMkLst>
            <pc:docMk/>
            <pc:sldMk cId="2145736222" sldId="384"/>
            <ac:spMk id="2" creationId="{00000000-0000-0000-0000-000000000000}"/>
          </ac:spMkLst>
        </pc:spChg>
      </pc:sldChg>
      <pc:sldChg chg="modSp add ord replId">
        <pc:chgData name="Aalst,Bianca B. van der" userId="S::886399@fontys.nl::d254a686-399c-4101-b97d-ebdd06d74b57" providerId="AD" clId="Web-{3DD16933-AFF5-4A26-B06D-2FE516273CD7}" dt="2021-06-17T14:18:54.372" v="249" actId="20577"/>
        <pc:sldMkLst>
          <pc:docMk/>
          <pc:sldMk cId="3905921584" sldId="385"/>
        </pc:sldMkLst>
        <pc:spChg chg="mod">
          <ac:chgData name="Aalst,Bianca B. van der" userId="S::886399@fontys.nl::d254a686-399c-4101-b97d-ebdd06d74b57" providerId="AD" clId="Web-{3DD16933-AFF5-4A26-B06D-2FE516273CD7}" dt="2021-06-17T14:18:54.372" v="249" actId="20577"/>
          <ac:spMkLst>
            <pc:docMk/>
            <pc:sldMk cId="3905921584" sldId="385"/>
            <ac:spMk id="2" creationId="{00000000-0000-0000-0000-000000000000}"/>
          </ac:spMkLst>
        </pc:spChg>
      </pc:sldChg>
      <pc:sldChg chg="modSp add ord replId">
        <pc:chgData name="Aalst,Bianca B. van der" userId="S::886399@fontys.nl::d254a686-399c-4101-b97d-ebdd06d74b57" providerId="AD" clId="Web-{3DD16933-AFF5-4A26-B06D-2FE516273CD7}" dt="2021-06-17T14:20:12.936" v="257" actId="20577"/>
        <pc:sldMkLst>
          <pc:docMk/>
          <pc:sldMk cId="26397653" sldId="386"/>
        </pc:sldMkLst>
        <pc:spChg chg="mod">
          <ac:chgData name="Aalst,Bianca B. van der" userId="S::886399@fontys.nl::d254a686-399c-4101-b97d-ebdd06d74b57" providerId="AD" clId="Web-{3DD16933-AFF5-4A26-B06D-2FE516273CD7}" dt="2021-06-17T14:20:12.936" v="257" actId="20577"/>
          <ac:spMkLst>
            <pc:docMk/>
            <pc:sldMk cId="26397653" sldId="386"/>
            <ac:spMk id="2" creationId="{00000000-0000-0000-0000-000000000000}"/>
          </ac:spMkLst>
        </pc:spChg>
      </pc:sldChg>
    </pc:docChg>
  </pc:docChgLst>
  <pc:docChgLst>
    <pc:chgData name="Aalst,Bianca B. van der" userId="S::886399@fontys.nl::d254a686-399c-4101-b97d-ebdd06d74b57" providerId="AD" clId="Web-{D9E59DAD-61B8-4224-9123-F8985040ADCB}"/>
    <pc:docChg chg="addSld modSld sldOrd">
      <pc:chgData name="Aalst,Bianca B. van der" userId="S::886399@fontys.nl::d254a686-399c-4101-b97d-ebdd06d74b57" providerId="AD" clId="Web-{D9E59DAD-61B8-4224-9123-F8985040ADCB}" dt="2021-06-17T18:38:45.603" v="947" actId="20577"/>
      <pc:docMkLst>
        <pc:docMk/>
      </pc:docMkLst>
      <pc:sldChg chg="modSp">
        <pc:chgData name="Aalst,Bianca B. van der" userId="S::886399@fontys.nl::d254a686-399c-4101-b97d-ebdd06d74b57" providerId="AD" clId="Web-{D9E59DAD-61B8-4224-9123-F8985040ADCB}" dt="2021-06-17T18:06:58.987" v="126" actId="20577"/>
        <pc:sldMkLst>
          <pc:docMk/>
          <pc:sldMk cId="0" sldId="271"/>
        </pc:sldMkLst>
        <pc:spChg chg="mod">
          <ac:chgData name="Aalst,Bianca B. van der" userId="S::886399@fontys.nl::d254a686-399c-4101-b97d-ebdd06d74b57" providerId="AD" clId="Web-{D9E59DAD-61B8-4224-9123-F8985040ADCB}" dt="2021-06-17T18:06:58.987" v="126" actId="20577"/>
          <ac:spMkLst>
            <pc:docMk/>
            <pc:sldMk cId="0" sldId="271"/>
            <ac:spMk id="213" creationId="{00000000-0000-0000-0000-000000000000}"/>
          </ac:spMkLst>
        </pc:spChg>
      </pc:sldChg>
      <pc:sldChg chg="modSp">
        <pc:chgData name="Aalst,Bianca B. van der" userId="S::886399@fontys.nl::d254a686-399c-4101-b97d-ebdd06d74b57" providerId="AD" clId="Web-{D9E59DAD-61B8-4224-9123-F8985040ADCB}" dt="2021-06-17T18:08:13.801" v="143" actId="20577"/>
        <pc:sldMkLst>
          <pc:docMk/>
          <pc:sldMk cId="0" sldId="272"/>
        </pc:sldMkLst>
        <pc:spChg chg="mod">
          <ac:chgData name="Aalst,Bianca B. van der" userId="S::886399@fontys.nl::d254a686-399c-4101-b97d-ebdd06d74b57" providerId="AD" clId="Web-{D9E59DAD-61B8-4224-9123-F8985040ADCB}" dt="2021-06-17T18:08:13.801" v="143" actId="20577"/>
          <ac:spMkLst>
            <pc:docMk/>
            <pc:sldMk cId="0" sldId="272"/>
            <ac:spMk id="218" creationId="{00000000-0000-0000-0000-000000000000}"/>
          </ac:spMkLst>
        </pc:spChg>
      </pc:sldChg>
      <pc:sldChg chg="modSp">
        <pc:chgData name="Aalst,Bianca B. van der" userId="S::886399@fontys.nl::d254a686-399c-4101-b97d-ebdd06d74b57" providerId="AD" clId="Web-{D9E59DAD-61B8-4224-9123-F8985040ADCB}" dt="2021-06-17T18:08:26.785" v="145" actId="20577"/>
        <pc:sldMkLst>
          <pc:docMk/>
          <pc:sldMk cId="0" sldId="273"/>
        </pc:sldMkLst>
        <pc:spChg chg="mod">
          <ac:chgData name="Aalst,Bianca B. van der" userId="S::886399@fontys.nl::d254a686-399c-4101-b97d-ebdd06d74b57" providerId="AD" clId="Web-{D9E59DAD-61B8-4224-9123-F8985040ADCB}" dt="2021-06-17T18:08:26.785" v="145" actId="20577"/>
          <ac:spMkLst>
            <pc:docMk/>
            <pc:sldMk cId="0" sldId="273"/>
            <ac:spMk id="223" creationId="{00000000-0000-0000-0000-000000000000}"/>
          </ac:spMkLst>
        </pc:spChg>
      </pc:sldChg>
      <pc:sldChg chg="addSp modSp">
        <pc:chgData name="Aalst,Bianca B. van der" userId="S::886399@fontys.nl::d254a686-399c-4101-b97d-ebdd06d74b57" providerId="AD" clId="Web-{D9E59DAD-61B8-4224-9123-F8985040ADCB}" dt="2021-06-17T18:10:41.037" v="166" actId="1076"/>
        <pc:sldMkLst>
          <pc:docMk/>
          <pc:sldMk cId="0" sldId="275"/>
        </pc:sldMkLst>
        <pc:spChg chg="add mod">
          <ac:chgData name="Aalst,Bianca B. van der" userId="S::886399@fontys.nl::d254a686-399c-4101-b97d-ebdd06d74b57" providerId="AD" clId="Web-{D9E59DAD-61B8-4224-9123-F8985040ADCB}" dt="2021-06-17T18:10:41.037" v="166" actId="1076"/>
          <ac:spMkLst>
            <pc:docMk/>
            <pc:sldMk cId="0" sldId="275"/>
            <ac:spMk id="2" creationId="{48AD8E6E-289C-4333-AD23-97AC8399CA22}"/>
          </ac:spMkLst>
        </pc:spChg>
        <pc:spChg chg="mod">
          <ac:chgData name="Aalst,Bianca B. van der" userId="S::886399@fontys.nl::d254a686-399c-4101-b97d-ebdd06d74b57" providerId="AD" clId="Web-{D9E59DAD-61B8-4224-9123-F8985040ADCB}" dt="2021-06-17T18:09:58.521" v="149"/>
          <ac:spMkLst>
            <pc:docMk/>
            <pc:sldMk cId="0" sldId="275"/>
            <ac:spMk id="230" creationId="{00000000-0000-0000-0000-000000000000}"/>
          </ac:spMkLst>
        </pc:spChg>
      </pc:sldChg>
      <pc:sldChg chg="modSp">
        <pc:chgData name="Aalst,Bianca B. van der" userId="S::886399@fontys.nl::d254a686-399c-4101-b97d-ebdd06d74b57" providerId="AD" clId="Web-{D9E59DAD-61B8-4224-9123-F8985040ADCB}" dt="2021-06-17T18:08:32.832" v="146" actId="1076"/>
        <pc:sldMkLst>
          <pc:docMk/>
          <pc:sldMk cId="0" sldId="276"/>
        </pc:sldMkLst>
        <pc:picChg chg="mod">
          <ac:chgData name="Aalst,Bianca B. van der" userId="S::886399@fontys.nl::d254a686-399c-4101-b97d-ebdd06d74b57" providerId="AD" clId="Web-{D9E59DAD-61B8-4224-9123-F8985040ADCB}" dt="2021-06-17T18:08:32.832" v="146" actId="1076"/>
          <ac:picMkLst>
            <pc:docMk/>
            <pc:sldMk cId="0" sldId="276"/>
            <ac:picMk id="233" creationId="{00000000-0000-0000-0000-000000000000}"/>
          </ac:picMkLst>
        </pc:picChg>
      </pc:sldChg>
      <pc:sldChg chg="modSp modNotes">
        <pc:chgData name="Aalst,Bianca B. van der" userId="S::886399@fontys.nl::d254a686-399c-4101-b97d-ebdd06d74b57" providerId="AD" clId="Web-{D9E59DAD-61B8-4224-9123-F8985040ADCB}" dt="2021-06-17T17:59:30.378" v="108"/>
        <pc:sldMkLst>
          <pc:docMk/>
          <pc:sldMk cId="3384130133" sldId="301"/>
        </pc:sldMkLst>
        <pc:spChg chg="mod">
          <ac:chgData name="Aalst,Bianca B. van der" userId="S::886399@fontys.nl::d254a686-399c-4101-b97d-ebdd06d74b57" providerId="AD" clId="Web-{D9E59DAD-61B8-4224-9123-F8985040ADCB}" dt="2021-06-17T17:56:41.203" v="0" actId="20577"/>
          <ac:spMkLst>
            <pc:docMk/>
            <pc:sldMk cId="3384130133" sldId="301"/>
            <ac:spMk id="2" creationId="{00000000-0000-0000-0000-000000000000}"/>
          </ac:spMkLst>
        </pc:spChg>
        <pc:spChg chg="mod">
          <ac:chgData name="Aalst,Bianca B. van der" userId="S::886399@fontys.nl::d254a686-399c-4101-b97d-ebdd06d74b57" providerId="AD" clId="Web-{D9E59DAD-61B8-4224-9123-F8985040ADCB}" dt="2021-06-17T17:58:59.096" v="80" actId="20577"/>
          <ac:spMkLst>
            <pc:docMk/>
            <pc:sldMk cId="3384130133" sldId="301"/>
            <ac:spMk id="3" creationId="{D49C4691-9B59-4434-B800-06463CC703E8}"/>
          </ac:spMkLst>
        </pc:spChg>
      </pc:sldChg>
      <pc:sldChg chg="modSp">
        <pc:chgData name="Aalst,Bianca B. van der" userId="S::886399@fontys.nl::d254a686-399c-4101-b97d-ebdd06d74b57" providerId="AD" clId="Web-{D9E59DAD-61B8-4224-9123-F8985040ADCB}" dt="2021-06-17T18:06:10.517" v="118" actId="20577"/>
        <pc:sldMkLst>
          <pc:docMk/>
          <pc:sldMk cId="3693076071" sldId="318"/>
        </pc:sldMkLst>
        <pc:spChg chg="mod">
          <ac:chgData name="Aalst,Bianca B. van der" userId="S::886399@fontys.nl::d254a686-399c-4101-b97d-ebdd06d74b57" providerId="AD" clId="Web-{D9E59DAD-61B8-4224-9123-F8985040ADCB}" dt="2021-06-17T18:06:10.517" v="118" actId="20577"/>
          <ac:spMkLst>
            <pc:docMk/>
            <pc:sldMk cId="3693076071" sldId="318"/>
            <ac:spMk id="6" creationId="{00000000-0000-0000-0000-000000000000}"/>
          </ac:spMkLst>
        </pc:spChg>
      </pc:sldChg>
      <pc:sldChg chg="modSp">
        <pc:chgData name="Aalst,Bianca B. van der" userId="S::886399@fontys.nl::d254a686-399c-4101-b97d-ebdd06d74b57" providerId="AD" clId="Web-{D9E59DAD-61B8-4224-9123-F8985040ADCB}" dt="2021-06-17T17:58:01.360" v="49" actId="20577"/>
        <pc:sldMkLst>
          <pc:docMk/>
          <pc:sldMk cId="3115493427" sldId="329"/>
        </pc:sldMkLst>
        <pc:spChg chg="mod">
          <ac:chgData name="Aalst,Bianca B. van der" userId="S::886399@fontys.nl::d254a686-399c-4101-b97d-ebdd06d74b57" providerId="AD" clId="Web-{D9E59DAD-61B8-4224-9123-F8985040ADCB}" dt="2021-06-17T17:58:01.360" v="49" actId="20577"/>
          <ac:spMkLst>
            <pc:docMk/>
            <pc:sldMk cId="3115493427" sldId="329"/>
            <ac:spMk id="5" creationId="{42408926-3786-4D37-B216-512C35801D31}"/>
          </ac:spMkLst>
        </pc:spChg>
      </pc:sldChg>
      <pc:sldChg chg="modSp">
        <pc:chgData name="Aalst,Bianca B. van der" userId="S::886399@fontys.nl::d254a686-399c-4101-b97d-ebdd06d74b57" providerId="AD" clId="Web-{D9E59DAD-61B8-4224-9123-F8985040ADCB}" dt="2021-06-17T18:05:18.422" v="113" actId="14100"/>
        <pc:sldMkLst>
          <pc:docMk/>
          <pc:sldMk cId="4224749559" sldId="341"/>
        </pc:sldMkLst>
        <pc:spChg chg="mod">
          <ac:chgData name="Aalst,Bianca B. van der" userId="S::886399@fontys.nl::d254a686-399c-4101-b97d-ebdd06d74b57" providerId="AD" clId="Web-{D9E59DAD-61B8-4224-9123-F8985040ADCB}" dt="2021-06-17T18:04:53.291" v="109" actId="20577"/>
          <ac:spMkLst>
            <pc:docMk/>
            <pc:sldMk cId="4224749559" sldId="341"/>
            <ac:spMk id="11" creationId="{C8E20BCF-11C0-F54D-BA3C-997A6414C287}"/>
          </ac:spMkLst>
        </pc:spChg>
        <pc:spChg chg="mod">
          <ac:chgData name="Aalst,Bianca B. van der" userId="S::886399@fontys.nl::d254a686-399c-4101-b97d-ebdd06d74b57" providerId="AD" clId="Web-{D9E59DAD-61B8-4224-9123-F8985040ADCB}" dt="2021-06-17T18:05:18.422" v="113" actId="14100"/>
          <ac:spMkLst>
            <pc:docMk/>
            <pc:sldMk cId="4224749559" sldId="341"/>
            <ac:spMk id="12" creationId="{8B8F9086-FDA5-9E49-BDE0-BA7B47F76892}"/>
          </ac:spMkLst>
        </pc:spChg>
      </pc:sldChg>
      <pc:sldChg chg="modSp">
        <pc:chgData name="Aalst,Bianca B. van der" userId="S::886399@fontys.nl::d254a686-399c-4101-b97d-ebdd06d74b57" providerId="AD" clId="Web-{D9E59DAD-61B8-4224-9123-F8985040ADCB}" dt="2021-06-17T18:11:05.007" v="167" actId="1076"/>
        <pc:sldMkLst>
          <pc:docMk/>
          <pc:sldMk cId="2201999403" sldId="346"/>
        </pc:sldMkLst>
        <pc:spChg chg="mod">
          <ac:chgData name="Aalst,Bianca B. van der" userId="S::886399@fontys.nl::d254a686-399c-4101-b97d-ebdd06d74b57" providerId="AD" clId="Web-{D9E59DAD-61B8-4224-9123-F8985040ADCB}" dt="2021-06-17T18:11:05.007" v="167" actId="1076"/>
          <ac:spMkLst>
            <pc:docMk/>
            <pc:sldMk cId="2201999403" sldId="346"/>
            <ac:spMk id="6" creationId="{652617BD-F7AE-9740-8CB2-3E784A404203}"/>
          </ac:spMkLst>
        </pc:spChg>
      </pc:sldChg>
      <pc:sldChg chg="modSp">
        <pc:chgData name="Aalst,Bianca B. van der" userId="S::886399@fontys.nl::d254a686-399c-4101-b97d-ebdd06d74b57" providerId="AD" clId="Web-{D9E59DAD-61B8-4224-9123-F8985040ADCB}" dt="2021-06-17T18:17:32.076" v="305" actId="20577"/>
        <pc:sldMkLst>
          <pc:docMk/>
          <pc:sldMk cId="3551446218" sldId="355"/>
        </pc:sldMkLst>
        <pc:spChg chg="mod">
          <ac:chgData name="Aalst,Bianca B. van der" userId="S::886399@fontys.nl::d254a686-399c-4101-b97d-ebdd06d74b57" providerId="AD" clId="Web-{D9E59DAD-61B8-4224-9123-F8985040ADCB}" dt="2021-06-17T18:17:05.638" v="297" actId="20577"/>
          <ac:spMkLst>
            <pc:docMk/>
            <pc:sldMk cId="3551446218" sldId="355"/>
            <ac:spMk id="6" creationId="{3A012FC8-CB44-5E4B-A4B6-8DC8D53767FF}"/>
          </ac:spMkLst>
        </pc:spChg>
        <pc:spChg chg="mod">
          <ac:chgData name="Aalst,Bianca B. van der" userId="S::886399@fontys.nl::d254a686-399c-4101-b97d-ebdd06d74b57" providerId="AD" clId="Web-{D9E59DAD-61B8-4224-9123-F8985040ADCB}" dt="2021-06-17T18:17:32.076" v="305" actId="20577"/>
          <ac:spMkLst>
            <pc:docMk/>
            <pc:sldMk cId="3551446218" sldId="355"/>
            <ac:spMk id="7" creationId="{94FE0533-EFE4-3547-809D-DF455AC323CC}"/>
          </ac:spMkLst>
        </pc:spChg>
      </pc:sldChg>
      <pc:sldChg chg="modSp">
        <pc:chgData name="Aalst,Bianca B. van der" userId="S::886399@fontys.nl::d254a686-399c-4101-b97d-ebdd06d74b57" providerId="AD" clId="Web-{D9E59DAD-61B8-4224-9123-F8985040ADCB}" dt="2021-06-17T18:14:54.026" v="258" actId="20577"/>
        <pc:sldMkLst>
          <pc:docMk/>
          <pc:sldMk cId="3673623375" sldId="357"/>
        </pc:sldMkLst>
        <pc:spChg chg="mod">
          <ac:chgData name="Aalst,Bianca B. van der" userId="S::886399@fontys.nl::d254a686-399c-4101-b97d-ebdd06d74b57" providerId="AD" clId="Web-{D9E59DAD-61B8-4224-9123-F8985040ADCB}" dt="2021-06-17T18:14:54.026" v="258" actId="20577"/>
          <ac:spMkLst>
            <pc:docMk/>
            <pc:sldMk cId="3673623375" sldId="357"/>
            <ac:spMk id="7" creationId="{3C47A7B7-909F-0C40-9DF7-E873ED9D677F}"/>
          </ac:spMkLst>
        </pc:spChg>
      </pc:sldChg>
      <pc:sldChg chg="modSp">
        <pc:chgData name="Aalst,Bianca B. van der" userId="S::886399@fontys.nl::d254a686-399c-4101-b97d-ebdd06d74b57" providerId="AD" clId="Web-{D9E59DAD-61B8-4224-9123-F8985040ADCB}" dt="2021-06-17T18:15:13.605" v="263" actId="20577"/>
        <pc:sldMkLst>
          <pc:docMk/>
          <pc:sldMk cId="3368223414" sldId="358"/>
        </pc:sldMkLst>
        <pc:spChg chg="mod">
          <ac:chgData name="Aalst,Bianca B. van der" userId="S::886399@fontys.nl::d254a686-399c-4101-b97d-ebdd06d74b57" providerId="AD" clId="Web-{D9E59DAD-61B8-4224-9123-F8985040ADCB}" dt="2021-06-17T18:15:13.605" v="263" actId="20577"/>
          <ac:spMkLst>
            <pc:docMk/>
            <pc:sldMk cId="3368223414" sldId="358"/>
            <ac:spMk id="7" creationId="{E12760DB-4D4C-E244-936A-A53BD5B84EAA}"/>
          </ac:spMkLst>
        </pc:spChg>
        <pc:picChg chg="mod">
          <ac:chgData name="Aalst,Bianca B. van der" userId="S::886399@fontys.nl::d254a686-399c-4101-b97d-ebdd06d74b57" providerId="AD" clId="Web-{D9E59DAD-61B8-4224-9123-F8985040ADCB}" dt="2021-06-17T18:15:05.777" v="261" actId="1076"/>
          <ac:picMkLst>
            <pc:docMk/>
            <pc:sldMk cId="3368223414" sldId="358"/>
            <ac:picMk id="5" creationId="{2CFD023A-336A-F24E-8B1B-EF8CDF98E2BB}"/>
          </ac:picMkLst>
        </pc:picChg>
      </pc:sldChg>
      <pc:sldChg chg="modSp">
        <pc:chgData name="Aalst,Bianca B. van der" userId="S::886399@fontys.nl::d254a686-399c-4101-b97d-ebdd06d74b57" providerId="AD" clId="Web-{D9E59DAD-61B8-4224-9123-F8985040ADCB}" dt="2021-06-17T18:38:45.603" v="947" actId="20577"/>
        <pc:sldMkLst>
          <pc:docMk/>
          <pc:sldMk cId="3418108531" sldId="359"/>
        </pc:sldMkLst>
        <pc:spChg chg="mod">
          <ac:chgData name="Aalst,Bianca B. van der" userId="S::886399@fontys.nl::d254a686-399c-4101-b97d-ebdd06d74b57" providerId="AD" clId="Web-{D9E59DAD-61B8-4224-9123-F8985040ADCB}" dt="2021-06-17T18:14:47.964" v="257" actId="1076"/>
          <ac:spMkLst>
            <pc:docMk/>
            <pc:sldMk cId="3418108531" sldId="359"/>
            <ac:spMk id="6" creationId="{2AF39D34-48A2-8549-9C20-B46695CA17B1}"/>
          </ac:spMkLst>
        </pc:spChg>
        <pc:spChg chg="mod">
          <ac:chgData name="Aalst,Bianca B. van der" userId="S::886399@fontys.nl::d254a686-399c-4101-b97d-ebdd06d74b57" providerId="AD" clId="Web-{D9E59DAD-61B8-4224-9123-F8985040ADCB}" dt="2021-06-17T18:38:45.603" v="947" actId="20577"/>
          <ac:spMkLst>
            <pc:docMk/>
            <pc:sldMk cId="3418108531" sldId="359"/>
            <ac:spMk id="7" creationId="{0D5FCD6C-2F68-CA40-A020-8A65527A204C}"/>
          </ac:spMkLst>
        </pc:spChg>
      </pc:sldChg>
      <pc:sldChg chg="modSp">
        <pc:chgData name="Aalst,Bianca B. van der" userId="S::886399@fontys.nl::d254a686-399c-4101-b97d-ebdd06d74b57" providerId="AD" clId="Web-{D9E59DAD-61B8-4224-9123-F8985040ADCB}" dt="2021-06-17T18:13:45.103" v="243" actId="20577"/>
        <pc:sldMkLst>
          <pc:docMk/>
          <pc:sldMk cId="3382333107" sldId="360"/>
        </pc:sldMkLst>
        <pc:spChg chg="mod">
          <ac:chgData name="Aalst,Bianca B. van der" userId="S::886399@fontys.nl::d254a686-399c-4101-b97d-ebdd06d74b57" providerId="AD" clId="Web-{D9E59DAD-61B8-4224-9123-F8985040ADCB}" dt="2021-06-17T18:13:45.103" v="243" actId="20577"/>
          <ac:spMkLst>
            <pc:docMk/>
            <pc:sldMk cId="3382333107" sldId="360"/>
            <ac:spMk id="11" creationId="{0811A4DA-42BA-874C-95AD-54D7BF896488}"/>
          </ac:spMkLst>
        </pc:spChg>
      </pc:sldChg>
      <pc:sldChg chg="modSp">
        <pc:chgData name="Aalst,Bianca B. van der" userId="S::886399@fontys.nl::d254a686-399c-4101-b97d-ebdd06d74b57" providerId="AD" clId="Web-{D9E59DAD-61B8-4224-9123-F8985040ADCB}" dt="2021-06-17T18:12:55.649" v="234" actId="20577"/>
        <pc:sldMkLst>
          <pc:docMk/>
          <pc:sldMk cId="1256575519" sldId="361"/>
        </pc:sldMkLst>
        <pc:spChg chg="mod">
          <ac:chgData name="Aalst,Bianca B. van der" userId="S::886399@fontys.nl::d254a686-399c-4101-b97d-ebdd06d74b57" providerId="AD" clId="Web-{D9E59DAD-61B8-4224-9123-F8985040ADCB}" dt="2021-06-17T18:12:55.649" v="234" actId="20577"/>
          <ac:spMkLst>
            <pc:docMk/>
            <pc:sldMk cId="1256575519" sldId="361"/>
            <ac:spMk id="6" creationId="{FB95C536-9E90-134B-A495-F27CD16A4038}"/>
          </ac:spMkLst>
        </pc:spChg>
      </pc:sldChg>
      <pc:sldChg chg="modSp">
        <pc:chgData name="Aalst,Bianca B. van der" userId="S::886399@fontys.nl::d254a686-399c-4101-b97d-ebdd06d74b57" providerId="AD" clId="Web-{D9E59DAD-61B8-4224-9123-F8985040ADCB}" dt="2021-06-17T18:14:24.791" v="254" actId="20577"/>
        <pc:sldMkLst>
          <pc:docMk/>
          <pc:sldMk cId="1365493872" sldId="362"/>
        </pc:sldMkLst>
        <pc:spChg chg="mod">
          <ac:chgData name="Aalst,Bianca B. van der" userId="S::886399@fontys.nl::d254a686-399c-4101-b97d-ebdd06d74b57" providerId="AD" clId="Web-{D9E59DAD-61B8-4224-9123-F8985040ADCB}" dt="2021-06-17T18:14:24.791" v="254" actId="20577"/>
          <ac:spMkLst>
            <pc:docMk/>
            <pc:sldMk cId="1365493872" sldId="362"/>
            <ac:spMk id="11" creationId="{3B0B5D92-3E69-1A45-971F-85E6DC927064}"/>
          </ac:spMkLst>
        </pc:spChg>
      </pc:sldChg>
      <pc:sldChg chg="modSp">
        <pc:chgData name="Aalst,Bianca B. van der" userId="S::886399@fontys.nl::d254a686-399c-4101-b97d-ebdd06d74b57" providerId="AD" clId="Web-{D9E59DAD-61B8-4224-9123-F8985040ADCB}" dt="2021-06-17T18:15:18.511" v="264" actId="20577"/>
        <pc:sldMkLst>
          <pc:docMk/>
          <pc:sldMk cId="873082936" sldId="373"/>
        </pc:sldMkLst>
        <pc:spChg chg="mod">
          <ac:chgData name="Aalst,Bianca B. van der" userId="S::886399@fontys.nl::d254a686-399c-4101-b97d-ebdd06d74b57" providerId="AD" clId="Web-{D9E59DAD-61B8-4224-9123-F8985040ADCB}" dt="2021-06-17T18:15:18.511" v="264" actId="20577"/>
          <ac:spMkLst>
            <pc:docMk/>
            <pc:sldMk cId="873082936" sldId="373"/>
            <ac:spMk id="7" creationId="{E12760DB-4D4C-E244-936A-A53BD5B84EAA}"/>
          </ac:spMkLst>
        </pc:spChg>
      </pc:sldChg>
      <pc:sldChg chg="modSp">
        <pc:chgData name="Aalst,Bianca B. van der" userId="S::886399@fontys.nl::d254a686-399c-4101-b97d-ebdd06d74b57" providerId="AD" clId="Web-{D9E59DAD-61B8-4224-9123-F8985040ADCB}" dt="2021-06-17T18:15:24.605" v="265" actId="20577"/>
        <pc:sldMkLst>
          <pc:docMk/>
          <pc:sldMk cId="3711552292" sldId="374"/>
        </pc:sldMkLst>
        <pc:spChg chg="mod">
          <ac:chgData name="Aalst,Bianca B. van der" userId="S::886399@fontys.nl::d254a686-399c-4101-b97d-ebdd06d74b57" providerId="AD" clId="Web-{D9E59DAD-61B8-4224-9123-F8985040ADCB}" dt="2021-06-17T18:15:24.605" v="265" actId="20577"/>
          <ac:spMkLst>
            <pc:docMk/>
            <pc:sldMk cId="3711552292" sldId="374"/>
            <ac:spMk id="7" creationId="{E12760DB-4D4C-E244-936A-A53BD5B84EAA}"/>
          </ac:spMkLst>
        </pc:spChg>
      </pc:sldChg>
      <pc:sldChg chg="delSp modSp">
        <pc:chgData name="Aalst,Bianca B. van der" userId="S::886399@fontys.nl::d254a686-399c-4101-b97d-ebdd06d74b57" providerId="AD" clId="Web-{D9E59DAD-61B8-4224-9123-F8985040ADCB}" dt="2021-06-17T18:15:56.606" v="272" actId="1076"/>
        <pc:sldMkLst>
          <pc:docMk/>
          <pc:sldMk cId="743893598" sldId="376"/>
        </pc:sldMkLst>
        <pc:spChg chg="del mod">
          <ac:chgData name="Aalst,Bianca B. van der" userId="S::886399@fontys.nl::d254a686-399c-4101-b97d-ebdd06d74b57" providerId="AD" clId="Web-{D9E59DAD-61B8-4224-9123-F8985040ADCB}" dt="2021-06-17T18:15:50.652" v="271"/>
          <ac:spMkLst>
            <pc:docMk/>
            <pc:sldMk cId="743893598" sldId="376"/>
            <ac:spMk id="11" creationId="{D2B5D430-0F5F-4746-BB92-FCEA9BB42470}"/>
          </ac:spMkLst>
        </pc:spChg>
        <pc:spChg chg="mod">
          <ac:chgData name="Aalst,Bianca B. van der" userId="S::886399@fontys.nl::d254a686-399c-4101-b97d-ebdd06d74b57" providerId="AD" clId="Web-{D9E59DAD-61B8-4224-9123-F8985040ADCB}" dt="2021-06-17T18:15:56.606" v="272" actId="1076"/>
          <ac:spMkLst>
            <pc:docMk/>
            <pc:sldMk cId="743893598" sldId="376"/>
            <ac:spMk id="12" creationId="{6E97A066-3937-1740-BFAE-4143DD53F5C1}"/>
          </ac:spMkLst>
        </pc:spChg>
        <pc:spChg chg="mod">
          <ac:chgData name="Aalst,Bianca B. van der" userId="S::886399@fontys.nl::d254a686-399c-4101-b97d-ebdd06d74b57" providerId="AD" clId="Web-{D9E59DAD-61B8-4224-9123-F8985040ADCB}" dt="2021-06-17T18:15:44.824" v="269" actId="20577"/>
          <ac:spMkLst>
            <pc:docMk/>
            <pc:sldMk cId="743893598" sldId="376"/>
            <ac:spMk id="13" creationId="{0A59536E-2916-7E44-9A4C-B9FD797B3A98}"/>
          </ac:spMkLst>
        </pc:spChg>
      </pc:sldChg>
      <pc:sldChg chg="modSp">
        <pc:chgData name="Aalst,Bianca B. van der" userId="S::886399@fontys.nl::d254a686-399c-4101-b97d-ebdd06d74b57" providerId="AD" clId="Web-{D9E59DAD-61B8-4224-9123-F8985040ADCB}" dt="2021-06-17T18:18:00.311" v="310" actId="20577"/>
        <pc:sldMkLst>
          <pc:docMk/>
          <pc:sldMk cId="2155465242" sldId="377"/>
        </pc:sldMkLst>
        <pc:spChg chg="mod">
          <ac:chgData name="Aalst,Bianca B. van der" userId="S::886399@fontys.nl::d254a686-399c-4101-b97d-ebdd06d74b57" providerId="AD" clId="Web-{D9E59DAD-61B8-4224-9123-F8985040ADCB}" dt="2021-06-17T18:18:00.311" v="310" actId="20577"/>
          <ac:spMkLst>
            <pc:docMk/>
            <pc:sldMk cId="2155465242" sldId="377"/>
            <ac:spMk id="12" creationId="{6E97A066-3937-1740-BFAE-4143DD53F5C1}"/>
          </ac:spMkLst>
        </pc:spChg>
      </pc:sldChg>
      <pc:sldChg chg="modSp">
        <pc:chgData name="Aalst,Bianca B. van der" userId="S::886399@fontys.nl::d254a686-399c-4101-b97d-ebdd06d74b57" providerId="AD" clId="Web-{D9E59DAD-61B8-4224-9123-F8985040ADCB}" dt="2021-06-17T18:16:41.575" v="289" actId="20577"/>
        <pc:sldMkLst>
          <pc:docMk/>
          <pc:sldMk cId="71353286" sldId="381"/>
        </pc:sldMkLst>
        <pc:spChg chg="mod">
          <ac:chgData name="Aalst,Bianca B. van der" userId="S::886399@fontys.nl::d254a686-399c-4101-b97d-ebdd06d74b57" providerId="AD" clId="Web-{D9E59DAD-61B8-4224-9123-F8985040ADCB}" dt="2021-06-17T18:16:35.591" v="287" actId="20577"/>
          <ac:spMkLst>
            <pc:docMk/>
            <pc:sldMk cId="71353286" sldId="381"/>
            <ac:spMk id="2" creationId="{00000000-0000-0000-0000-000000000000}"/>
          </ac:spMkLst>
        </pc:spChg>
        <pc:spChg chg="mod">
          <ac:chgData name="Aalst,Bianca B. van der" userId="S::886399@fontys.nl::d254a686-399c-4101-b97d-ebdd06d74b57" providerId="AD" clId="Web-{D9E59DAD-61B8-4224-9123-F8985040ADCB}" dt="2021-06-17T18:16:41.575" v="289" actId="20577"/>
          <ac:spMkLst>
            <pc:docMk/>
            <pc:sldMk cId="71353286" sldId="381"/>
            <ac:spMk id="6" creationId="{166E3C3A-B6EC-4A8B-B7C4-05AD1BF5DAAA}"/>
          </ac:spMkLst>
        </pc:spChg>
      </pc:sldChg>
      <pc:sldChg chg="modSp add ord replId">
        <pc:chgData name="Aalst,Bianca B. van der" userId="S::886399@fontys.nl::d254a686-399c-4101-b97d-ebdd06d74b57" providerId="AD" clId="Web-{D9E59DAD-61B8-4224-9123-F8985040ADCB}" dt="2021-06-17T18:25:14.147" v="529" actId="1076"/>
        <pc:sldMkLst>
          <pc:docMk/>
          <pc:sldMk cId="1207151648" sldId="387"/>
        </pc:sldMkLst>
        <pc:spChg chg="mod">
          <ac:chgData name="Aalst,Bianca B. van der" userId="S::886399@fontys.nl::d254a686-399c-4101-b97d-ebdd06d74b57" providerId="AD" clId="Web-{D9E59DAD-61B8-4224-9123-F8985040ADCB}" dt="2021-06-17T18:25:14.147" v="529" actId="1076"/>
          <ac:spMkLst>
            <pc:docMk/>
            <pc:sldMk cId="1207151648" sldId="387"/>
            <ac:spMk id="6" creationId="{00000000-0000-0000-0000-000000000000}"/>
          </ac:spMkLst>
        </pc:spChg>
      </pc:sldChg>
      <pc:sldChg chg="modSp add ord replId">
        <pc:chgData name="Aalst,Bianca B. van der" userId="S::886399@fontys.nl::d254a686-399c-4101-b97d-ebdd06d74b57" providerId="AD" clId="Web-{D9E59DAD-61B8-4224-9123-F8985040ADCB}" dt="2021-06-17T18:34:06.125" v="756" actId="20577"/>
        <pc:sldMkLst>
          <pc:docMk/>
          <pc:sldMk cId="1504791712" sldId="388"/>
        </pc:sldMkLst>
        <pc:spChg chg="mod">
          <ac:chgData name="Aalst,Bianca B. van der" userId="S::886399@fontys.nl::d254a686-399c-4101-b97d-ebdd06d74b57" providerId="AD" clId="Web-{D9E59DAD-61B8-4224-9123-F8985040ADCB}" dt="2021-06-17T18:34:06.125" v="756" actId="20577"/>
          <ac:spMkLst>
            <pc:docMk/>
            <pc:sldMk cId="1504791712" sldId="388"/>
            <ac:spMk id="6" creationId="{00000000-0000-0000-0000-000000000000}"/>
          </ac:spMkLst>
        </pc:spChg>
      </pc:sldChg>
      <pc:sldChg chg="modSp add ord replId">
        <pc:chgData name="Aalst,Bianca B. van der" userId="S::886399@fontys.nl::d254a686-399c-4101-b97d-ebdd06d74b57" providerId="AD" clId="Web-{D9E59DAD-61B8-4224-9123-F8985040ADCB}" dt="2021-06-17T18:38:17.446" v="931" actId="20577"/>
        <pc:sldMkLst>
          <pc:docMk/>
          <pc:sldMk cId="2878200988" sldId="389"/>
        </pc:sldMkLst>
        <pc:spChg chg="mod">
          <ac:chgData name="Aalst,Bianca B. van der" userId="S::886399@fontys.nl::d254a686-399c-4101-b97d-ebdd06d74b57" providerId="AD" clId="Web-{D9E59DAD-61B8-4224-9123-F8985040ADCB}" dt="2021-06-17T18:38:17.446" v="931" actId="20577"/>
          <ac:spMkLst>
            <pc:docMk/>
            <pc:sldMk cId="2878200988" sldId="389"/>
            <ac:spMk id="6" creationId="{00000000-0000-0000-0000-000000000000}"/>
          </ac:spMkLst>
        </pc:spChg>
      </pc:sldChg>
    </pc:docChg>
  </pc:docChgLst>
  <pc:docChgLst>
    <pc:chgData name="Jamin,Jean J.H.A.C." userId="S::875706@fontys.nl::f2903696-3cdb-4ce9-ba50-43d293997050" providerId="AD" clId="Web-{0600044A-DBFD-445E-9C7A-BBD05BCE16FB}"/>
    <pc:docChg chg="delSld modSld">
      <pc:chgData name="Jamin,Jean J.H.A.C." userId="S::875706@fontys.nl::f2903696-3cdb-4ce9-ba50-43d293997050" providerId="AD" clId="Web-{0600044A-DBFD-445E-9C7A-BBD05BCE16FB}" dt="2021-06-18T08:39:55.735" v="236"/>
      <pc:docMkLst>
        <pc:docMk/>
      </pc:docMkLst>
      <pc:sldChg chg="modNotes">
        <pc:chgData name="Jamin,Jean J.H.A.C." userId="S::875706@fontys.nl::f2903696-3cdb-4ce9-ba50-43d293997050" providerId="AD" clId="Web-{0600044A-DBFD-445E-9C7A-BBD05BCE16FB}" dt="2021-06-18T08:39:55.735" v="236"/>
        <pc:sldMkLst>
          <pc:docMk/>
          <pc:sldMk cId="0" sldId="271"/>
        </pc:sldMkLst>
      </pc:sldChg>
      <pc:sldChg chg="modNotes">
        <pc:chgData name="Jamin,Jean J.H.A.C." userId="S::875706@fontys.nl::f2903696-3cdb-4ce9-ba50-43d293997050" providerId="AD" clId="Web-{0600044A-DBFD-445E-9C7A-BBD05BCE16FB}" dt="2021-06-18T08:38:26.171" v="134"/>
        <pc:sldMkLst>
          <pc:docMk/>
          <pc:sldMk cId="0" sldId="275"/>
        </pc:sldMkLst>
      </pc:sldChg>
      <pc:sldChg chg="modSp">
        <pc:chgData name="Jamin,Jean J.H.A.C." userId="S::875706@fontys.nl::f2903696-3cdb-4ce9-ba50-43d293997050" providerId="AD" clId="Web-{0600044A-DBFD-445E-9C7A-BBD05BCE16FB}" dt="2021-06-18T08:24:23.424" v="5" actId="20577"/>
        <pc:sldMkLst>
          <pc:docMk/>
          <pc:sldMk cId="2777973847" sldId="291"/>
        </pc:sldMkLst>
        <pc:spChg chg="mod">
          <ac:chgData name="Jamin,Jean J.H.A.C." userId="S::875706@fontys.nl::f2903696-3cdb-4ce9-ba50-43d293997050" providerId="AD" clId="Web-{0600044A-DBFD-445E-9C7A-BBD05BCE16FB}" dt="2021-06-18T08:24:23.424" v="5" actId="20577"/>
          <ac:spMkLst>
            <pc:docMk/>
            <pc:sldMk cId="2777973847" sldId="291"/>
            <ac:spMk id="3" creationId="{00000000-0000-0000-0000-000000000000}"/>
          </ac:spMkLst>
        </pc:spChg>
      </pc:sldChg>
      <pc:sldChg chg="modSp">
        <pc:chgData name="Jamin,Jean J.H.A.C." userId="S::875706@fontys.nl::f2903696-3cdb-4ce9-ba50-43d293997050" providerId="AD" clId="Web-{0600044A-DBFD-445E-9C7A-BBD05BCE16FB}" dt="2021-06-18T08:25:01.253" v="7" actId="20577"/>
        <pc:sldMkLst>
          <pc:docMk/>
          <pc:sldMk cId="2254887079" sldId="292"/>
        </pc:sldMkLst>
        <pc:spChg chg="mod">
          <ac:chgData name="Jamin,Jean J.H.A.C." userId="S::875706@fontys.nl::f2903696-3cdb-4ce9-ba50-43d293997050" providerId="AD" clId="Web-{0600044A-DBFD-445E-9C7A-BBD05BCE16FB}" dt="2021-06-18T08:25:01.253" v="7" actId="20577"/>
          <ac:spMkLst>
            <pc:docMk/>
            <pc:sldMk cId="2254887079" sldId="292"/>
            <ac:spMk id="3" creationId="{00000000-0000-0000-0000-000000000000}"/>
          </ac:spMkLst>
        </pc:spChg>
      </pc:sldChg>
      <pc:sldChg chg="modSp">
        <pc:chgData name="Jamin,Jean J.H.A.C." userId="S::875706@fontys.nl::f2903696-3cdb-4ce9-ba50-43d293997050" providerId="AD" clId="Web-{0600044A-DBFD-445E-9C7A-BBD05BCE16FB}" dt="2021-06-18T08:26:02.363" v="11" actId="20577"/>
        <pc:sldMkLst>
          <pc:docMk/>
          <pc:sldMk cId="3384130133" sldId="301"/>
        </pc:sldMkLst>
        <pc:spChg chg="mod">
          <ac:chgData name="Jamin,Jean J.H.A.C." userId="S::875706@fontys.nl::f2903696-3cdb-4ce9-ba50-43d293997050" providerId="AD" clId="Web-{0600044A-DBFD-445E-9C7A-BBD05BCE16FB}" dt="2021-06-18T08:26:02.363" v="11" actId="20577"/>
          <ac:spMkLst>
            <pc:docMk/>
            <pc:sldMk cId="3384130133" sldId="301"/>
            <ac:spMk id="3" creationId="{D49C4691-9B59-4434-B800-06463CC703E8}"/>
          </ac:spMkLst>
        </pc:spChg>
      </pc:sldChg>
      <pc:sldChg chg="modSp">
        <pc:chgData name="Jamin,Jean J.H.A.C." userId="S::875706@fontys.nl::f2903696-3cdb-4ce9-ba50-43d293997050" providerId="AD" clId="Web-{0600044A-DBFD-445E-9C7A-BBD05BCE16FB}" dt="2021-06-18T08:25:27.206" v="8" actId="20577"/>
        <pc:sldMkLst>
          <pc:docMk/>
          <pc:sldMk cId="3115493427" sldId="329"/>
        </pc:sldMkLst>
        <pc:spChg chg="mod">
          <ac:chgData name="Jamin,Jean J.H.A.C." userId="S::875706@fontys.nl::f2903696-3cdb-4ce9-ba50-43d293997050" providerId="AD" clId="Web-{0600044A-DBFD-445E-9C7A-BBD05BCE16FB}" dt="2021-06-18T08:25:27.206" v="8" actId="20577"/>
          <ac:spMkLst>
            <pc:docMk/>
            <pc:sldMk cId="3115493427" sldId="329"/>
            <ac:spMk id="2" creationId="{00000000-0000-0000-0000-000000000000}"/>
          </ac:spMkLst>
        </pc:spChg>
      </pc:sldChg>
      <pc:sldChg chg="delSp del">
        <pc:chgData name="Jamin,Jean J.H.A.C." userId="S::875706@fontys.nl::f2903696-3cdb-4ce9-ba50-43d293997050" providerId="AD" clId="Web-{0600044A-DBFD-445E-9C7A-BBD05BCE16FB}" dt="2021-06-18T08:20:18.373" v="1"/>
        <pc:sldMkLst>
          <pc:docMk/>
          <pc:sldMk cId="1843851164" sldId="379"/>
        </pc:sldMkLst>
        <pc:picChg chg="del">
          <ac:chgData name="Jamin,Jean J.H.A.C." userId="S::875706@fontys.nl::f2903696-3cdb-4ce9-ba50-43d293997050" providerId="AD" clId="Web-{0600044A-DBFD-445E-9C7A-BBD05BCE16FB}" dt="2021-06-18T08:19:24.951" v="0"/>
          <ac:picMkLst>
            <pc:docMk/>
            <pc:sldMk cId="1843851164" sldId="379"/>
            <ac:picMk id="5" creationId="{2CFD023A-336A-F24E-8B1B-EF8CDF98E2BB}"/>
          </ac:picMkLst>
        </pc:picChg>
      </pc:sldChg>
    </pc:docChg>
  </pc:docChgLst>
  <pc:docChgLst>
    <pc:chgData name="Aalst,Bianca B. van der" userId="S::886399@fontys.nl::d254a686-399c-4101-b97d-ebdd06d74b57" providerId="AD" clId="Web-{619A3537-34C6-468D-851F-47B5AD64ED38}"/>
    <pc:docChg chg="addSld delSld modSld sldOrd">
      <pc:chgData name="Aalst,Bianca B. van der" userId="S::886399@fontys.nl::d254a686-399c-4101-b97d-ebdd06d74b57" providerId="AD" clId="Web-{619A3537-34C6-468D-851F-47B5AD64ED38}" dt="2021-06-15T18:52:06.187" v="1341"/>
      <pc:docMkLst>
        <pc:docMk/>
      </pc:docMkLst>
      <pc:sldChg chg="del">
        <pc:chgData name="Aalst,Bianca B. van der" userId="S::886399@fontys.nl::d254a686-399c-4101-b97d-ebdd06d74b57" providerId="AD" clId="Web-{619A3537-34C6-468D-851F-47B5AD64ED38}" dt="2021-06-15T18:23:39.190" v="921"/>
        <pc:sldMkLst>
          <pc:docMk/>
          <pc:sldMk cId="0" sldId="256"/>
        </pc:sldMkLst>
      </pc:sldChg>
      <pc:sldChg chg="addSp modSp">
        <pc:chgData name="Aalst,Bianca B. van der" userId="S::886399@fontys.nl::d254a686-399c-4101-b97d-ebdd06d74b57" providerId="AD" clId="Web-{619A3537-34C6-468D-851F-47B5AD64ED38}" dt="2021-06-15T18:49:17.432" v="1310" actId="14100"/>
        <pc:sldMkLst>
          <pc:docMk/>
          <pc:sldMk cId="0" sldId="271"/>
        </pc:sldMkLst>
        <pc:spChg chg="mod">
          <ac:chgData name="Aalst,Bianca B. van der" userId="S::886399@fontys.nl::d254a686-399c-4101-b97d-ebdd06d74b57" providerId="AD" clId="Web-{619A3537-34C6-468D-851F-47B5AD64ED38}" dt="2021-06-15T18:49:13.057" v="1308" actId="1076"/>
          <ac:spMkLst>
            <pc:docMk/>
            <pc:sldMk cId="0" sldId="271"/>
            <ac:spMk id="213" creationId="{00000000-0000-0000-0000-000000000000}"/>
          </ac:spMkLst>
        </pc:spChg>
        <pc:spChg chg="mod">
          <ac:chgData name="Aalst,Bianca B. van der" userId="S::886399@fontys.nl::d254a686-399c-4101-b97d-ebdd06d74b57" providerId="AD" clId="Web-{619A3537-34C6-468D-851F-47B5AD64ED38}" dt="2021-06-15T18:49:13.073" v="1309" actId="1076"/>
          <ac:spMkLst>
            <pc:docMk/>
            <pc:sldMk cId="0" sldId="271"/>
            <ac:spMk id="215" creationId="{00000000-0000-0000-0000-000000000000}"/>
          </ac:spMkLst>
        </pc:spChg>
        <pc:picChg chg="add">
          <ac:chgData name="Aalst,Bianca B. van der" userId="S::886399@fontys.nl::d254a686-399c-4101-b97d-ebdd06d74b57" providerId="AD" clId="Web-{619A3537-34C6-468D-851F-47B5AD64ED38}" dt="2021-06-15T18:49:03.823" v="1307"/>
          <ac:picMkLst>
            <pc:docMk/>
            <pc:sldMk cId="0" sldId="271"/>
            <ac:picMk id="2" creationId="{61F0CC17-3080-4DA4-A11F-C8B8AE755D94}"/>
          </ac:picMkLst>
        </pc:picChg>
        <pc:picChg chg="mod">
          <ac:chgData name="Aalst,Bianca B. van der" userId="S::886399@fontys.nl::d254a686-399c-4101-b97d-ebdd06d74b57" providerId="AD" clId="Web-{619A3537-34C6-468D-851F-47B5AD64ED38}" dt="2021-06-15T18:49:17.432" v="1310" actId="14100"/>
          <ac:picMkLst>
            <pc:docMk/>
            <pc:sldMk cId="0" sldId="271"/>
            <ac:picMk id="4" creationId="{7E31F092-28E5-5840-924D-90DA6E16E25D}"/>
          </ac:picMkLst>
        </pc:picChg>
      </pc:sldChg>
      <pc:sldChg chg="addSp modSp">
        <pc:chgData name="Aalst,Bianca B. van der" userId="S::886399@fontys.nl::d254a686-399c-4101-b97d-ebdd06d74b57" providerId="AD" clId="Web-{619A3537-34C6-468D-851F-47B5AD64ED38}" dt="2021-06-15T18:50:22.450" v="1319" actId="1076"/>
        <pc:sldMkLst>
          <pc:docMk/>
          <pc:sldMk cId="0" sldId="272"/>
        </pc:sldMkLst>
        <pc:spChg chg="mod">
          <ac:chgData name="Aalst,Bianca B. van der" userId="S::886399@fontys.nl::d254a686-399c-4101-b97d-ebdd06d74b57" providerId="AD" clId="Web-{619A3537-34C6-468D-851F-47B5AD64ED38}" dt="2021-06-15T18:50:22.450" v="1319" actId="1076"/>
          <ac:spMkLst>
            <pc:docMk/>
            <pc:sldMk cId="0" sldId="272"/>
            <ac:spMk id="8" creationId="{B41640C8-60E0-9D4D-AAC4-E303D4570AEA}"/>
          </ac:spMkLst>
        </pc:spChg>
        <pc:spChg chg="mod">
          <ac:chgData name="Aalst,Bianca B. van der" userId="S::886399@fontys.nl::d254a686-399c-4101-b97d-ebdd06d74b57" providerId="AD" clId="Web-{619A3537-34C6-468D-851F-47B5AD64ED38}" dt="2021-06-15T18:50:22.450" v="1318" actId="1076"/>
          <ac:spMkLst>
            <pc:docMk/>
            <pc:sldMk cId="0" sldId="272"/>
            <ac:spMk id="218" creationId="{00000000-0000-0000-0000-000000000000}"/>
          </ac:spMkLst>
        </pc:spChg>
        <pc:picChg chg="add">
          <ac:chgData name="Aalst,Bianca B. van der" userId="S::886399@fontys.nl::d254a686-399c-4101-b97d-ebdd06d74b57" providerId="AD" clId="Web-{619A3537-34C6-468D-851F-47B5AD64ED38}" dt="2021-06-15T18:49:30.464" v="1313"/>
          <ac:picMkLst>
            <pc:docMk/>
            <pc:sldMk cId="0" sldId="272"/>
            <ac:picMk id="2" creationId="{C5556F43-27DD-459B-86FC-49A01978D31E}"/>
          </ac:picMkLst>
        </pc:picChg>
      </pc:sldChg>
      <pc:sldChg chg="addSp modSp">
        <pc:chgData name="Aalst,Bianca B. van der" userId="S::886399@fontys.nl::d254a686-399c-4101-b97d-ebdd06d74b57" providerId="AD" clId="Web-{619A3537-34C6-468D-851F-47B5AD64ED38}" dt="2021-06-15T18:50:47.935" v="1322" actId="1076"/>
        <pc:sldMkLst>
          <pc:docMk/>
          <pc:sldMk cId="0" sldId="273"/>
        </pc:sldMkLst>
        <pc:spChg chg="mod">
          <ac:chgData name="Aalst,Bianca B. van der" userId="S::886399@fontys.nl::d254a686-399c-4101-b97d-ebdd06d74b57" providerId="AD" clId="Web-{619A3537-34C6-468D-851F-47B5AD64ED38}" dt="2021-06-15T18:50:47.935" v="1322" actId="1076"/>
          <ac:spMkLst>
            <pc:docMk/>
            <pc:sldMk cId="0" sldId="273"/>
            <ac:spMk id="8" creationId="{A2C0182F-E837-8B44-9570-85DEB39B602B}"/>
          </ac:spMkLst>
        </pc:spChg>
        <pc:spChg chg="mod">
          <ac:chgData name="Aalst,Bianca B. van der" userId="S::886399@fontys.nl::d254a686-399c-4101-b97d-ebdd06d74b57" providerId="AD" clId="Web-{619A3537-34C6-468D-851F-47B5AD64ED38}" dt="2021-06-15T18:50:47.919" v="1321" actId="1076"/>
          <ac:spMkLst>
            <pc:docMk/>
            <pc:sldMk cId="0" sldId="273"/>
            <ac:spMk id="223" creationId="{00000000-0000-0000-0000-000000000000}"/>
          </ac:spMkLst>
        </pc:spChg>
        <pc:picChg chg="add">
          <ac:chgData name="Aalst,Bianca B. van der" userId="S::886399@fontys.nl::d254a686-399c-4101-b97d-ebdd06d74b57" providerId="AD" clId="Web-{619A3537-34C6-468D-851F-47B5AD64ED38}" dt="2021-06-15T18:50:32.575" v="1320"/>
          <ac:picMkLst>
            <pc:docMk/>
            <pc:sldMk cId="0" sldId="273"/>
            <ac:picMk id="2" creationId="{D14D728C-A608-4736-9F78-7626D630E1A4}"/>
          </ac:picMkLst>
        </pc:picChg>
      </pc:sldChg>
      <pc:sldChg chg="addSp delSp modSp">
        <pc:chgData name="Aalst,Bianca B. van der" userId="S::886399@fontys.nl::d254a686-399c-4101-b97d-ebdd06d74b57" providerId="AD" clId="Web-{619A3537-34C6-468D-851F-47B5AD64ED38}" dt="2021-06-15T18:51:27.295" v="1333" actId="14100"/>
        <pc:sldMkLst>
          <pc:docMk/>
          <pc:sldMk cId="0" sldId="275"/>
        </pc:sldMkLst>
        <pc:spChg chg="add">
          <ac:chgData name="Aalst,Bianca B. van der" userId="S::886399@fontys.nl::d254a686-399c-4101-b97d-ebdd06d74b57" providerId="AD" clId="Web-{619A3537-34C6-468D-851F-47B5AD64ED38}" dt="2021-06-15T18:51:19.092" v="1331"/>
          <ac:spMkLst>
            <pc:docMk/>
            <pc:sldMk cId="0" sldId="275"/>
            <ac:spMk id="3" creationId="{B4B36E38-4E49-47A1-9FA2-F86D83610E04}"/>
          </ac:spMkLst>
        </pc:spChg>
        <pc:spChg chg="mod">
          <ac:chgData name="Aalst,Bianca B. van der" userId="S::886399@fontys.nl::d254a686-399c-4101-b97d-ebdd06d74b57" providerId="AD" clId="Web-{619A3537-34C6-468D-851F-47B5AD64ED38}" dt="2021-06-15T18:51:27.295" v="1333" actId="14100"/>
          <ac:spMkLst>
            <pc:docMk/>
            <pc:sldMk cId="0" sldId="275"/>
            <ac:spMk id="230" creationId="{00000000-0000-0000-0000-000000000000}"/>
          </ac:spMkLst>
        </pc:spChg>
        <pc:picChg chg="add del mod">
          <ac:chgData name="Aalst,Bianca B. van der" userId="S::886399@fontys.nl::d254a686-399c-4101-b97d-ebdd06d74b57" providerId="AD" clId="Web-{619A3537-34C6-468D-851F-47B5AD64ED38}" dt="2021-06-15T18:51:14.639" v="1330"/>
          <ac:picMkLst>
            <pc:docMk/>
            <pc:sldMk cId="0" sldId="275"/>
            <ac:picMk id="2" creationId="{357E339D-ED1A-4EBB-BEBB-C14391EE37BB}"/>
          </ac:picMkLst>
        </pc:picChg>
        <pc:picChg chg="add">
          <ac:chgData name="Aalst,Bianca B. van der" userId="S::886399@fontys.nl::d254a686-399c-4101-b97d-ebdd06d74b57" providerId="AD" clId="Web-{619A3537-34C6-468D-851F-47B5AD64ED38}" dt="2021-06-15T18:51:19.936" v="1332"/>
          <ac:picMkLst>
            <pc:docMk/>
            <pc:sldMk cId="0" sldId="275"/>
            <ac:picMk id="6" creationId="{24CBC32D-7124-47FB-A1AF-FE97FE4F784B}"/>
          </ac:picMkLst>
        </pc:picChg>
      </pc:sldChg>
      <pc:sldChg chg="addSp modSp">
        <pc:chgData name="Aalst,Bianca B. van der" userId="S::886399@fontys.nl::d254a686-399c-4101-b97d-ebdd06d74b57" providerId="AD" clId="Web-{619A3537-34C6-468D-851F-47B5AD64ED38}" dt="2021-06-15T18:51:03.795" v="1324" actId="1076"/>
        <pc:sldMkLst>
          <pc:docMk/>
          <pc:sldMk cId="0" sldId="276"/>
        </pc:sldMkLst>
        <pc:spChg chg="mod">
          <ac:chgData name="Aalst,Bianca B. van der" userId="S::886399@fontys.nl::d254a686-399c-4101-b97d-ebdd06d74b57" providerId="AD" clId="Web-{619A3537-34C6-468D-851F-47B5AD64ED38}" dt="2021-06-15T18:51:03.795" v="1324" actId="1076"/>
          <ac:spMkLst>
            <pc:docMk/>
            <pc:sldMk cId="0" sldId="276"/>
            <ac:spMk id="234" creationId="{00000000-0000-0000-0000-000000000000}"/>
          </ac:spMkLst>
        </pc:spChg>
        <pc:picChg chg="add ord">
          <ac:chgData name="Aalst,Bianca B. van der" userId="S::886399@fontys.nl::d254a686-399c-4101-b97d-ebdd06d74b57" providerId="AD" clId="Web-{619A3537-34C6-468D-851F-47B5AD64ED38}" dt="2021-06-15T18:48:27.869" v="1303"/>
          <ac:picMkLst>
            <pc:docMk/>
            <pc:sldMk cId="0" sldId="276"/>
            <ac:picMk id="2" creationId="{BDAFE1E6-AB21-49BB-9A71-6A76485DE050}"/>
          </ac:picMkLst>
        </pc:picChg>
        <pc:picChg chg="add">
          <ac:chgData name="Aalst,Bianca B. van der" userId="S::886399@fontys.nl::d254a686-399c-4101-b97d-ebdd06d74b57" providerId="AD" clId="Web-{619A3537-34C6-468D-851F-47B5AD64ED38}" dt="2021-06-15T18:50:59.341" v="1323"/>
          <ac:picMkLst>
            <pc:docMk/>
            <pc:sldMk cId="0" sldId="276"/>
            <ac:picMk id="3" creationId="{2A2B616A-5AA5-491C-9C72-86156D2B9623}"/>
          </ac:picMkLst>
        </pc:picChg>
        <pc:picChg chg="mod">
          <ac:chgData name="Aalst,Bianca B. van der" userId="S::886399@fontys.nl::d254a686-399c-4101-b97d-ebdd06d74b57" providerId="AD" clId="Web-{619A3537-34C6-468D-851F-47B5AD64ED38}" dt="2021-06-15T18:48:40.885" v="1305" actId="1076"/>
          <ac:picMkLst>
            <pc:docMk/>
            <pc:sldMk cId="0" sldId="276"/>
            <ac:picMk id="233" creationId="{00000000-0000-0000-0000-000000000000}"/>
          </ac:picMkLst>
        </pc:picChg>
      </pc:sldChg>
      <pc:sldChg chg="modSp">
        <pc:chgData name="Aalst,Bianca B. van der" userId="S::886399@fontys.nl::d254a686-399c-4101-b97d-ebdd06d74b57" providerId="AD" clId="Web-{619A3537-34C6-468D-851F-47B5AD64ED38}" dt="2021-06-15T15:31:07.776" v="3" actId="20577"/>
        <pc:sldMkLst>
          <pc:docMk/>
          <pc:sldMk cId="2777973847" sldId="291"/>
        </pc:sldMkLst>
        <pc:spChg chg="mod">
          <ac:chgData name="Aalst,Bianca B. van der" userId="S::886399@fontys.nl::d254a686-399c-4101-b97d-ebdd06d74b57" providerId="AD" clId="Web-{619A3537-34C6-468D-851F-47B5AD64ED38}" dt="2021-06-15T15:31:07.776" v="3" actId="20577"/>
          <ac:spMkLst>
            <pc:docMk/>
            <pc:sldMk cId="2777973847" sldId="291"/>
            <ac:spMk id="2" creationId="{00000000-0000-0000-0000-000000000000}"/>
          </ac:spMkLst>
        </pc:spChg>
        <pc:spChg chg="mod">
          <ac:chgData name="Aalst,Bianca B. van der" userId="S::886399@fontys.nl::d254a686-399c-4101-b97d-ebdd06d74b57" providerId="AD" clId="Web-{619A3537-34C6-468D-851F-47B5AD64ED38}" dt="2021-06-15T15:30:36.993" v="1" actId="20577"/>
          <ac:spMkLst>
            <pc:docMk/>
            <pc:sldMk cId="2777973847" sldId="291"/>
            <ac:spMk id="3" creationId="{00000000-0000-0000-0000-000000000000}"/>
          </ac:spMkLst>
        </pc:spChg>
      </pc:sldChg>
      <pc:sldChg chg="modSp">
        <pc:chgData name="Aalst,Bianca B. van der" userId="S::886399@fontys.nl::d254a686-399c-4101-b97d-ebdd06d74b57" providerId="AD" clId="Web-{619A3537-34C6-468D-851F-47B5AD64ED38}" dt="2021-06-15T15:34:10.687" v="29" actId="20577"/>
        <pc:sldMkLst>
          <pc:docMk/>
          <pc:sldMk cId="2254887079" sldId="292"/>
        </pc:sldMkLst>
        <pc:spChg chg="mod">
          <ac:chgData name="Aalst,Bianca B. van der" userId="S::886399@fontys.nl::d254a686-399c-4101-b97d-ebdd06d74b57" providerId="AD" clId="Web-{619A3537-34C6-468D-851F-47B5AD64ED38}" dt="2021-06-15T15:34:10.687" v="29" actId="20577"/>
          <ac:spMkLst>
            <pc:docMk/>
            <pc:sldMk cId="2254887079" sldId="292"/>
            <ac:spMk id="3" creationId="{00000000-0000-0000-0000-000000000000}"/>
          </ac:spMkLst>
        </pc:spChg>
      </pc:sldChg>
      <pc:sldChg chg="addSp modSp">
        <pc:chgData name="Aalst,Bianca B. van der" userId="S::886399@fontys.nl::d254a686-399c-4101-b97d-ebdd06d74b57" providerId="AD" clId="Web-{619A3537-34C6-468D-851F-47B5AD64ED38}" dt="2021-06-15T18:32:48.235" v="938"/>
        <pc:sldMkLst>
          <pc:docMk/>
          <pc:sldMk cId="2286001276" sldId="293"/>
        </pc:sldMkLst>
        <pc:spChg chg="mod">
          <ac:chgData name="Aalst,Bianca B. van der" userId="S::886399@fontys.nl::d254a686-399c-4101-b97d-ebdd06d74b57" providerId="AD" clId="Web-{619A3537-34C6-468D-851F-47B5AD64ED38}" dt="2021-06-15T15:32:53.731" v="6" actId="20577"/>
          <ac:spMkLst>
            <pc:docMk/>
            <pc:sldMk cId="2286001276" sldId="293"/>
            <ac:spMk id="2" creationId="{00000000-0000-0000-0000-000000000000}"/>
          </ac:spMkLst>
        </pc:spChg>
        <pc:spChg chg="add">
          <ac:chgData name="Aalst,Bianca B. van der" userId="S::886399@fontys.nl::d254a686-399c-4101-b97d-ebdd06d74b57" providerId="AD" clId="Web-{619A3537-34C6-468D-851F-47B5AD64ED38}" dt="2021-06-15T18:32:48.219" v="937"/>
          <ac:spMkLst>
            <pc:docMk/>
            <pc:sldMk cId="2286001276" sldId="293"/>
            <ac:spMk id="3" creationId="{D0A339FE-11F4-41E3-B482-68072B8720D8}"/>
          </ac:spMkLst>
        </pc:spChg>
        <pc:picChg chg="add">
          <ac:chgData name="Aalst,Bianca B. van der" userId="S::886399@fontys.nl::d254a686-399c-4101-b97d-ebdd06d74b57" providerId="AD" clId="Web-{619A3537-34C6-468D-851F-47B5AD64ED38}" dt="2021-06-15T18:32:48.235" v="938"/>
          <ac:picMkLst>
            <pc:docMk/>
            <pc:sldMk cId="2286001276" sldId="293"/>
            <ac:picMk id="4" creationId="{A5598C59-FD1F-41B0-83CF-F1807EBFF2FF}"/>
          </ac:picMkLst>
        </pc:picChg>
      </pc:sldChg>
      <pc:sldChg chg="modSp modNotes">
        <pc:chgData name="Aalst,Bianca B. van der" userId="S::886399@fontys.nl::d254a686-399c-4101-b97d-ebdd06d74b57" providerId="AD" clId="Web-{619A3537-34C6-468D-851F-47B5AD64ED38}" dt="2021-06-15T15:45:47.971" v="465" actId="20577"/>
        <pc:sldMkLst>
          <pc:docMk/>
          <pc:sldMk cId="2372390132" sldId="302"/>
        </pc:sldMkLst>
        <pc:spChg chg="mod">
          <ac:chgData name="Aalst,Bianca B. van der" userId="S::886399@fontys.nl::d254a686-399c-4101-b97d-ebdd06d74b57" providerId="AD" clId="Web-{619A3537-34C6-468D-851F-47B5AD64ED38}" dt="2021-06-15T15:45:47.971" v="465" actId="20577"/>
          <ac:spMkLst>
            <pc:docMk/>
            <pc:sldMk cId="2372390132" sldId="302"/>
            <ac:spMk id="3" creationId="{D49C4691-9B59-4434-B800-06463CC703E8}"/>
          </ac:spMkLst>
        </pc:spChg>
      </pc:sldChg>
      <pc:sldChg chg="modSp modNotes">
        <pc:chgData name="Aalst,Bianca B. van der" userId="S::886399@fontys.nl::d254a686-399c-4101-b97d-ebdd06d74b57" providerId="AD" clId="Web-{619A3537-34C6-468D-851F-47B5AD64ED38}" dt="2021-06-15T18:10:20.231" v="780"/>
        <pc:sldMkLst>
          <pc:docMk/>
          <pc:sldMk cId="1320468788" sldId="303"/>
        </pc:sldMkLst>
        <pc:spChg chg="mod">
          <ac:chgData name="Aalst,Bianca B. van der" userId="S::886399@fontys.nl::d254a686-399c-4101-b97d-ebdd06d74b57" providerId="AD" clId="Web-{619A3537-34C6-468D-851F-47B5AD64ED38}" dt="2021-06-15T15:46:15.644" v="467" actId="20577"/>
          <ac:spMkLst>
            <pc:docMk/>
            <pc:sldMk cId="1320468788" sldId="303"/>
            <ac:spMk id="2" creationId="{00000000-0000-0000-0000-000000000000}"/>
          </ac:spMkLst>
        </pc:spChg>
        <pc:spChg chg="mod">
          <ac:chgData name="Aalst,Bianca B. van der" userId="S::886399@fontys.nl::d254a686-399c-4101-b97d-ebdd06d74b57" providerId="AD" clId="Web-{619A3537-34C6-468D-851F-47B5AD64ED38}" dt="2021-06-15T18:07:25.805" v="633" actId="20577"/>
          <ac:spMkLst>
            <pc:docMk/>
            <pc:sldMk cId="1320468788" sldId="303"/>
            <ac:spMk id="3" creationId="{D49C4691-9B59-4434-B800-06463CC703E8}"/>
          </ac:spMkLst>
        </pc:spChg>
      </pc:sldChg>
      <pc:sldChg chg="addSp">
        <pc:chgData name="Aalst,Bianca B. van der" userId="S::886399@fontys.nl::d254a686-399c-4101-b97d-ebdd06d74b57" providerId="AD" clId="Web-{619A3537-34C6-468D-851F-47B5AD64ED38}" dt="2021-06-15T18:32:55.079" v="940"/>
        <pc:sldMkLst>
          <pc:docMk/>
          <pc:sldMk cId="2528476255" sldId="304"/>
        </pc:sldMkLst>
        <pc:spChg chg="add">
          <ac:chgData name="Aalst,Bianca B. van der" userId="S::886399@fontys.nl::d254a686-399c-4101-b97d-ebdd06d74b57" providerId="AD" clId="Web-{619A3537-34C6-468D-851F-47B5AD64ED38}" dt="2021-06-15T18:32:55.079" v="939"/>
          <ac:spMkLst>
            <pc:docMk/>
            <pc:sldMk cId="2528476255" sldId="304"/>
            <ac:spMk id="3" creationId="{CF6E3A11-18E9-439A-969F-5C5AF0B815E5}"/>
          </ac:spMkLst>
        </pc:spChg>
        <pc:picChg chg="add">
          <ac:chgData name="Aalst,Bianca B. van der" userId="S::886399@fontys.nl::d254a686-399c-4101-b97d-ebdd06d74b57" providerId="AD" clId="Web-{619A3537-34C6-468D-851F-47B5AD64ED38}" dt="2021-06-15T18:32:55.079" v="940"/>
          <ac:picMkLst>
            <pc:docMk/>
            <pc:sldMk cId="2528476255" sldId="304"/>
            <ac:picMk id="4" creationId="{A0670C3A-5185-4823-B649-B4D98669E37E}"/>
          </ac:picMkLst>
        </pc:picChg>
      </pc:sldChg>
      <pc:sldChg chg="addSp">
        <pc:chgData name="Aalst,Bianca B. van der" userId="S::886399@fontys.nl::d254a686-399c-4101-b97d-ebdd06d74b57" providerId="AD" clId="Web-{619A3537-34C6-468D-851F-47B5AD64ED38}" dt="2021-06-15T18:33:24.580" v="947"/>
        <pc:sldMkLst>
          <pc:docMk/>
          <pc:sldMk cId="3628788010" sldId="305"/>
        </pc:sldMkLst>
        <pc:spChg chg="add">
          <ac:chgData name="Aalst,Bianca B. van der" userId="S::886399@fontys.nl::d254a686-399c-4101-b97d-ebdd06d74b57" providerId="AD" clId="Web-{619A3537-34C6-468D-851F-47B5AD64ED38}" dt="2021-06-15T18:33:24.580" v="946"/>
          <ac:spMkLst>
            <pc:docMk/>
            <pc:sldMk cId="3628788010" sldId="305"/>
            <ac:spMk id="4" creationId="{67534E4E-1BDD-44CA-B899-7143D4BCF54D}"/>
          </ac:spMkLst>
        </pc:spChg>
        <pc:picChg chg="add">
          <ac:chgData name="Aalst,Bianca B. van der" userId="S::886399@fontys.nl::d254a686-399c-4101-b97d-ebdd06d74b57" providerId="AD" clId="Web-{619A3537-34C6-468D-851F-47B5AD64ED38}" dt="2021-06-15T18:33:24.580" v="947"/>
          <ac:picMkLst>
            <pc:docMk/>
            <pc:sldMk cId="3628788010" sldId="305"/>
            <ac:picMk id="6" creationId="{A3BC3415-484F-4680-84FB-F0E9A7EFD79E}"/>
          </ac:picMkLst>
        </pc:picChg>
      </pc:sldChg>
      <pc:sldChg chg="addSp">
        <pc:chgData name="Aalst,Bianca B. van der" userId="S::886399@fontys.nl::d254a686-399c-4101-b97d-ebdd06d74b57" providerId="AD" clId="Web-{619A3537-34C6-468D-851F-47B5AD64ED38}" dt="2021-06-15T18:33:46.783" v="954"/>
        <pc:sldMkLst>
          <pc:docMk/>
          <pc:sldMk cId="2970161820" sldId="306"/>
        </pc:sldMkLst>
        <pc:spChg chg="add">
          <ac:chgData name="Aalst,Bianca B. van der" userId="S::886399@fontys.nl::d254a686-399c-4101-b97d-ebdd06d74b57" providerId="AD" clId="Web-{619A3537-34C6-468D-851F-47B5AD64ED38}" dt="2021-06-15T18:33:46.768" v="953"/>
          <ac:spMkLst>
            <pc:docMk/>
            <pc:sldMk cId="2970161820" sldId="306"/>
            <ac:spMk id="3" creationId="{ED985641-C0DD-4691-B41E-3951D364521B}"/>
          </ac:spMkLst>
        </pc:spChg>
        <pc:picChg chg="add">
          <ac:chgData name="Aalst,Bianca B. van der" userId="S::886399@fontys.nl::d254a686-399c-4101-b97d-ebdd06d74b57" providerId="AD" clId="Web-{619A3537-34C6-468D-851F-47B5AD64ED38}" dt="2021-06-15T18:33:46.783" v="954"/>
          <ac:picMkLst>
            <pc:docMk/>
            <pc:sldMk cId="2970161820" sldId="306"/>
            <ac:picMk id="4" creationId="{2B1994AB-AA38-4411-A4BB-541C247C8BF6}"/>
          </ac:picMkLst>
        </pc:picChg>
      </pc:sldChg>
      <pc:sldChg chg="addSp">
        <pc:chgData name="Aalst,Bianca B. van der" userId="S::886399@fontys.nl::d254a686-399c-4101-b97d-ebdd06d74b57" providerId="AD" clId="Web-{619A3537-34C6-468D-851F-47B5AD64ED38}" dt="2021-06-15T18:34:06.049" v="956"/>
        <pc:sldMkLst>
          <pc:docMk/>
          <pc:sldMk cId="2550177843" sldId="307"/>
        </pc:sldMkLst>
        <pc:spChg chg="add">
          <ac:chgData name="Aalst,Bianca B. van der" userId="S::886399@fontys.nl::d254a686-399c-4101-b97d-ebdd06d74b57" providerId="AD" clId="Web-{619A3537-34C6-468D-851F-47B5AD64ED38}" dt="2021-06-15T18:34:06.034" v="955"/>
          <ac:spMkLst>
            <pc:docMk/>
            <pc:sldMk cId="2550177843" sldId="307"/>
            <ac:spMk id="3" creationId="{79060CE0-E7E3-4C10-9F0A-1D3CE0283C48}"/>
          </ac:spMkLst>
        </pc:spChg>
        <pc:picChg chg="add">
          <ac:chgData name="Aalst,Bianca B. van der" userId="S::886399@fontys.nl::d254a686-399c-4101-b97d-ebdd06d74b57" providerId="AD" clId="Web-{619A3537-34C6-468D-851F-47B5AD64ED38}" dt="2021-06-15T18:34:06.049" v="956"/>
          <ac:picMkLst>
            <pc:docMk/>
            <pc:sldMk cId="2550177843" sldId="307"/>
            <ac:picMk id="4" creationId="{C6A7C220-F377-49E9-8C8D-D0D4142A20C5}"/>
          </ac:picMkLst>
        </pc:picChg>
      </pc:sldChg>
      <pc:sldChg chg="addSp delSp">
        <pc:chgData name="Aalst,Bianca B. van der" userId="S::886399@fontys.nl::d254a686-399c-4101-b97d-ebdd06d74b57" providerId="AD" clId="Web-{619A3537-34C6-468D-851F-47B5AD64ED38}" dt="2021-06-15T18:36:18.272" v="969"/>
        <pc:sldMkLst>
          <pc:docMk/>
          <pc:sldMk cId="4111257738" sldId="308"/>
        </pc:sldMkLst>
        <pc:spChg chg="add">
          <ac:chgData name="Aalst,Bianca B. van der" userId="S::886399@fontys.nl::d254a686-399c-4101-b97d-ebdd06d74b57" providerId="AD" clId="Web-{619A3537-34C6-468D-851F-47B5AD64ED38}" dt="2021-06-15T18:34:13.440" v="957"/>
          <ac:spMkLst>
            <pc:docMk/>
            <pc:sldMk cId="4111257738" sldId="308"/>
            <ac:spMk id="3" creationId="{40488FCD-48FA-4D64-953F-A82965FA2582}"/>
          </ac:spMkLst>
        </pc:spChg>
        <pc:spChg chg="add del">
          <ac:chgData name="Aalst,Bianca B. van der" userId="S::886399@fontys.nl::d254a686-399c-4101-b97d-ebdd06d74b57" providerId="AD" clId="Web-{619A3537-34C6-468D-851F-47B5AD64ED38}" dt="2021-06-15T18:36:18.272" v="969"/>
          <ac:spMkLst>
            <pc:docMk/>
            <pc:sldMk cId="4111257738" sldId="308"/>
            <ac:spMk id="12" creationId="{FE68345E-F0E1-4B7B-BBF0-DDFE2AF3C40F}"/>
          </ac:spMkLst>
        </pc:spChg>
        <pc:picChg chg="add">
          <ac:chgData name="Aalst,Bianca B. van der" userId="S::886399@fontys.nl::d254a686-399c-4101-b97d-ebdd06d74b57" providerId="AD" clId="Web-{619A3537-34C6-468D-851F-47B5AD64ED38}" dt="2021-06-15T18:34:13.456" v="958"/>
          <ac:picMkLst>
            <pc:docMk/>
            <pc:sldMk cId="4111257738" sldId="308"/>
            <ac:picMk id="4" creationId="{2BA6473F-5F1E-44C4-A85B-9F8E8C3F0EB6}"/>
          </ac:picMkLst>
        </pc:picChg>
        <pc:picChg chg="add del">
          <ac:chgData name="Aalst,Bianca B. van der" userId="S::886399@fontys.nl::d254a686-399c-4101-b97d-ebdd06d74b57" providerId="AD" clId="Web-{619A3537-34C6-468D-851F-47B5AD64ED38}" dt="2021-06-15T18:36:18.272" v="968"/>
          <ac:picMkLst>
            <pc:docMk/>
            <pc:sldMk cId="4111257738" sldId="308"/>
            <ac:picMk id="14" creationId="{983C9C9A-8618-4418-B9CC-8AB65D2F3A12}"/>
          </ac:picMkLst>
        </pc:picChg>
      </pc:sldChg>
      <pc:sldChg chg="addSp modSp">
        <pc:chgData name="Aalst,Bianca B. van der" userId="S::886399@fontys.nl::d254a686-399c-4101-b97d-ebdd06d74b57" providerId="AD" clId="Web-{619A3537-34C6-468D-851F-47B5AD64ED38}" dt="2021-06-15T18:33:13.001" v="945" actId="14100"/>
        <pc:sldMkLst>
          <pc:docMk/>
          <pc:sldMk cId="1950529932" sldId="312"/>
        </pc:sldMkLst>
        <pc:spChg chg="mod">
          <ac:chgData name="Aalst,Bianca B. van der" userId="S::886399@fontys.nl::d254a686-399c-4101-b97d-ebdd06d74b57" providerId="AD" clId="Web-{619A3537-34C6-468D-851F-47B5AD64ED38}" dt="2021-06-15T18:33:13.001" v="945" actId="14100"/>
          <ac:spMkLst>
            <pc:docMk/>
            <pc:sldMk cId="1950529932" sldId="312"/>
            <ac:spMk id="2" creationId="{00000000-0000-0000-0000-000000000000}"/>
          </ac:spMkLst>
        </pc:spChg>
        <pc:spChg chg="add">
          <ac:chgData name="Aalst,Bianca B. van der" userId="S::886399@fontys.nl::d254a686-399c-4101-b97d-ebdd06d74b57" providerId="AD" clId="Web-{619A3537-34C6-468D-851F-47B5AD64ED38}" dt="2021-06-15T18:32:58.329" v="941"/>
          <ac:spMkLst>
            <pc:docMk/>
            <pc:sldMk cId="1950529932" sldId="312"/>
            <ac:spMk id="3" creationId="{5F74F26E-EAA1-4C49-B052-4D784EEBF835}"/>
          </ac:spMkLst>
        </pc:spChg>
        <pc:spChg chg="mod">
          <ac:chgData name="Aalst,Bianca B. van der" userId="S::886399@fontys.nl::d254a686-399c-4101-b97d-ebdd06d74b57" providerId="AD" clId="Web-{619A3537-34C6-468D-851F-47B5AD64ED38}" dt="2021-06-15T18:33:05.845" v="943" actId="14100"/>
          <ac:spMkLst>
            <pc:docMk/>
            <pc:sldMk cId="1950529932" sldId="312"/>
            <ac:spMk id="6" creationId="{00000000-0000-0000-0000-000000000000}"/>
          </ac:spMkLst>
        </pc:spChg>
        <pc:picChg chg="add">
          <ac:chgData name="Aalst,Bianca B. van der" userId="S::886399@fontys.nl::d254a686-399c-4101-b97d-ebdd06d74b57" providerId="AD" clId="Web-{619A3537-34C6-468D-851F-47B5AD64ED38}" dt="2021-06-15T18:32:58.345" v="942"/>
          <ac:picMkLst>
            <pc:docMk/>
            <pc:sldMk cId="1950529932" sldId="312"/>
            <ac:picMk id="4" creationId="{47230309-785B-401A-A8F3-6A1223287897}"/>
          </ac:picMkLst>
        </pc:picChg>
      </pc:sldChg>
      <pc:sldChg chg="addSp modSp">
        <pc:chgData name="Aalst,Bianca B. van der" userId="S::886399@fontys.nl::d254a686-399c-4101-b97d-ebdd06d74b57" providerId="AD" clId="Web-{619A3537-34C6-468D-851F-47B5AD64ED38}" dt="2021-06-15T18:33:38.268" v="952" actId="14100"/>
        <pc:sldMkLst>
          <pc:docMk/>
          <pc:sldMk cId="3820304907" sldId="314"/>
        </pc:sldMkLst>
        <pc:spChg chg="mod">
          <ac:chgData name="Aalst,Bianca B. van der" userId="S::886399@fontys.nl::d254a686-399c-4101-b97d-ebdd06d74b57" providerId="AD" clId="Web-{619A3537-34C6-468D-851F-47B5AD64ED38}" dt="2021-06-15T18:33:38.268" v="952" actId="14100"/>
          <ac:spMkLst>
            <pc:docMk/>
            <pc:sldMk cId="3820304907" sldId="314"/>
            <ac:spMk id="2" creationId="{00000000-0000-0000-0000-000000000000}"/>
          </ac:spMkLst>
        </pc:spChg>
        <pc:spChg chg="add">
          <ac:chgData name="Aalst,Bianca B. van der" userId="S::886399@fontys.nl::d254a686-399c-4101-b97d-ebdd06d74b57" providerId="AD" clId="Web-{619A3537-34C6-468D-851F-47B5AD64ED38}" dt="2021-06-15T18:33:26.861" v="948"/>
          <ac:spMkLst>
            <pc:docMk/>
            <pc:sldMk cId="3820304907" sldId="314"/>
            <ac:spMk id="3" creationId="{27D058EF-FAAF-405E-952B-7F88C9CD3EB0}"/>
          </ac:spMkLst>
        </pc:spChg>
        <pc:spChg chg="mod">
          <ac:chgData name="Aalst,Bianca B. van der" userId="S::886399@fontys.nl::d254a686-399c-4101-b97d-ebdd06d74b57" providerId="AD" clId="Web-{619A3537-34C6-468D-851F-47B5AD64ED38}" dt="2021-06-15T18:33:31.002" v="950" actId="14100"/>
          <ac:spMkLst>
            <pc:docMk/>
            <pc:sldMk cId="3820304907" sldId="314"/>
            <ac:spMk id="6" creationId="{00000000-0000-0000-0000-000000000000}"/>
          </ac:spMkLst>
        </pc:spChg>
        <pc:picChg chg="add">
          <ac:chgData name="Aalst,Bianca B. van der" userId="S::886399@fontys.nl::d254a686-399c-4101-b97d-ebdd06d74b57" providerId="AD" clId="Web-{619A3537-34C6-468D-851F-47B5AD64ED38}" dt="2021-06-15T18:33:26.877" v="949"/>
          <ac:picMkLst>
            <pc:docMk/>
            <pc:sldMk cId="3820304907" sldId="314"/>
            <ac:picMk id="4" creationId="{1F339984-159C-4855-894A-8033684C5BFA}"/>
          </ac:picMkLst>
        </pc:picChg>
      </pc:sldChg>
      <pc:sldChg chg="modSp">
        <pc:chgData name="Aalst,Bianca B. van der" userId="S::886399@fontys.nl::d254a686-399c-4101-b97d-ebdd06d74b57" providerId="AD" clId="Web-{619A3537-34C6-468D-851F-47B5AD64ED38}" dt="2021-06-15T18:35:36.458" v="964" actId="14100"/>
        <pc:sldMkLst>
          <pc:docMk/>
          <pc:sldMk cId="0" sldId="328"/>
        </pc:sldMkLst>
        <pc:spChg chg="mod">
          <ac:chgData name="Aalst,Bianca B. van der" userId="S::886399@fontys.nl::d254a686-399c-4101-b97d-ebdd06d74b57" providerId="AD" clId="Web-{619A3537-34C6-468D-851F-47B5AD64ED38}" dt="2021-06-15T18:35:36.458" v="964" actId="14100"/>
          <ac:spMkLst>
            <pc:docMk/>
            <pc:sldMk cId="0" sldId="328"/>
            <ac:spMk id="180" creationId="{00000000-0000-0000-0000-000000000000}"/>
          </ac:spMkLst>
        </pc:spChg>
        <pc:picChg chg="mod ord">
          <ac:chgData name="Aalst,Bianca B. van der" userId="S::886399@fontys.nl::d254a686-399c-4101-b97d-ebdd06d74b57" providerId="AD" clId="Web-{619A3537-34C6-468D-851F-47B5AD64ED38}" dt="2021-06-15T18:35:24.848" v="961"/>
          <ac:picMkLst>
            <pc:docMk/>
            <pc:sldMk cId="0" sldId="328"/>
            <ac:picMk id="4" creationId="{3CFA3D33-470F-4B4C-ADCA-51522BDA60B8}"/>
          </ac:picMkLst>
        </pc:picChg>
      </pc:sldChg>
      <pc:sldChg chg="addSp delSp modSp del modNotes">
        <pc:chgData name="Aalst,Bianca B. van der" userId="S::886399@fontys.nl::d254a686-399c-4101-b97d-ebdd06d74b57" providerId="AD" clId="Web-{619A3537-34C6-468D-851F-47B5AD64ED38}" dt="2021-06-15T18:22:24.610" v="912"/>
        <pc:sldMkLst>
          <pc:docMk/>
          <pc:sldMk cId="45984453" sldId="332"/>
        </pc:sldMkLst>
        <pc:spChg chg="mod">
          <ac:chgData name="Aalst,Bianca B. van der" userId="S::886399@fontys.nl::d254a686-399c-4101-b97d-ebdd06d74b57" providerId="AD" clId="Web-{619A3537-34C6-468D-851F-47B5AD64ED38}" dt="2021-06-15T18:19:50.434" v="878" actId="1076"/>
          <ac:spMkLst>
            <pc:docMk/>
            <pc:sldMk cId="45984453" sldId="332"/>
            <ac:spMk id="3" creationId="{00000000-0000-0000-0000-000000000000}"/>
          </ac:spMkLst>
        </pc:spChg>
        <pc:spChg chg="add del mod">
          <ac:chgData name="Aalst,Bianca B. van der" userId="S::886399@fontys.nl::d254a686-399c-4101-b97d-ebdd06d74b57" providerId="AD" clId="Web-{619A3537-34C6-468D-851F-47B5AD64ED38}" dt="2021-06-15T18:17:35.790" v="840"/>
          <ac:spMkLst>
            <pc:docMk/>
            <pc:sldMk cId="45984453" sldId="332"/>
            <ac:spMk id="5" creationId="{F26818ED-E12C-4F3A-AD62-B1641D962499}"/>
          </ac:spMkLst>
        </pc:spChg>
      </pc:sldChg>
      <pc:sldChg chg="modNotes">
        <pc:chgData name="Aalst,Bianca B. van der" userId="S::886399@fontys.nl::d254a686-399c-4101-b97d-ebdd06d74b57" providerId="AD" clId="Web-{619A3537-34C6-468D-851F-47B5AD64ED38}" dt="2021-06-15T18:41:51.765" v="1249"/>
        <pc:sldMkLst>
          <pc:docMk/>
          <pc:sldMk cId="3998333872" sldId="340"/>
        </pc:sldMkLst>
      </pc:sldChg>
      <pc:sldChg chg="addSp delSp modSp">
        <pc:chgData name="Aalst,Bianca B. van der" userId="S::886399@fontys.nl::d254a686-399c-4101-b97d-ebdd06d74b57" providerId="AD" clId="Web-{619A3537-34C6-468D-851F-47B5AD64ED38}" dt="2021-06-15T18:52:06.187" v="1341"/>
        <pc:sldMkLst>
          <pc:docMk/>
          <pc:sldMk cId="2669860796" sldId="345"/>
        </pc:sldMkLst>
        <pc:spChg chg="mod">
          <ac:chgData name="Aalst,Bianca B. van der" userId="S::886399@fontys.nl::d254a686-399c-4101-b97d-ebdd06d74b57" providerId="AD" clId="Web-{619A3537-34C6-468D-851F-47B5AD64ED38}" dt="2021-06-15T18:52:05.343" v="1340" actId="1076"/>
          <ac:spMkLst>
            <pc:docMk/>
            <pc:sldMk cId="2669860796" sldId="345"/>
            <ac:spMk id="9" creationId="{99658977-F81B-894C-89DD-483E7AC35894}"/>
          </ac:spMkLst>
        </pc:spChg>
        <pc:picChg chg="add del">
          <ac:chgData name="Aalst,Bianca B. van der" userId="S::886399@fontys.nl::d254a686-399c-4101-b97d-ebdd06d74b57" providerId="AD" clId="Web-{619A3537-34C6-468D-851F-47B5AD64ED38}" dt="2021-06-15T18:51:53.718" v="1337"/>
          <ac:picMkLst>
            <pc:docMk/>
            <pc:sldMk cId="2669860796" sldId="345"/>
            <ac:picMk id="2" creationId="{C21C47E9-A41F-45A2-8A38-642AA8A8A68A}"/>
          </ac:picMkLst>
        </pc:picChg>
        <pc:picChg chg="mod">
          <ac:chgData name="Aalst,Bianca B. van der" userId="S::886399@fontys.nl::d254a686-399c-4101-b97d-ebdd06d74b57" providerId="AD" clId="Web-{619A3537-34C6-468D-851F-47B5AD64ED38}" dt="2021-06-15T18:52:00.780" v="1339" actId="1076"/>
          <ac:picMkLst>
            <pc:docMk/>
            <pc:sldMk cId="2669860796" sldId="345"/>
            <ac:picMk id="3" creationId="{F5E1E9B2-8574-414D-BC11-F88E358D8A5F}"/>
          </ac:picMkLst>
        </pc:picChg>
        <pc:picChg chg="add">
          <ac:chgData name="Aalst,Bianca B. van der" userId="S::886399@fontys.nl::d254a686-399c-4101-b97d-ebdd06d74b57" providerId="AD" clId="Web-{619A3537-34C6-468D-851F-47B5AD64ED38}" dt="2021-06-15T18:52:06.187" v="1341"/>
          <ac:picMkLst>
            <pc:docMk/>
            <pc:sldMk cId="2669860796" sldId="345"/>
            <ac:picMk id="5" creationId="{0103989B-9DA1-493A-958F-16D51DCB468B}"/>
          </ac:picMkLst>
        </pc:picChg>
      </pc:sldChg>
      <pc:sldChg chg="ord">
        <pc:chgData name="Aalst,Bianca B. van der" userId="S::886399@fontys.nl::d254a686-399c-4101-b97d-ebdd06d74b57" providerId="AD" clId="Web-{619A3537-34C6-468D-851F-47B5AD64ED38}" dt="2021-06-15T18:36:00.224" v="965"/>
        <pc:sldMkLst>
          <pc:docMk/>
          <pc:sldMk cId="3551446218" sldId="355"/>
        </pc:sldMkLst>
      </pc:sldChg>
      <pc:sldChg chg="del">
        <pc:chgData name="Aalst,Bianca B. van der" userId="S::886399@fontys.nl::d254a686-399c-4101-b97d-ebdd06d74b57" providerId="AD" clId="Web-{619A3537-34C6-468D-851F-47B5AD64ED38}" dt="2021-06-15T18:34:16.706" v="959"/>
        <pc:sldMkLst>
          <pc:docMk/>
          <pc:sldMk cId="2868651272" sldId="356"/>
        </pc:sldMkLst>
      </pc:sldChg>
      <pc:sldChg chg="modSp add replId modNotes">
        <pc:chgData name="Aalst,Bianca B. van der" userId="S::886399@fontys.nl::d254a686-399c-4101-b97d-ebdd06d74b57" providerId="AD" clId="Web-{619A3537-34C6-468D-851F-47B5AD64ED38}" dt="2021-06-15T15:45:20.095" v="454"/>
        <pc:sldMkLst>
          <pc:docMk/>
          <pc:sldMk cId="3069508372" sldId="378"/>
        </pc:sldMkLst>
        <pc:spChg chg="mod">
          <ac:chgData name="Aalst,Bianca B. van der" userId="S::886399@fontys.nl::d254a686-399c-4101-b97d-ebdd06d74b57" providerId="AD" clId="Web-{619A3537-34C6-468D-851F-47B5AD64ED38}" dt="2021-06-15T15:37:56.161" v="124" actId="20577"/>
          <ac:spMkLst>
            <pc:docMk/>
            <pc:sldMk cId="3069508372" sldId="378"/>
            <ac:spMk id="2" creationId="{00000000-0000-0000-0000-000000000000}"/>
          </ac:spMkLst>
        </pc:spChg>
        <pc:spChg chg="mod">
          <ac:chgData name="Aalst,Bianca B. van der" userId="S::886399@fontys.nl::d254a686-399c-4101-b97d-ebdd06d74b57" providerId="AD" clId="Web-{619A3537-34C6-468D-851F-47B5AD64ED38}" dt="2021-06-15T15:42:49.872" v="332" actId="20577"/>
          <ac:spMkLst>
            <pc:docMk/>
            <pc:sldMk cId="3069508372" sldId="378"/>
            <ac:spMk id="3" creationId="{D49C4691-9B59-4434-B800-06463CC703E8}"/>
          </ac:spMkLst>
        </pc:spChg>
      </pc:sldChg>
      <pc:sldChg chg="modSp add ord replId modNotes">
        <pc:chgData name="Aalst,Bianca B. van der" userId="S::886399@fontys.nl::d254a686-399c-4101-b97d-ebdd06d74b57" providerId="AD" clId="Web-{619A3537-34C6-468D-851F-47B5AD64ED38}" dt="2021-06-15T18:21:41.515" v="911" actId="20577"/>
        <pc:sldMkLst>
          <pc:docMk/>
          <pc:sldMk cId="1843851164" sldId="379"/>
        </pc:sldMkLst>
        <pc:spChg chg="mod">
          <ac:chgData name="Aalst,Bianca B. van der" userId="S::886399@fontys.nl::d254a686-399c-4101-b97d-ebdd06d74b57" providerId="AD" clId="Web-{619A3537-34C6-468D-851F-47B5AD64ED38}" dt="2021-06-15T18:20:51.279" v="900" actId="20577"/>
          <ac:spMkLst>
            <pc:docMk/>
            <pc:sldMk cId="1843851164" sldId="379"/>
            <ac:spMk id="2" creationId="{00000000-0000-0000-0000-000000000000}"/>
          </ac:spMkLst>
        </pc:spChg>
        <pc:spChg chg="mod">
          <ac:chgData name="Aalst,Bianca B. van der" userId="S::886399@fontys.nl::d254a686-399c-4101-b97d-ebdd06d74b57" providerId="AD" clId="Web-{619A3537-34C6-468D-851F-47B5AD64ED38}" dt="2021-06-15T18:21:41.515" v="911" actId="20577"/>
          <ac:spMkLst>
            <pc:docMk/>
            <pc:sldMk cId="1843851164" sldId="379"/>
            <ac:spMk id="6" creationId="{00000000-0000-0000-0000-000000000000}"/>
          </ac:spMkLst>
        </pc:spChg>
      </pc:sldChg>
      <pc:sldChg chg="modSp add replId">
        <pc:chgData name="Aalst,Bianca B. van der" userId="S::886399@fontys.nl::d254a686-399c-4101-b97d-ebdd06d74b57" providerId="AD" clId="Web-{619A3537-34C6-468D-851F-47B5AD64ED38}" dt="2021-06-15T18:23:37.096" v="920" actId="14100"/>
        <pc:sldMkLst>
          <pc:docMk/>
          <pc:sldMk cId="3405223093" sldId="380"/>
        </pc:sldMkLst>
        <pc:spChg chg="mod">
          <ac:chgData name="Aalst,Bianca B. van der" userId="S::886399@fontys.nl::d254a686-399c-4101-b97d-ebdd06d74b57" providerId="AD" clId="Web-{619A3537-34C6-468D-851F-47B5AD64ED38}" dt="2021-06-15T18:23:37.096" v="920" actId="14100"/>
          <ac:spMkLst>
            <pc:docMk/>
            <pc:sldMk cId="3405223093" sldId="380"/>
            <ac:spMk id="11" creationId="{C8E20BCF-11C0-F54D-BA3C-997A6414C287}"/>
          </ac:spMkLst>
        </pc:spChg>
        <pc:spChg chg="mod">
          <ac:chgData name="Aalst,Bianca B. van der" userId="S::886399@fontys.nl::d254a686-399c-4101-b97d-ebdd06d74b57" providerId="AD" clId="Web-{619A3537-34C6-468D-851F-47B5AD64ED38}" dt="2021-06-15T18:23:16.986" v="918" actId="20577"/>
          <ac:spMkLst>
            <pc:docMk/>
            <pc:sldMk cId="3405223093" sldId="380"/>
            <ac:spMk id="12" creationId="{8B8F9086-FDA5-9E49-BDE0-BA7B47F76892}"/>
          </ac:spMkLst>
        </pc:spChg>
      </pc:sldChg>
      <pc:sldChg chg="modSp add ord replId">
        <pc:chgData name="Aalst,Bianca B. van der" userId="S::886399@fontys.nl::d254a686-399c-4101-b97d-ebdd06d74b57" providerId="AD" clId="Web-{619A3537-34C6-468D-851F-47B5AD64ED38}" dt="2021-06-15T18:39:32.120" v="1150" actId="20577"/>
        <pc:sldMkLst>
          <pc:docMk/>
          <pc:sldMk cId="71353286" sldId="381"/>
        </pc:sldMkLst>
        <pc:spChg chg="mod">
          <ac:chgData name="Aalst,Bianca B. van der" userId="S::886399@fontys.nl::d254a686-399c-4101-b97d-ebdd06d74b57" providerId="AD" clId="Web-{619A3537-34C6-468D-851F-47B5AD64ED38}" dt="2021-06-15T18:37:08.585" v="984" actId="20577"/>
          <ac:spMkLst>
            <pc:docMk/>
            <pc:sldMk cId="71353286" sldId="381"/>
            <ac:spMk id="2" creationId="{00000000-0000-0000-0000-000000000000}"/>
          </ac:spMkLst>
        </pc:spChg>
        <pc:spChg chg="mod">
          <ac:chgData name="Aalst,Bianca B. van der" userId="S::886399@fontys.nl::d254a686-399c-4101-b97d-ebdd06d74b57" providerId="AD" clId="Web-{619A3537-34C6-468D-851F-47B5AD64ED38}" dt="2021-06-15T18:39:32.120" v="1150" actId="20577"/>
          <ac:spMkLst>
            <pc:docMk/>
            <pc:sldMk cId="71353286" sldId="381"/>
            <ac:spMk id="6" creationId="{166E3C3A-B6EC-4A8B-B7C4-05AD1BF5DAAA}"/>
          </ac:spMkLst>
        </pc:spChg>
      </pc:sldChg>
      <pc:sldChg chg="addSp delSp modSp add del replId">
        <pc:chgData name="Aalst,Bianca B. van der" userId="S::886399@fontys.nl::d254a686-399c-4101-b97d-ebdd06d74b57" providerId="AD" clId="Web-{619A3537-34C6-468D-851F-47B5AD64ED38}" dt="2021-06-15T18:26:16.959" v="936"/>
        <pc:sldMkLst>
          <pc:docMk/>
          <pc:sldMk cId="3666330181" sldId="381"/>
        </pc:sldMkLst>
        <pc:spChg chg="add del mod">
          <ac:chgData name="Aalst,Bianca B. van der" userId="S::886399@fontys.nl::d254a686-399c-4101-b97d-ebdd06d74b57" providerId="AD" clId="Web-{619A3537-34C6-468D-851F-47B5AD64ED38}" dt="2021-06-15T18:25:46.646" v="932"/>
          <ac:spMkLst>
            <pc:docMk/>
            <pc:sldMk cId="3666330181" sldId="381"/>
            <ac:spMk id="3" creationId="{38405753-956C-4368-BBC9-7CDE4EA6EE95}"/>
          </ac:spMkLst>
        </pc:spChg>
        <pc:spChg chg="add mod">
          <ac:chgData name="Aalst,Bianca B. van der" userId="S::886399@fontys.nl::d254a686-399c-4101-b97d-ebdd06d74b57" providerId="AD" clId="Web-{619A3537-34C6-468D-851F-47B5AD64ED38}" dt="2021-06-15T18:25:33.349" v="930"/>
          <ac:spMkLst>
            <pc:docMk/>
            <pc:sldMk cId="3666330181" sldId="381"/>
            <ac:spMk id="10" creationId="{2B49F13F-7F5E-4DBC-9855-766B8E74251C}"/>
          </ac:spMkLst>
        </pc:spChg>
        <pc:spChg chg="del">
          <ac:chgData name="Aalst,Bianca B. van der" userId="S::886399@fontys.nl::d254a686-399c-4101-b97d-ebdd06d74b57" providerId="AD" clId="Web-{619A3537-34C6-468D-851F-47B5AD64ED38}" dt="2021-06-15T18:24:54.426" v="923"/>
          <ac:spMkLst>
            <pc:docMk/>
            <pc:sldMk cId="3666330181" sldId="381"/>
            <ac:spMk id="230" creationId="{00000000-0000-0000-0000-000000000000}"/>
          </ac:spMkLst>
        </pc:spChg>
        <pc:picChg chg="add del">
          <ac:chgData name="Aalst,Bianca B. van der" userId="S::886399@fontys.nl::d254a686-399c-4101-b97d-ebdd06d74b57" providerId="AD" clId="Web-{619A3537-34C6-468D-851F-47B5AD64ED38}" dt="2021-06-15T18:24:58.254" v="925"/>
          <ac:picMkLst>
            <pc:docMk/>
            <pc:sldMk cId="3666330181" sldId="381"/>
            <ac:picMk id="5" creationId="{D6B600BE-9448-4783-99CA-9963A2949AA4}"/>
          </ac:picMkLst>
        </pc:picChg>
        <pc:picChg chg="add del">
          <ac:chgData name="Aalst,Bianca B. van der" userId="S::886399@fontys.nl::d254a686-399c-4101-b97d-ebdd06d74b57" providerId="AD" clId="Web-{619A3537-34C6-468D-851F-47B5AD64ED38}" dt="2021-06-15T18:25:10.786" v="927"/>
          <ac:picMkLst>
            <pc:docMk/>
            <pc:sldMk cId="3666330181" sldId="381"/>
            <ac:picMk id="6" creationId="{77EE351F-54E7-4BD7-AA05-508045FD7F6F}"/>
          </ac:picMkLst>
        </pc:picChg>
        <pc:picChg chg="add mod">
          <ac:chgData name="Aalst,Bianca B. van der" userId="S::886399@fontys.nl::d254a686-399c-4101-b97d-ebdd06d74b57" providerId="AD" clId="Web-{619A3537-34C6-468D-851F-47B5AD64ED38}" dt="2021-06-15T18:26:02.271" v="935" actId="1076"/>
          <ac:picMkLst>
            <pc:docMk/>
            <pc:sldMk cId="3666330181" sldId="381"/>
            <ac:picMk id="8" creationId="{7ABE93CF-3B89-40D3-ADA9-6092E31805DA}"/>
          </ac:picMkLst>
        </pc:picChg>
      </pc:sldChg>
      <pc:sldChg chg="modSp new ord modNotes">
        <pc:chgData name="Aalst,Bianca B. van der" userId="S::886399@fontys.nl::d254a686-399c-4101-b97d-ebdd06d74b57" providerId="AD" clId="Web-{619A3537-34C6-468D-851F-47B5AD64ED38}" dt="2021-06-15T18:46:49.632" v="1300"/>
        <pc:sldMkLst>
          <pc:docMk/>
          <pc:sldMk cId="1444410889" sldId="382"/>
        </pc:sldMkLst>
        <pc:spChg chg="mod">
          <ac:chgData name="Aalst,Bianca B. van der" userId="S::886399@fontys.nl::d254a686-399c-4101-b97d-ebdd06d74b57" providerId="AD" clId="Web-{619A3537-34C6-468D-851F-47B5AD64ED38}" dt="2021-06-15T18:46:08.365" v="1263" actId="20577"/>
          <ac:spMkLst>
            <pc:docMk/>
            <pc:sldMk cId="1444410889" sldId="382"/>
            <ac:spMk id="3" creationId="{934CD4AD-1E5F-4BAA-A2E0-9BFC449E5A66}"/>
          </ac:spMkLst>
        </pc:spChg>
      </pc:sldChg>
      <pc:sldChg chg="add del replId">
        <pc:chgData name="Aalst,Bianca B. van der" userId="S::886399@fontys.nl::d254a686-399c-4101-b97d-ebdd06d74b57" providerId="AD" clId="Web-{619A3537-34C6-468D-851F-47B5AD64ED38}" dt="2021-06-15T18:48:44.635" v="1306"/>
        <pc:sldMkLst>
          <pc:docMk/>
          <pc:sldMk cId="2941960150" sldId="383"/>
        </pc:sldMkLst>
      </pc:sldChg>
      <pc:sldChg chg="add del replId">
        <pc:chgData name="Aalst,Bianca B. van der" userId="S::886399@fontys.nl::d254a686-399c-4101-b97d-ebdd06d74b57" providerId="AD" clId="Web-{619A3537-34C6-468D-851F-47B5AD64ED38}" dt="2021-06-15T18:49:24.886" v="1312"/>
        <pc:sldMkLst>
          <pc:docMk/>
          <pc:sldMk cId="3397427746" sldId="383"/>
        </pc:sldMkLst>
      </pc:sldChg>
    </pc:docChg>
  </pc:docChgLst>
  <pc:docChgLst>
    <pc:chgData name="Aalst,Bianca B. van der" userId="S::886399@fontys.nl::d254a686-399c-4101-b97d-ebdd06d74b57" providerId="AD" clId="Web-{657960A5-AC1D-479F-81A0-684C79AFE0A1}"/>
    <pc:docChg chg="modSld">
      <pc:chgData name="Aalst,Bianca B. van der" userId="S::886399@fontys.nl::d254a686-399c-4101-b97d-ebdd06d74b57" providerId="AD" clId="Web-{657960A5-AC1D-479F-81A0-684C79AFE0A1}" dt="2021-06-15T19:06:01.547" v="24" actId="20577"/>
      <pc:docMkLst>
        <pc:docMk/>
      </pc:docMkLst>
      <pc:sldChg chg="modSp">
        <pc:chgData name="Aalst,Bianca B. van der" userId="S::886399@fontys.nl::d254a686-399c-4101-b97d-ebdd06d74b57" providerId="AD" clId="Web-{657960A5-AC1D-479F-81A0-684C79AFE0A1}" dt="2021-06-15T19:00:09.873" v="12" actId="20577"/>
        <pc:sldMkLst>
          <pc:docMk/>
          <pc:sldMk cId="2286001276" sldId="293"/>
        </pc:sldMkLst>
        <pc:spChg chg="mod">
          <ac:chgData name="Aalst,Bianca B. van der" userId="S::886399@fontys.nl::d254a686-399c-4101-b97d-ebdd06d74b57" providerId="AD" clId="Web-{657960A5-AC1D-479F-81A0-684C79AFE0A1}" dt="2021-06-15T19:00:01.638" v="3" actId="20577"/>
          <ac:spMkLst>
            <pc:docMk/>
            <pc:sldMk cId="2286001276" sldId="293"/>
            <ac:spMk id="2" creationId="{00000000-0000-0000-0000-000000000000}"/>
          </ac:spMkLst>
        </pc:spChg>
        <pc:spChg chg="mod">
          <ac:chgData name="Aalst,Bianca B. van der" userId="S::886399@fontys.nl::d254a686-399c-4101-b97d-ebdd06d74b57" providerId="AD" clId="Web-{657960A5-AC1D-479F-81A0-684C79AFE0A1}" dt="2021-06-15T19:00:09.873" v="12" actId="20577"/>
          <ac:spMkLst>
            <pc:docMk/>
            <pc:sldMk cId="2286001276" sldId="293"/>
            <ac:spMk id="6" creationId="{166E3C3A-B6EC-4A8B-B7C4-05AD1BF5DAAA}"/>
          </ac:spMkLst>
        </pc:spChg>
      </pc:sldChg>
      <pc:sldChg chg="modSp">
        <pc:chgData name="Aalst,Bianca B. van der" userId="S::886399@fontys.nl::d254a686-399c-4101-b97d-ebdd06d74b57" providerId="AD" clId="Web-{657960A5-AC1D-479F-81A0-684C79AFE0A1}" dt="2021-06-15T19:06:01.547" v="24" actId="20577"/>
        <pc:sldMkLst>
          <pc:docMk/>
          <pc:sldMk cId="71353286" sldId="381"/>
        </pc:sldMkLst>
        <pc:spChg chg="mod">
          <ac:chgData name="Aalst,Bianca B. van der" userId="S::886399@fontys.nl::d254a686-399c-4101-b97d-ebdd06d74b57" providerId="AD" clId="Web-{657960A5-AC1D-479F-81A0-684C79AFE0A1}" dt="2021-06-15T19:06:01.547" v="24" actId="20577"/>
          <ac:spMkLst>
            <pc:docMk/>
            <pc:sldMk cId="71353286" sldId="381"/>
            <ac:spMk id="6" creationId="{166E3C3A-B6EC-4A8B-B7C4-05AD1BF5DAAA}"/>
          </ac:spMkLst>
        </pc:spChg>
      </pc:sldChg>
    </pc:docChg>
  </pc:docChgLst>
  <pc:docChgLst>
    <pc:chgData clId="Web-{657960A5-AC1D-479F-81A0-684C79AFE0A1}"/>
    <pc:docChg chg="modSld">
      <pc:chgData name="" userId="" providerId="" clId="Web-{657960A5-AC1D-479F-81A0-684C79AFE0A1}" dt="2021-06-15T18:57:33.537" v="1" actId="1076"/>
      <pc:docMkLst>
        <pc:docMk/>
      </pc:docMkLst>
      <pc:sldChg chg="modSp">
        <pc:chgData name="" userId="" providerId="" clId="Web-{657960A5-AC1D-479F-81A0-684C79AFE0A1}" dt="2021-06-15T18:57:33.537" v="1" actId="1076"/>
        <pc:sldMkLst>
          <pc:docMk/>
          <pc:sldMk cId="2777973847" sldId="291"/>
        </pc:sldMkLst>
        <pc:spChg chg="mod">
          <ac:chgData name="" userId="" providerId="" clId="Web-{657960A5-AC1D-479F-81A0-684C79AFE0A1}" dt="2021-06-15T18:57:33.537" v="1" actId="1076"/>
          <ac:spMkLst>
            <pc:docMk/>
            <pc:sldMk cId="2777973847" sldId="291"/>
            <ac:spMk id="4" creationId="{BBBD4BE9-BB1B-DC46-82AE-566906545FAC}"/>
          </ac:spMkLst>
        </pc:spChg>
      </pc:sldChg>
    </pc:docChg>
  </pc:docChgLst>
  <pc:docChgLst>
    <pc:chgData name="Aalst,Bianca B. van der" userId="S::886399@fontys.nl::d254a686-399c-4101-b97d-ebdd06d74b57" providerId="AD" clId="Web-{C3DD4464-DA6C-4911-BCAE-C6480E655828}"/>
    <pc:docChg chg="modSld">
      <pc:chgData name="Aalst,Bianca B. van der" userId="S::886399@fontys.nl::d254a686-399c-4101-b97d-ebdd06d74b57" providerId="AD" clId="Web-{C3DD4464-DA6C-4911-BCAE-C6480E655828}" dt="2021-06-17T14:30:48.252" v="60" actId="20577"/>
      <pc:docMkLst>
        <pc:docMk/>
      </pc:docMkLst>
      <pc:sldChg chg="modSp">
        <pc:chgData name="Aalst,Bianca B. van der" userId="S::886399@fontys.nl::d254a686-399c-4101-b97d-ebdd06d74b57" providerId="AD" clId="Web-{C3DD4464-DA6C-4911-BCAE-C6480E655828}" dt="2021-06-17T14:30:06.673" v="47" actId="14100"/>
        <pc:sldMkLst>
          <pc:docMk/>
          <pc:sldMk cId="0" sldId="271"/>
        </pc:sldMkLst>
        <pc:spChg chg="mod">
          <ac:chgData name="Aalst,Bianca B. van der" userId="S::886399@fontys.nl::d254a686-399c-4101-b97d-ebdd06d74b57" providerId="AD" clId="Web-{C3DD4464-DA6C-4911-BCAE-C6480E655828}" dt="2021-06-17T14:30:06.673" v="47" actId="14100"/>
          <ac:spMkLst>
            <pc:docMk/>
            <pc:sldMk cId="0" sldId="271"/>
            <ac:spMk id="215" creationId="{00000000-0000-0000-0000-000000000000}"/>
          </ac:spMkLst>
        </pc:spChg>
      </pc:sldChg>
      <pc:sldChg chg="addSp delSp modSp">
        <pc:chgData name="Aalst,Bianca B. van der" userId="S::886399@fontys.nl::d254a686-399c-4101-b97d-ebdd06d74b57" providerId="AD" clId="Web-{C3DD4464-DA6C-4911-BCAE-C6480E655828}" dt="2021-06-17T14:30:48.252" v="60" actId="20577"/>
        <pc:sldMkLst>
          <pc:docMk/>
          <pc:sldMk cId="0" sldId="272"/>
        </pc:sldMkLst>
        <pc:spChg chg="mod">
          <ac:chgData name="Aalst,Bianca B. van der" userId="S::886399@fontys.nl::d254a686-399c-4101-b97d-ebdd06d74b57" providerId="AD" clId="Web-{C3DD4464-DA6C-4911-BCAE-C6480E655828}" dt="2021-06-17T14:30:48.252" v="60" actId="20577"/>
          <ac:spMkLst>
            <pc:docMk/>
            <pc:sldMk cId="0" sldId="272"/>
            <ac:spMk id="8" creationId="{B41640C8-60E0-9D4D-AAC4-E303D4570AEA}"/>
          </ac:spMkLst>
        </pc:spChg>
        <pc:spChg chg="add del">
          <ac:chgData name="Aalst,Bianca B. van der" userId="S::886399@fontys.nl::d254a686-399c-4101-b97d-ebdd06d74b57" providerId="AD" clId="Web-{C3DD4464-DA6C-4911-BCAE-C6480E655828}" dt="2021-06-17T14:30:19.080" v="50"/>
          <ac:spMkLst>
            <pc:docMk/>
            <pc:sldMk cId="0" sldId="272"/>
            <ac:spMk id="9" creationId="{ACADAE4E-119C-4F91-BA12-DE6A2D9E99CF}"/>
          </ac:spMkLst>
        </pc:spChg>
        <pc:spChg chg="mod">
          <ac:chgData name="Aalst,Bianca B. van der" userId="S::886399@fontys.nl::d254a686-399c-4101-b97d-ebdd06d74b57" providerId="AD" clId="Web-{C3DD4464-DA6C-4911-BCAE-C6480E655828}" dt="2021-06-17T14:30:44.018" v="57" actId="1076"/>
          <ac:spMkLst>
            <pc:docMk/>
            <pc:sldMk cId="0" sldId="272"/>
            <ac:spMk id="221" creationId="{00000000-0000-0000-0000-000000000000}"/>
          </ac:spMkLst>
        </pc:spChg>
        <pc:picChg chg="mod">
          <ac:chgData name="Aalst,Bianca B. van der" userId="S::886399@fontys.nl::d254a686-399c-4101-b97d-ebdd06d74b57" providerId="AD" clId="Web-{C3DD4464-DA6C-4911-BCAE-C6480E655828}" dt="2021-06-17T14:30:44.049" v="58" actId="1076"/>
          <ac:picMkLst>
            <pc:docMk/>
            <pc:sldMk cId="0" sldId="272"/>
            <ac:picMk id="4" creationId="{B34B3960-B6AD-C04E-A091-B8D5B19533D6}"/>
          </ac:picMkLst>
        </pc:picChg>
        <pc:picChg chg="mod">
          <ac:chgData name="Aalst,Bianca B. van der" userId="S::886399@fontys.nl::d254a686-399c-4101-b97d-ebdd06d74b57" providerId="AD" clId="Web-{C3DD4464-DA6C-4911-BCAE-C6480E655828}" dt="2021-06-17T14:30:34.861" v="55" actId="1076"/>
          <ac:picMkLst>
            <pc:docMk/>
            <pc:sldMk cId="0" sldId="272"/>
            <ac:picMk id="6" creationId="{6A2308C5-6E1F-BE40-8E62-91870FB48B8B}"/>
          </ac:picMkLst>
        </pc:picChg>
      </pc:sldChg>
      <pc:sldChg chg="modSp">
        <pc:chgData name="Aalst,Bianca B. van der" userId="S::886399@fontys.nl::d254a686-399c-4101-b97d-ebdd06d74b57" providerId="AD" clId="Web-{C3DD4464-DA6C-4911-BCAE-C6480E655828}" dt="2021-06-17T14:26:03.464" v="3" actId="20577"/>
        <pc:sldMkLst>
          <pc:docMk/>
          <pc:sldMk cId="2254887079" sldId="292"/>
        </pc:sldMkLst>
        <pc:spChg chg="mod">
          <ac:chgData name="Aalst,Bianca B. van der" userId="S::886399@fontys.nl::d254a686-399c-4101-b97d-ebdd06d74b57" providerId="AD" clId="Web-{C3DD4464-DA6C-4911-BCAE-C6480E655828}" dt="2021-06-17T14:26:03.464" v="3" actId="20577"/>
          <ac:spMkLst>
            <pc:docMk/>
            <pc:sldMk cId="2254887079" sldId="292"/>
            <ac:spMk id="2" creationId="{00000000-0000-0000-0000-000000000000}"/>
          </ac:spMkLst>
        </pc:spChg>
      </pc:sldChg>
      <pc:sldChg chg="modSp">
        <pc:chgData name="Aalst,Bianca B. van der" userId="S::886399@fontys.nl::d254a686-399c-4101-b97d-ebdd06d74b57" providerId="AD" clId="Web-{C3DD4464-DA6C-4911-BCAE-C6480E655828}" dt="2021-06-17T14:27:26.810" v="10" actId="20577"/>
        <pc:sldMkLst>
          <pc:docMk/>
          <pc:sldMk cId="3840637645" sldId="294"/>
        </pc:sldMkLst>
        <pc:spChg chg="mod">
          <ac:chgData name="Aalst,Bianca B. van der" userId="S::886399@fontys.nl::d254a686-399c-4101-b97d-ebdd06d74b57" providerId="AD" clId="Web-{C3DD4464-DA6C-4911-BCAE-C6480E655828}" dt="2021-06-17T14:27:26.810" v="10" actId="20577"/>
          <ac:spMkLst>
            <pc:docMk/>
            <pc:sldMk cId="3840637645" sldId="294"/>
            <ac:spMk id="2" creationId="{00000000-0000-0000-0000-000000000000}"/>
          </ac:spMkLst>
        </pc:spChg>
      </pc:sldChg>
      <pc:sldChg chg="modSp">
        <pc:chgData name="Aalst,Bianca B. van der" userId="S::886399@fontys.nl::d254a686-399c-4101-b97d-ebdd06d74b57" providerId="AD" clId="Web-{C3DD4464-DA6C-4911-BCAE-C6480E655828}" dt="2021-06-17T14:27:35.045" v="12" actId="20577"/>
        <pc:sldMkLst>
          <pc:docMk/>
          <pc:sldMk cId="1704966886" sldId="295"/>
        </pc:sldMkLst>
        <pc:spChg chg="mod">
          <ac:chgData name="Aalst,Bianca B. van der" userId="S::886399@fontys.nl::d254a686-399c-4101-b97d-ebdd06d74b57" providerId="AD" clId="Web-{C3DD4464-DA6C-4911-BCAE-C6480E655828}" dt="2021-06-17T14:27:35.045" v="12" actId="20577"/>
          <ac:spMkLst>
            <pc:docMk/>
            <pc:sldMk cId="1704966886" sldId="295"/>
            <ac:spMk id="2" creationId="{00000000-0000-0000-0000-000000000000}"/>
          </ac:spMkLst>
        </pc:spChg>
      </pc:sldChg>
      <pc:sldChg chg="modSp">
        <pc:chgData name="Aalst,Bianca B. van der" userId="S::886399@fontys.nl::d254a686-399c-4101-b97d-ebdd06d74b57" providerId="AD" clId="Web-{C3DD4464-DA6C-4911-BCAE-C6480E655828}" dt="2021-06-17T14:27:43.998" v="14" actId="20577"/>
        <pc:sldMkLst>
          <pc:docMk/>
          <pc:sldMk cId="232688048" sldId="296"/>
        </pc:sldMkLst>
        <pc:spChg chg="mod">
          <ac:chgData name="Aalst,Bianca B. van der" userId="S::886399@fontys.nl::d254a686-399c-4101-b97d-ebdd06d74b57" providerId="AD" clId="Web-{C3DD4464-DA6C-4911-BCAE-C6480E655828}" dt="2021-06-17T14:27:43.998" v="14" actId="20577"/>
          <ac:spMkLst>
            <pc:docMk/>
            <pc:sldMk cId="232688048" sldId="296"/>
            <ac:spMk id="2" creationId="{00000000-0000-0000-0000-000000000000}"/>
          </ac:spMkLst>
        </pc:spChg>
      </pc:sldChg>
      <pc:sldChg chg="modSp">
        <pc:chgData name="Aalst,Bianca B. van der" userId="S::886399@fontys.nl::d254a686-399c-4101-b97d-ebdd06d74b57" providerId="AD" clId="Web-{C3DD4464-DA6C-4911-BCAE-C6480E655828}" dt="2021-06-17T14:27:30.873" v="11" actId="20577"/>
        <pc:sldMkLst>
          <pc:docMk/>
          <pc:sldMk cId="2728623609" sldId="299"/>
        </pc:sldMkLst>
        <pc:spChg chg="mod">
          <ac:chgData name="Aalst,Bianca B. van der" userId="S::886399@fontys.nl::d254a686-399c-4101-b97d-ebdd06d74b57" providerId="AD" clId="Web-{C3DD4464-DA6C-4911-BCAE-C6480E655828}" dt="2021-06-17T14:27:30.873" v="11" actId="20577"/>
          <ac:spMkLst>
            <pc:docMk/>
            <pc:sldMk cId="2728623609" sldId="299"/>
            <ac:spMk id="2" creationId="{00000000-0000-0000-0000-000000000000}"/>
          </ac:spMkLst>
        </pc:spChg>
      </pc:sldChg>
      <pc:sldChg chg="modSp">
        <pc:chgData name="Aalst,Bianca B. van der" userId="S::886399@fontys.nl::d254a686-399c-4101-b97d-ebdd06d74b57" providerId="AD" clId="Web-{C3DD4464-DA6C-4911-BCAE-C6480E655828}" dt="2021-06-17T14:27:39.935" v="13" actId="20577"/>
        <pc:sldMkLst>
          <pc:docMk/>
          <pc:sldMk cId="1261793917" sldId="300"/>
        </pc:sldMkLst>
        <pc:spChg chg="mod">
          <ac:chgData name="Aalst,Bianca B. van der" userId="S::886399@fontys.nl::d254a686-399c-4101-b97d-ebdd06d74b57" providerId="AD" clId="Web-{C3DD4464-DA6C-4911-BCAE-C6480E655828}" dt="2021-06-17T14:27:39.935" v="13" actId="20577"/>
          <ac:spMkLst>
            <pc:docMk/>
            <pc:sldMk cId="1261793917" sldId="300"/>
            <ac:spMk id="2" creationId="{00000000-0000-0000-0000-000000000000}"/>
          </ac:spMkLst>
        </pc:spChg>
      </pc:sldChg>
      <pc:sldChg chg="modSp">
        <pc:chgData name="Aalst,Bianca B. van der" userId="S::886399@fontys.nl::d254a686-399c-4101-b97d-ebdd06d74b57" providerId="AD" clId="Web-{C3DD4464-DA6C-4911-BCAE-C6480E655828}" dt="2021-06-17T14:26:55.137" v="5"/>
        <pc:sldMkLst>
          <pc:docMk/>
          <pc:sldMk cId="3384130133" sldId="301"/>
        </pc:sldMkLst>
        <pc:spChg chg="mod">
          <ac:chgData name="Aalst,Bianca B. van der" userId="S::886399@fontys.nl::d254a686-399c-4101-b97d-ebdd06d74b57" providerId="AD" clId="Web-{C3DD4464-DA6C-4911-BCAE-C6480E655828}" dt="2021-06-17T14:26:55.137" v="5"/>
          <ac:spMkLst>
            <pc:docMk/>
            <pc:sldMk cId="3384130133" sldId="301"/>
            <ac:spMk id="2" creationId="{00000000-0000-0000-0000-000000000000}"/>
          </ac:spMkLst>
        </pc:spChg>
      </pc:sldChg>
      <pc:sldChg chg="modSp">
        <pc:chgData name="Aalst,Bianca B. van der" userId="S::886399@fontys.nl::d254a686-399c-4101-b97d-ebdd06d74b57" providerId="AD" clId="Web-{C3DD4464-DA6C-4911-BCAE-C6480E655828}" dt="2021-06-17T14:27:01.059" v="6" actId="20577"/>
        <pc:sldMkLst>
          <pc:docMk/>
          <pc:sldMk cId="2372390132" sldId="302"/>
        </pc:sldMkLst>
        <pc:spChg chg="mod">
          <ac:chgData name="Aalst,Bianca B. van der" userId="S::886399@fontys.nl::d254a686-399c-4101-b97d-ebdd06d74b57" providerId="AD" clId="Web-{C3DD4464-DA6C-4911-BCAE-C6480E655828}" dt="2021-06-17T14:27:01.059" v="6" actId="20577"/>
          <ac:spMkLst>
            <pc:docMk/>
            <pc:sldMk cId="2372390132" sldId="302"/>
            <ac:spMk id="2" creationId="{00000000-0000-0000-0000-000000000000}"/>
          </ac:spMkLst>
        </pc:spChg>
      </pc:sldChg>
      <pc:sldChg chg="modSp">
        <pc:chgData name="Aalst,Bianca B. van der" userId="S::886399@fontys.nl::d254a686-399c-4101-b97d-ebdd06d74b57" providerId="AD" clId="Web-{C3DD4464-DA6C-4911-BCAE-C6480E655828}" dt="2021-06-17T14:27:09.857" v="7" actId="20577"/>
        <pc:sldMkLst>
          <pc:docMk/>
          <pc:sldMk cId="1320468788" sldId="303"/>
        </pc:sldMkLst>
        <pc:spChg chg="mod">
          <ac:chgData name="Aalst,Bianca B. van der" userId="S::886399@fontys.nl::d254a686-399c-4101-b97d-ebdd06d74b57" providerId="AD" clId="Web-{C3DD4464-DA6C-4911-BCAE-C6480E655828}" dt="2021-06-17T14:27:09.857" v="7" actId="20577"/>
          <ac:spMkLst>
            <pc:docMk/>
            <pc:sldMk cId="1320468788" sldId="303"/>
            <ac:spMk id="2" creationId="{00000000-0000-0000-0000-000000000000}"/>
          </ac:spMkLst>
        </pc:spChg>
      </pc:sldChg>
      <pc:sldChg chg="modSp">
        <pc:chgData name="Aalst,Bianca B. van der" userId="S::886399@fontys.nl::d254a686-399c-4101-b97d-ebdd06d74b57" providerId="AD" clId="Web-{C3DD4464-DA6C-4911-BCAE-C6480E655828}" dt="2021-06-17T14:27:21.466" v="9" actId="20577"/>
        <pc:sldMkLst>
          <pc:docMk/>
          <pc:sldMk cId="1950529932" sldId="312"/>
        </pc:sldMkLst>
        <pc:spChg chg="mod">
          <ac:chgData name="Aalst,Bianca B. van der" userId="S::886399@fontys.nl::d254a686-399c-4101-b97d-ebdd06d74b57" providerId="AD" clId="Web-{C3DD4464-DA6C-4911-BCAE-C6480E655828}" dt="2021-06-17T14:27:21.466" v="9" actId="20577"/>
          <ac:spMkLst>
            <pc:docMk/>
            <pc:sldMk cId="1950529932" sldId="312"/>
            <ac:spMk id="2" creationId="{00000000-0000-0000-0000-000000000000}"/>
          </ac:spMkLst>
        </pc:spChg>
      </pc:sldChg>
      <pc:sldChg chg="modSp">
        <pc:chgData name="Aalst,Bianca B. van der" userId="S::886399@fontys.nl::d254a686-399c-4101-b97d-ebdd06d74b57" providerId="AD" clId="Web-{C3DD4464-DA6C-4911-BCAE-C6480E655828}" dt="2021-06-17T14:27:47.857" v="15" actId="20577"/>
        <pc:sldMkLst>
          <pc:docMk/>
          <pc:sldMk cId="573246338" sldId="313"/>
        </pc:sldMkLst>
        <pc:spChg chg="mod">
          <ac:chgData name="Aalst,Bianca B. van der" userId="S::886399@fontys.nl::d254a686-399c-4101-b97d-ebdd06d74b57" providerId="AD" clId="Web-{C3DD4464-DA6C-4911-BCAE-C6480E655828}" dt="2021-06-17T14:27:47.857" v="15" actId="20577"/>
          <ac:spMkLst>
            <pc:docMk/>
            <pc:sldMk cId="573246338" sldId="313"/>
            <ac:spMk id="2" creationId="{00000000-0000-0000-0000-000000000000}"/>
          </ac:spMkLst>
        </pc:spChg>
      </pc:sldChg>
      <pc:sldChg chg="modSp">
        <pc:chgData name="Aalst,Bianca B. van der" userId="S::886399@fontys.nl::d254a686-399c-4101-b97d-ebdd06d74b57" providerId="AD" clId="Web-{C3DD4464-DA6C-4911-BCAE-C6480E655828}" dt="2021-06-17T14:28:23.030" v="16" actId="20577"/>
        <pc:sldMkLst>
          <pc:docMk/>
          <pc:sldMk cId="3820304907" sldId="314"/>
        </pc:sldMkLst>
        <pc:spChg chg="mod">
          <ac:chgData name="Aalst,Bianca B. van der" userId="S::886399@fontys.nl::d254a686-399c-4101-b97d-ebdd06d74b57" providerId="AD" clId="Web-{C3DD4464-DA6C-4911-BCAE-C6480E655828}" dt="2021-06-17T14:28:23.030" v="16" actId="20577"/>
          <ac:spMkLst>
            <pc:docMk/>
            <pc:sldMk cId="3820304907" sldId="314"/>
            <ac:spMk id="2" creationId="{00000000-0000-0000-0000-000000000000}"/>
          </ac:spMkLst>
        </pc:spChg>
      </pc:sldChg>
      <pc:sldChg chg="modSp">
        <pc:chgData name="Aalst,Bianca B. van der" userId="S::886399@fontys.nl::d254a686-399c-4101-b97d-ebdd06d74b57" providerId="AD" clId="Web-{C3DD4464-DA6C-4911-BCAE-C6480E655828}" dt="2021-06-17T14:28:27.014" v="17" actId="20577"/>
        <pc:sldMkLst>
          <pc:docMk/>
          <pc:sldMk cId="171866925" sldId="315"/>
        </pc:sldMkLst>
        <pc:spChg chg="mod">
          <ac:chgData name="Aalst,Bianca B. van der" userId="S::886399@fontys.nl::d254a686-399c-4101-b97d-ebdd06d74b57" providerId="AD" clId="Web-{C3DD4464-DA6C-4911-BCAE-C6480E655828}" dt="2021-06-17T14:28:27.014" v="17" actId="20577"/>
          <ac:spMkLst>
            <pc:docMk/>
            <pc:sldMk cId="171866925" sldId="315"/>
            <ac:spMk id="2" creationId="{00000000-0000-0000-0000-000000000000}"/>
          </ac:spMkLst>
        </pc:spChg>
      </pc:sldChg>
      <pc:sldChg chg="modSp">
        <pc:chgData name="Aalst,Bianca B. van der" userId="S::886399@fontys.nl::d254a686-399c-4101-b97d-ebdd06d74b57" providerId="AD" clId="Web-{C3DD4464-DA6C-4911-BCAE-C6480E655828}" dt="2021-06-17T14:28:30.655" v="18" actId="20577"/>
        <pc:sldMkLst>
          <pc:docMk/>
          <pc:sldMk cId="3305886431" sldId="316"/>
        </pc:sldMkLst>
        <pc:spChg chg="mod">
          <ac:chgData name="Aalst,Bianca B. van der" userId="S::886399@fontys.nl::d254a686-399c-4101-b97d-ebdd06d74b57" providerId="AD" clId="Web-{C3DD4464-DA6C-4911-BCAE-C6480E655828}" dt="2021-06-17T14:28:30.655" v="18" actId="20577"/>
          <ac:spMkLst>
            <pc:docMk/>
            <pc:sldMk cId="3305886431" sldId="316"/>
            <ac:spMk id="2" creationId="{00000000-0000-0000-0000-000000000000}"/>
          </ac:spMkLst>
        </pc:spChg>
      </pc:sldChg>
      <pc:sldChg chg="modSp">
        <pc:chgData name="Aalst,Bianca B. van der" userId="S::886399@fontys.nl::d254a686-399c-4101-b97d-ebdd06d74b57" providerId="AD" clId="Web-{C3DD4464-DA6C-4911-BCAE-C6480E655828}" dt="2021-06-17T14:28:33.843" v="19" actId="20577"/>
        <pc:sldMkLst>
          <pc:docMk/>
          <pc:sldMk cId="3013566641" sldId="317"/>
        </pc:sldMkLst>
        <pc:spChg chg="mod">
          <ac:chgData name="Aalst,Bianca B. van der" userId="S::886399@fontys.nl::d254a686-399c-4101-b97d-ebdd06d74b57" providerId="AD" clId="Web-{C3DD4464-DA6C-4911-BCAE-C6480E655828}" dt="2021-06-17T14:28:33.843" v="19" actId="20577"/>
          <ac:spMkLst>
            <pc:docMk/>
            <pc:sldMk cId="3013566641" sldId="317"/>
            <ac:spMk id="2" creationId="{00000000-0000-0000-0000-000000000000}"/>
          </ac:spMkLst>
        </pc:spChg>
      </pc:sldChg>
      <pc:sldChg chg="modSp">
        <pc:chgData name="Aalst,Bianca B. van der" userId="S::886399@fontys.nl::d254a686-399c-4101-b97d-ebdd06d74b57" providerId="AD" clId="Web-{C3DD4464-DA6C-4911-BCAE-C6480E655828}" dt="2021-06-17T14:28:38.499" v="20" actId="20577"/>
        <pc:sldMkLst>
          <pc:docMk/>
          <pc:sldMk cId="3693076071" sldId="318"/>
        </pc:sldMkLst>
        <pc:spChg chg="mod">
          <ac:chgData name="Aalst,Bianca B. van der" userId="S::886399@fontys.nl::d254a686-399c-4101-b97d-ebdd06d74b57" providerId="AD" clId="Web-{C3DD4464-DA6C-4911-BCAE-C6480E655828}" dt="2021-06-17T14:28:38.499" v="20" actId="20577"/>
          <ac:spMkLst>
            <pc:docMk/>
            <pc:sldMk cId="3693076071" sldId="318"/>
            <ac:spMk id="2" creationId="{00000000-0000-0000-0000-000000000000}"/>
          </ac:spMkLst>
        </pc:spChg>
      </pc:sldChg>
      <pc:sldChg chg="modSp">
        <pc:chgData name="Aalst,Bianca B. van der" userId="S::886399@fontys.nl::d254a686-399c-4101-b97d-ebdd06d74b57" providerId="AD" clId="Web-{C3DD4464-DA6C-4911-BCAE-C6480E655828}" dt="2021-06-17T14:28:42.280" v="21" actId="20577"/>
        <pc:sldMkLst>
          <pc:docMk/>
          <pc:sldMk cId="1698104280" sldId="319"/>
        </pc:sldMkLst>
        <pc:spChg chg="mod">
          <ac:chgData name="Aalst,Bianca B. van der" userId="S::886399@fontys.nl::d254a686-399c-4101-b97d-ebdd06d74b57" providerId="AD" clId="Web-{C3DD4464-DA6C-4911-BCAE-C6480E655828}" dt="2021-06-17T14:28:42.280" v="21" actId="20577"/>
          <ac:spMkLst>
            <pc:docMk/>
            <pc:sldMk cId="1698104280" sldId="319"/>
            <ac:spMk id="2" creationId="{00000000-0000-0000-0000-000000000000}"/>
          </ac:spMkLst>
        </pc:spChg>
      </pc:sldChg>
      <pc:sldChg chg="modSp">
        <pc:chgData name="Aalst,Bianca B. van der" userId="S::886399@fontys.nl::d254a686-399c-4101-b97d-ebdd06d74b57" providerId="AD" clId="Web-{C3DD4464-DA6C-4911-BCAE-C6480E655828}" dt="2021-06-17T14:28:46.202" v="22" actId="20577"/>
        <pc:sldMkLst>
          <pc:docMk/>
          <pc:sldMk cId="1829345837" sldId="320"/>
        </pc:sldMkLst>
        <pc:spChg chg="mod">
          <ac:chgData name="Aalst,Bianca B. van der" userId="S::886399@fontys.nl::d254a686-399c-4101-b97d-ebdd06d74b57" providerId="AD" clId="Web-{C3DD4464-DA6C-4911-BCAE-C6480E655828}" dt="2021-06-17T14:28:46.202" v="22" actId="20577"/>
          <ac:spMkLst>
            <pc:docMk/>
            <pc:sldMk cId="1829345837" sldId="320"/>
            <ac:spMk id="2" creationId="{00000000-0000-0000-0000-000000000000}"/>
          </ac:spMkLst>
        </pc:spChg>
      </pc:sldChg>
      <pc:sldChg chg="modSp">
        <pc:chgData name="Aalst,Bianca B. van der" userId="S::886399@fontys.nl::d254a686-399c-4101-b97d-ebdd06d74b57" providerId="AD" clId="Web-{C3DD4464-DA6C-4911-BCAE-C6480E655828}" dt="2021-06-17T14:28:49.859" v="23" actId="20577"/>
        <pc:sldMkLst>
          <pc:docMk/>
          <pc:sldMk cId="1653057477" sldId="321"/>
        </pc:sldMkLst>
        <pc:spChg chg="mod">
          <ac:chgData name="Aalst,Bianca B. van der" userId="S::886399@fontys.nl::d254a686-399c-4101-b97d-ebdd06d74b57" providerId="AD" clId="Web-{C3DD4464-DA6C-4911-BCAE-C6480E655828}" dt="2021-06-17T14:28:49.859" v="23" actId="20577"/>
          <ac:spMkLst>
            <pc:docMk/>
            <pc:sldMk cId="1653057477" sldId="321"/>
            <ac:spMk id="2" creationId="{00000000-0000-0000-0000-000000000000}"/>
          </ac:spMkLst>
        </pc:spChg>
      </pc:sldChg>
      <pc:sldChg chg="modSp">
        <pc:chgData name="Aalst,Bianca B. van der" userId="S::886399@fontys.nl::d254a686-399c-4101-b97d-ebdd06d74b57" providerId="AD" clId="Web-{C3DD4464-DA6C-4911-BCAE-C6480E655828}" dt="2021-06-17T14:25:58.933" v="1" actId="20577"/>
        <pc:sldMkLst>
          <pc:docMk/>
          <pc:sldMk cId="3998333872" sldId="340"/>
        </pc:sldMkLst>
        <pc:spChg chg="mod">
          <ac:chgData name="Aalst,Bianca B. van der" userId="S::886399@fontys.nl::d254a686-399c-4101-b97d-ebdd06d74b57" providerId="AD" clId="Web-{C3DD4464-DA6C-4911-BCAE-C6480E655828}" dt="2021-06-17T14:25:58.933" v="1" actId="20577"/>
          <ac:spMkLst>
            <pc:docMk/>
            <pc:sldMk cId="3998333872" sldId="340"/>
            <ac:spMk id="2" creationId="{00000000-0000-0000-0000-000000000000}"/>
          </ac:spMkLst>
        </pc:spChg>
      </pc:sldChg>
      <pc:sldChg chg="modSp">
        <pc:chgData name="Aalst,Bianca B. van der" userId="S::886399@fontys.nl::d254a686-399c-4101-b97d-ebdd06d74b57" providerId="AD" clId="Web-{C3DD4464-DA6C-4911-BCAE-C6480E655828}" dt="2021-06-17T14:29:42.657" v="33" actId="20577"/>
        <pc:sldMkLst>
          <pc:docMk/>
          <pc:sldMk cId="4224749559" sldId="341"/>
        </pc:sldMkLst>
        <pc:spChg chg="mod">
          <ac:chgData name="Aalst,Bianca B. van der" userId="S::886399@fontys.nl::d254a686-399c-4101-b97d-ebdd06d74b57" providerId="AD" clId="Web-{C3DD4464-DA6C-4911-BCAE-C6480E655828}" dt="2021-06-17T14:29:42.657" v="33" actId="20577"/>
          <ac:spMkLst>
            <pc:docMk/>
            <pc:sldMk cId="4224749559" sldId="341"/>
            <ac:spMk id="4" creationId="{97609653-DFC9-4122-8494-92999AE6B1D9}"/>
          </ac:spMkLst>
        </pc:spChg>
      </pc:sldChg>
      <pc:sldChg chg="modSp">
        <pc:chgData name="Aalst,Bianca B. van der" userId="S::886399@fontys.nl::d254a686-399c-4101-b97d-ebdd06d74b57" providerId="AD" clId="Web-{C3DD4464-DA6C-4911-BCAE-C6480E655828}" dt="2021-06-17T14:27:14.169" v="8" actId="20577"/>
        <pc:sldMkLst>
          <pc:docMk/>
          <pc:sldMk cId="3069508372" sldId="378"/>
        </pc:sldMkLst>
        <pc:spChg chg="mod">
          <ac:chgData name="Aalst,Bianca B. van der" userId="S::886399@fontys.nl::d254a686-399c-4101-b97d-ebdd06d74b57" providerId="AD" clId="Web-{C3DD4464-DA6C-4911-BCAE-C6480E655828}" dt="2021-06-17T14:27:14.169" v="8" actId="20577"/>
          <ac:spMkLst>
            <pc:docMk/>
            <pc:sldMk cId="3069508372" sldId="378"/>
            <ac:spMk id="2" creationId="{00000000-0000-0000-0000-000000000000}"/>
          </ac:spMkLst>
        </pc:spChg>
      </pc:sldChg>
      <pc:sldChg chg="modSp modNotes">
        <pc:chgData name="Aalst,Bianca B. van der" userId="S::886399@fontys.nl::d254a686-399c-4101-b97d-ebdd06d74b57" providerId="AD" clId="Web-{C3DD4464-DA6C-4911-BCAE-C6480E655828}" dt="2021-06-17T14:29:22.688" v="28" actId="20577"/>
        <pc:sldMkLst>
          <pc:docMk/>
          <pc:sldMk cId="1843851164" sldId="379"/>
        </pc:sldMkLst>
        <pc:spChg chg="mod">
          <ac:chgData name="Aalst,Bianca B. van der" userId="S::886399@fontys.nl::d254a686-399c-4101-b97d-ebdd06d74b57" providerId="AD" clId="Web-{C3DD4464-DA6C-4911-BCAE-C6480E655828}" dt="2021-06-17T14:29:22.688" v="28" actId="20577"/>
          <ac:spMkLst>
            <pc:docMk/>
            <pc:sldMk cId="1843851164" sldId="379"/>
            <ac:spMk id="2" creationId="{00000000-0000-0000-0000-000000000000}"/>
          </ac:spMkLst>
        </pc:spChg>
      </pc:sldChg>
    </pc:docChg>
  </pc:docChgLst>
  <pc:docChgLst>
    <pc:chgData name="Velde,Robert R. van der" userId="de46b5d1-404d-4e15-a300-cab1b4a4a652" providerId="ADAL" clId="{A5B7C858-0D89-4669-8995-0D23D742FC41}"/>
    <pc:docChg chg="custSel addSld delSld modSld sldOrd">
      <pc:chgData name="Velde,Robert R. van der" userId="de46b5d1-404d-4e15-a300-cab1b4a4a652" providerId="ADAL" clId="{A5B7C858-0D89-4669-8995-0D23D742FC41}" dt="2021-06-17T08:38:36.388" v="116" actId="12"/>
      <pc:docMkLst>
        <pc:docMk/>
      </pc:docMkLst>
      <pc:sldChg chg="modSp mod">
        <pc:chgData name="Velde,Robert R. van der" userId="de46b5d1-404d-4e15-a300-cab1b4a4a652" providerId="ADAL" clId="{A5B7C858-0D89-4669-8995-0D23D742FC41}" dt="2021-06-16T07:53:28.926" v="12" actId="20577"/>
        <pc:sldMkLst>
          <pc:docMk/>
          <pc:sldMk cId="2254887079" sldId="292"/>
        </pc:sldMkLst>
        <pc:spChg chg="mod">
          <ac:chgData name="Velde,Robert R. van der" userId="de46b5d1-404d-4e15-a300-cab1b4a4a652" providerId="ADAL" clId="{A5B7C858-0D89-4669-8995-0D23D742FC41}" dt="2021-06-16T07:53:28.926" v="12" actId="20577"/>
          <ac:spMkLst>
            <pc:docMk/>
            <pc:sldMk cId="2254887079" sldId="292"/>
            <ac:spMk id="3" creationId="{00000000-0000-0000-0000-000000000000}"/>
          </ac:spMkLst>
        </pc:spChg>
      </pc:sldChg>
      <pc:sldChg chg="modSp mod">
        <pc:chgData name="Velde,Robert R. van der" userId="de46b5d1-404d-4e15-a300-cab1b4a4a652" providerId="ADAL" clId="{A5B7C858-0D89-4669-8995-0D23D742FC41}" dt="2021-06-17T08:33:55.033" v="73" actId="3626"/>
        <pc:sldMkLst>
          <pc:docMk/>
          <pc:sldMk cId="2286001276" sldId="293"/>
        </pc:sldMkLst>
        <pc:spChg chg="mod">
          <ac:chgData name="Velde,Robert R. van der" userId="de46b5d1-404d-4e15-a300-cab1b4a4a652" providerId="ADAL" clId="{A5B7C858-0D89-4669-8995-0D23D742FC41}" dt="2021-06-17T08:33:55.033" v="73" actId="3626"/>
          <ac:spMkLst>
            <pc:docMk/>
            <pc:sldMk cId="2286001276" sldId="293"/>
            <ac:spMk id="6" creationId="{166E3C3A-B6EC-4A8B-B7C4-05AD1BF5DAAA}"/>
          </ac:spMkLst>
        </pc:spChg>
      </pc:sldChg>
      <pc:sldChg chg="addSp modSp mod setBg">
        <pc:chgData name="Velde,Robert R. van der" userId="de46b5d1-404d-4e15-a300-cab1b4a4a652" providerId="ADAL" clId="{A5B7C858-0D89-4669-8995-0D23D742FC41}" dt="2021-06-17T08:38:36.388" v="116" actId="12"/>
        <pc:sldMkLst>
          <pc:docMk/>
          <pc:sldMk cId="3115493427" sldId="329"/>
        </pc:sldMkLst>
        <pc:spChg chg="mod">
          <ac:chgData name="Velde,Robert R. van der" userId="de46b5d1-404d-4e15-a300-cab1b4a4a652" providerId="ADAL" clId="{A5B7C858-0D89-4669-8995-0D23D742FC41}" dt="2021-06-17T08:33:39.337" v="72" actId="113"/>
          <ac:spMkLst>
            <pc:docMk/>
            <pc:sldMk cId="3115493427" sldId="329"/>
            <ac:spMk id="2" creationId="{00000000-0000-0000-0000-000000000000}"/>
          </ac:spMkLst>
        </pc:spChg>
        <pc:spChg chg="add mod">
          <ac:chgData name="Velde,Robert R. van der" userId="de46b5d1-404d-4e15-a300-cab1b4a4a652" providerId="ADAL" clId="{A5B7C858-0D89-4669-8995-0D23D742FC41}" dt="2021-06-17T08:33:21.942" v="65" actId="207"/>
          <ac:spMkLst>
            <pc:docMk/>
            <pc:sldMk cId="3115493427" sldId="329"/>
            <ac:spMk id="4" creationId="{A2EDF3DC-FF94-4996-B3E9-C38BC521DF3A}"/>
          </ac:spMkLst>
        </pc:spChg>
        <pc:spChg chg="add mod">
          <ac:chgData name="Velde,Robert R. van der" userId="de46b5d1-404d-4e15-a300-cab1b4a4a652" providerId="ADAL" clId="{A5B7C858-0D89-4669-8995-0D23D742FC41}" dt="2021-06-17T08:38:36.388" v="116" actId="12"/>
          <ac:spMkLst>
            <pc:docMk/>
            <pc:sldMk cId="3115493427" sldId="329"/>
            <ac:spMk id="5" creationId="{42408926-3786-4D37-B216-512C35801D31}"/>
          </ac:spMkLst>
        </pc:spChg>
      </pc:sldChg>
      <pc:sldChg chg="del">
        <pc:chgData name="Velde,Robert R. van der" userId="de46b5d1-404d-4e15-a300-cab1b4a4a652" providerId="ADAL" clId="{A5B7C858-0D89-4669-8995-0D23D742FC41}" dt="2021-06-16T07:55:14.177" v="19" actId="47"/>
        <pc:sldMkLst>
          <pc:docMk/>
          <pc:sldMk cId="1444410889" sldId="382"/>
        </pc:sldMkLst>
      </pc:sldChg>
      <pc:sldChg chg="modSp add del mod ord">
        <pc:chgData name="Velde,Robert R. van der" userId="de46b5d1-404d-4e15-a300-cab1b4a4a652" providerId="ADAL" clId="{A5B7C858-0D89-4669-8995-0D23D742FC41}" dt="2021-06-16T07:55:48.727" v="24" actId="47"/>
        <pc:sldMkLst>
          <pc:docMk/>
          <pc:sldMk cId="57143136" sldId="383"/>
        </pc:sldMkLst>
        <pc:spChg chg="mod">
          <ac:chgData name="Velde,Robert R. van der" userId="de46b5d1-404d-4e15-a300-cab1b4a4a652" providerId="ADAL" clId="{A5B7C858-0D89-4669-8995-0D23D742FC41}" dt="2021-06-16T07:55:38.411" v="23"/>
          <ac:spMkLst>
            <pc:docMk/>
            <pc:sldMk cId="57143136" sldId="383"/>
            <ac:spMk id="2" creationId="{00000000-0000-0000-0000-000000000000}"/>
          </ac:spMkLst>
        </pc:spChg>
      </pc:sldChg>
    </pc:docChg>
  </pc:docChgLst>
  <pc:docChgLst>
    <pc:chgData name="Aalst,Bianca B. van der" userId="S::886399@fontys.nl::d254a686-399c-4101-b97d-ebdd06d74b57" providerId="AD" clId="Web-{B5BE5DCB-D7F3-4A52-BE78-BF1A50FA8685}"/>
    <pc:docChg chg="modSld">
      <pc:chgData name="Aalst,Bianca B. van der" userId="S::886399@fontys.nl::d254a686-399c-4101-b97d-ebdd06d74b57" providerId="AD" clId="Web-{B5BE5DCB-D7F3-4A52-BE78-BF1A50FA8685}" dt="2021-06-17T13:56:07.859" v="203" actId="1076"/>
      <pc:docMkLst>
        <pc:docMk/>
      </pc:docMkLst>
      <pc:sldChg chg="modSp">
        <pc:chgData name="Aalst,Bianca B. van der" userId="S::886399@fontys.nl::d254a686-399c-4101-b97d-ebdd06d74b57" providerId="AD" clId="Web-{B5BE5DCB-D7F3-4A52-BE78-BF1A50FA8685}" dt="2021-06-17T13:47:21.313" v="4" actId="20577"/>
        <pc:sldMkLst>
          <pc:docMk/>
          <pc:sldMk cId="2777973847" sldId="291"/>
        </pc:sldMkLst>
        <pc:spChg chg="mod">
          <ac:chgData name="Aalst,Bianca B. van der" userId="S::886399@fontys.nl::d254a686-399c-4101-b97d-ebdd06d74b57" providerId="AD" clId="Web-{B5BE5DCB-D7F3-4A52-BE78-BF1A50FA8685}" dt="2021-06-17T13:47:21.313" v="4" actId="20577"/>
          <ac:spMkLst>
            <pc:docMk/>
            <pc:sldMk cId="2777973847" sldId="291"/>
            <ac:spMk id="3" creationId="{00000000-0000-0000-0000-000000000000}"/>
          </ac:spMkLst>
        </pc:spChg>
      </pc:sldChg>
      <pc:sldChg chg="modSp">
        <pc:chgData name="Aalst,Bianca B. van der" userId="S::886399@fontys.nl::d254a686-399c-4101-b97d-ebdd06d74b57" providerId="AD" clId="Web-{B5BE5DCB-D7F3-4A52-BE78-BF1A50FA8685}" dt="2021-06-17T13:48:06.924" v="6" actId="20577"/>
        <pc:sldMkLst>
          <pc:docMk/>
          <pc:sldMk cId="2254887079" sldId="292"/>
        </pc:sldMkLst>
        <pc:spChg chg="mod">
          <ac:chgData name="Aalst,Bianca B. van der" userId="S::886399@fontys.nl::d254a686-399c-4101-b97d-ebdd06d74b57" providerId="AD" clId="Web-{B5BE5DCB-D7F3-4A52-BE78-BF1A50FA8685}" dt="2021-06-17T13:48:06.924" v="6" actId="20577"/>
          <ac:spMkLst>
            <pc:docMk/>
            <pc:sldMk cId="2254887079" sldId="292"/>
            <ac:spMk id="3" creationId="{00000000-0000-0000-0000-000000000000}"/>
          </ac:spMkLst>
        </pc:spChg>
      </pc:sldChg>
      <pc:sldChg chg="modSp">
        <pc:chgData name="Aalst,Bianca B. van der" userId="S::886399@fontys.nl::d254a686-399c-4101-b97d-ebdd06d74b57" providerId="AD" clId="Web-{B5BE5DCB-D7F3-4A52-BE78-BF1A50FA8685}" dt="2021-06-17T13:56:07.859" v="203" actId="1076"/>
        <pc:sldMkLst>
          <pc:docMk/>
          <pc:sldMk cId="2286001276" sldId="293"/>
        </pc:sldMkLst>
        <pc:spChg chg="mod">
          <ac:chgData name="Aalst,Bianca B. van der" userId="S::886399@fontys.nl::d254a686-399c-4101-b97d-ebdd06d74b57" providerId="AD" clId="Web-{B5BE5DCB-D7F3-4A52-BE78-BF1A50FA8685}" dt="2021-06-17T13:56:07.859" v="203" actId="1076"/>
          <ac:spMkLst>
            <pc:docMk/>
            <pc:sldMk cId="2286001276" sldId="293"/>
            <ac:spMk id="6" creationId="{166E3C3A-B6EC-4A8B-B7C4-05AD1BF5DAAA}"/>
          </ac:spMkLst>
        </pc:spChg>
      </pc:sldChg>
      <pc:sldChg chg="modSp">
        <pc:chgData name="Aalst,Bianca B. van der" userId="S::886399@fontys.nl::d254a686-399c-4101-b97d-ebdd06d74b57" providerId="AD" clId="Web-{B5BE5DCB-D7F3-4A52-BE78-BF1A50FA8685}" dt="2021-06-17T13:54:28.950" v="201" actId="20577"/>
        <pc:sldMkLst>
          <pc:docMk/>
          <pc:sldMk cId="3384130133" sldId="301"/>
        </pc:sldMkLst>
        <pc:spChg chg="mod">
          <ac:chgData name="Aalst,Bianca B. van der" userId="S::886399@fontys.nl::d254a686-399c-4101-b97d-ebdd06d74b57" providerId="AD" clId="Web-{B5BE5DCB-D7F3-4A52-BE78-BF1A50FA8685}" dt="2021-06-17T13:54:28.950" v="201" actId="20577"/>
          <ac:spMkLst>
            <pc:docMk/>
            <pc:sldMk cId="3384130133" sldId="301"/>
            <ac:spMk id="3" creationId="{D49C4691-9B59-4434-B800-06463CC703E8}"/>
          </ac:spMkLst>
        </pc:spChg>
      </pc:sldChg>
      <pc:sldChg chg="addSp modSp">
        <pc:chgData name="Aalst,Bianca B. van der" userId="S::886399@fontys.nl::d254a686-399c-4101-b97d-ebdd06d74b57" providerId="AD" clId="Web-{B5BE5DCB-D7F3-4A52-BE78-BF1A50FA8685}" dt="2021-06-17T13:49:44.239" v="29"/>
        <pc:sldMkLst>
          <pc:docMk/>
          <pc:sldMk cId="3115493427" sldId="329"/>
        </pc:sldMkLst>
        <pc:spChg chg="mod">
          <ac:chgData name="Aalst,Bianca B. van der" userId="S::886399@fontys.nl::d254a686-399c-4101-b97d-ebdd06d74b57" providerId="AD" clId="Web-{B5BE5DCB-D7F3-4A52-BE78-BF1A50FA8685}" dt="2021-06-17T13:48:52.862" v="26" actId="20577"/>
          <ac:spMkLst>
            <pc:docMk/>
            <pc:sldMk cId="3115493427" sldId="329"/>
            <ac:spMk id="2" creationId="{00000000-0000-0000-0000-000000000000}"/>
          </ac:spMkLst>
        </pc:spChg>
        <pc:spChg chg="mod">
          <ac:chgData name="Aalst,Bianca B. van der" userId="S::886399@fontys.nl::d254a686-399c-4101-b97d-ebdd06d74b57" providerId="AD" clId="Web-{B5BE5DCB-D7F3-4A52-BE78-BF1A50FA8685}" dt="2021-06-17T13:49:23.410" v="28" actId="20577"/>
          <ac:spMkLst>
            <pc:docMk/>
            <pc:sldMk cId="3115493427" sldId="329"/>
            <ac:spMk id="3" creationId="{00000000-0000-0000-0000-000000000000}"/>
          </ac:spMkLst>
        </pc:spChg>
        <pc:picChg chg="add">
          <ac:chgData name="Aalst,Bianca B. van der" userId="S::886399@fontys.nl::d254a686-399c-4101-b97d-ebdd06d74b57" providerId="AD" clId="Web-{B5BE5DCB-D7F3-4A52-BE78-BF1A50FA8685}" dt="2021-06-17T13:49:44.239" v="29"/>
          <ac:picMkLst>
            <pc:docMk/>
            <pc:sldMk cId="3115493427" sldId="329"/>
            <ac:picMk id="7" creationId="{F57645BB-FF7F-46F6-894A-E515B7FA8100}"/>
          </ac:picMkLst>
        </pc:picChg>
      </pc:sldChg>
    </pc:docChg>
  </pc:docChgLst>
  <pc:docChgLst>
    <pc:chgData name="Jamin,Jean J.H.A.C." userId="S::875706@fontys.nl::f2903696-3cdb-4ce9-ba50-43d293997050" providerId="AD" clId="Web-{7E8CDC14-1EA4-4CD5-9E4C-ACD0469BB932}"/>
    <pc:docChg chg="addSld modSld sldOrd">
      <pc:chgData name="Jamin,Jean J.H.A.C." userId="S::875706@fontys.nl::f2903696-3cdb-4ce9-ba50-43d293997050" providerId="AD" clId="Web-{7E8CDC14-1EA4-4CD5-9E4C-ACD0469BB932}" dt="2021-06-18T11:08:39.375" v="6" actId="1076"/>
      <pc:docMkLst>
        <pc:docMk/>
      </pc:docMkLst>
      <pc:sldChg chg="ord">
        <pc:chgData name="Jamin,Jean J.H.A.C." userId="S::875706@fontys.nl::f2903696-3cdb-4ce9-ba50-43d293997050" providerId="AD" clId="Web-{7E8CDC14-1EA4-4CD5-9E4C-ACD0469BB932}" dt="2021-06-18T11:07:43.655" v="1"/>
        <pc:sldMkLst>
          <pc:docMk/>
          <pc:sldMk cId="2155465242" sldId="377"/>
        </pc:sldMkLst>
      </pc:sldChg>
      <pc:sldChg chg="addSp delSp modSp add replId">
        <pc:chgData name="Jamin,Jean J.H.A.C." userId="S::875706@fontys.nl::f2903696-3cdb-4ce9-ba50-43d293997050" providerId="AD" clId="Web-{7E8CDC14-1EA4-4CD5-9E4C-ACD0469BB932}" dt="2021-06-18T11:08:39.375" v="6" actId="1076"/>
        <pc:sldMkLst>
          <pc:docMk/>
          <pc:sldMk cId="3653404708" sldId="390"/>
        </pc:sldMkLst>
        <pc:spChg chg="del">
          <ac:chgData name="Jamin,Jean J.H.A.C." userId="S::875706@fontys.nl::f2903696-3cdb-4ce9-ba50-43d293997050" providerId="AD" clId="Web-{7E8CDC14-1EA4-4CD5-9E4C-ACD0469BB932}" dt="2021-06-18T11:07:57.405" v="3"/>
          <ac:spMkLst>
            <pc:docMk/>
            <pc:sldMk cId="3653404708" sldId="390"/>
            <ac:spMk id="6" creationId="{3A012FC8-CB44-5E4B-A4B6-8DC8D53767FF}"/>
          </ac:spMkLst>
        </pc:spChg>
        <pc:spChg chg="del">
          <ac:chgData name="Jamin,Jean J.H.A.C." userId="S::875706@fontys.nl::f2903696-3cdb-4ce9-ba50-43d293997050" providerId="AD" clId="Web-{7E8CDC14-1EA4-4CD5-9E4C-ACD0469BB932}" dt="2021-06-18T11:07:51.874" v="2"/>
          <ac:spMkLst>
            <pc:docMk/>
            <pc:sldMk cId="3653404708" sldId="390"/>
            <ac:spMk id="7" creationId="{94FE0533-EFE4-3547-809D-DF455AC323CC}"/>
          </ac:spMkLst>
        </pc:spChg>
        <pc:picChg chg="add mod">
          <ac:chgData name="Jamin,Jean J.H.A.C." userId="S::875706@fontys.nl::f2903696-3cdb-4ce9-ba50-43d293997050" providerId="AD" clId="Web-{7E8CDC14-1EA4-4CD5-9E4C-ACD0469BB932}" dt="2021-06-18T11:08:39.375" v="6" actId="1076"/>
          <ac:picMkLst>
            <pc:docMk/>
            <pc:sldMk cId="3653404708" sldId="390"/>
            <ac:picMk id="2" creationId="{F0A928C8-FE52-4732-B080-CF9C8E208FB2}"/>
          </ac:picMkLst>
        </pc:picChg>
      </pc:sldChg>
    </pc:docChg>
  </pc:docChgLst>
  <pc:docChgLst>
    <pc:chgData name="Jamin,Jean J.H.A.C." userId="S::875706@fontys.nl::f2903696-3cdb-4ce9-ba50-43d293997050" providerId="AD" clId="Web-{6B8D96ED-281E-4127-B79A-E1101A9CB2D7}"/>
    <pc:docChg chg="modSld">
      <pc:chgData name="Jamin,Jean J.H.A.C." userId="S::875706@fontys.nl::f2903696-3cdb-4ce9-ba50-43d293997050" providerId="AD" clId="Web-{6B8D96ED-281E-4127-B79A-E1101A9CB2D7}" dt="2021-06-15T13:30:09.255" v="56" actId="20577"/>
      <pc:docMkLst>
        <pc:docMk/>
      </pc:docMkLst>
      <pc:sldChg chg="modSp">
        <pc:chgData name="Jamin,Jean J.H.A.C." userId="S::875706@fontys.nl::f2903696-3cdb-4ce9-ba50-43d293997050" providerId="AD" clId="Web-{6B8D96ED-281E-4127-B79A-E1101A9CB2D7}" dt="2021-06-15T13:27:48.028" v="14" actId="20577"/>
        <pc:sldMkLst>
          <pc:docMk/>
          <pc:sldMk cId="2372390132" sldId="302"/>
        </pc:sldMkLst>
        <pc:spChg chg="mod">
          <ac:chgData name="Jamin,Jean J.H.A.C." userId="S::875706@fontys.nl::f2903696-3cdb-4ce9-ba50-43d293997050" providerId="AD" clId="Web-{6B8D96ED-281E-4127-B79A-E1101A9CB2D7}" dt="2021-06-15T13:27:48.028" v="14" actId="20577"/>
          <ac:spMkLst>
            <pc:docMk/>
            <pc:sldMk cId="2372390132" sldId="302"/>
            <ac:spMk id="3" creationId="{D49C4691-9B59-4434-B800-06463CC703E8}"/>
          </ac:spMkLst>
        </pc:spChg>
      </pc:sldChg>
      <pc:sldChg chg="modNotes">
        <pc:chgData name="Jamin,Jean J.H.A.C." userId="S::875706@fontys.nl::f2903696-3cdb-4ce9-ba50-43d293997050" providerId="AD" clId="Web-{6B8D96ED-281E-4127-B79A-E1101A9CB2D7}" dt="2021-06-15T13:28:08.967" v="17"/>
        <pc:sldMkLst>
          <pc:docMk/>
          <pc:sldMk cId="0" sldId="328"/>
        </pc:sldMkLst>
      </pc:sldChg>
      <pc:sldChg chg="modSp">
        <pc:chgData name="Jamin,Jean J.H.A.C." userId="S::875706@fontys.nl::f2903696-3cdb-4ce9-ba50-43d293997050" providerId="AD" clId="Web-{6B8D96ED-281E-4127-B79A-E1101A9CB2D7}" dt="2021-06-15T13:29:37.753" v="51" actId="20577"/>
        <pc:sldMkLst>
          <pc:docMk/>
          <pc:sldMk cId="3673623375" sldId="357"/>
        </pc:sldMkLst>
        <pc:spChg chg="mod">
          <ac:chgData name="Jamin,Jean J.H.A.C." userId="S::875706@fontys.nl::f2903696-3cdb-4ce9-ba50-43d293997050" providerId="AD" clId="Web-{6B8D96ED-281E-4127-B79A-E1101A9CB2D7}" dt="2021-06-15T13:29:37.753" v="51" actId="20577"/>
          <ac:spMkLst>
            <pc:docMk/>
            <pc:sldMk cId="3673623375" sldId="357"/>
            <ac:spMk id="7" creationId="{3C47A7B7-909F-0C40-9DF7-E873ED9D677F}"/>
          </ac:spMkLst>
        </pc:spChg>
      </pc:sldChg>
      <pc:sldChg chg="modSp">
        <pc:chgData name="Jamin,Jean J.H.A.C." userId="S::875706@fontys.nl::f2903696-3cdb-4ce9-ba50-43d293997050" providerId="AD" clId="Web-{6B8D96ED-281E-4127-B79A-E1101A9CB2D7}" dt="2021-06-15T13:29:09.752" v="47" actId="20577"/>
        <pc:sldMkLst>
          <pc:docMk/>
          <pc:sldMk cId="3382333107" sldId="360"/>
        </pc:sldMkLst>
        <pc:spChg chg="mod">
          <ac:chgData name="Jamin,Jean J.H.A.C." userId="S::875706@fontys.nl::f2903696-3cdb-4ce9-ba50-43d293997050" providerId="AD" clId="Web-{6B8D96ED-281E-4127-B79A-E1101A9CB2D7}" dt="2021-06-15T13:29:09.752" v="47" actId="20577"/>
          <ac:spMkLst>
            <pc:docMk/>
            <pc:sldMk cId="3382333107" sldId="360"/>
            <ac:spMk id="11" creationId="{0811A4DA-42BA-874C-95AD-54D7BF896488}"/>
          </ac:spMkLst>
        </pc:spChg>
      </pc:sldChg>
      <pc:sldChg chg="modSp">
        <pc:chgData name="Jamin,Jean J.H.A.C." userId="S::875706@fontys.nl::f2903696-3cdb-4ce9-ba50-43d293997050" providerId="AD" clId="Web-{6B8D96ED-281E-4127-B79A-E1101A9CB2D7}" dt="2021-06-15T13:28:42.563" v="32" actId="20577"/>
        <pc:sldMkLst>
          <pc:docMk/>
          <pc:sldMk cId="1256575519" sldId="361"/>
        </pc:sldMkLst>
        <pc:spChg chg="mod">
          <ac:chgData name="Jamin,Jean J.H.A.C." userId="S::875706@fontys.nl::f2903696-3cdb-4ce9-ba50-43d293997050" providerId="AD" clId="Web-{6B8D96ED-281E-4127-B79A-E1101A9CB2D7}" dt="2021-06-15T13:28:24.562" v="25" actId="20577"/>
          <ac:spMkLst>
            <pc:docMk/>
            <pc:sldMk cId="1256575519" sldId="361"/>
            <ac:spMk id="6" creationId="{FB95C536-9E90-134B-A495-F27CD16A4038}"/>
          </ac:spMkLst>
        </pc:spChg>
        <pc:spChg chg="mod">
          <ac:chgData name="Jamin,Jean J.H.A.C." userId="S::875706@fontys.nl::f2903696-3cdb-4ce9-ba50-43d293997050" providerId="AD" clId="Web-{6B8D96ED-281E-4127-B79A-E1101A9CB2D7}" dt="2021-06-15T13:28:42.563" v="32" actId="20577"/>
          <ac:spMkLst>
            <pc:docMk/>
            <pc:sldMk cId="1256575519" sldId="361"/>
            <ac:spMk id="7" creationId="{7AA34B45-5691-C949-9D40-CBA179CD562B}"/>
          </ac:spMkLst>
        </pc:spChg>
      </pc:sldChg>
      <pc:sldChg chg="modSp">
        <pc:chgData name="Jamin,Jean J.H.A.C." userId="S::875706@fontys.nl::f2903696-3cdb-4ce9-ba50-43d293997050" providerId="AD" clId="Web-{6B8D96ED-281E-4127-B79A-E1101A9CB2D7}" dt="2021-06-15T13:28:57.142" v="41" actId="20577"/>
        <pc:sldMkLst>
          <pc:docMk/>
          <pc:sldMk cId="1365493872" sldId="362"/>
        </pc:sldMkLst>
        <pc:spChg chg="mod">
          <ac:chgData name="Jamin,Jean J.H.A.C." userId="S::875706@fontys.nl::f2903696-3cdb-4ce9-ba50-43d293997050" providerId="AD" clId="Web-{6B8D96ED-281E-4127-B79A-E1101A9CB2D7}" dt="2021-06-15T13:28:57.142" v="41" actId="20577"/>
          <ac:spMkLst>
            <pc:docMk/>
            <pc:sldMk cId="1365493872" sldId="362"/>
            <ac:spMk id="11" creationId="{3B0B5D92-3E69-1A45-971F-85E6DC927064}"/>
          </ac:spMkLst>
        </pc:spChg>
      </pc:sldChg>
      <pc:sldChg chg="modSp">
        <pc:chgData name="Jamin,Jean J.H.A.C." userId="S::875706@fontys.nl::f2903696-3cdb-4ce9-ba50-43d293997050" providerId="AD" clId="Web-{6B8D96ED-281E-4127-B79A-E1101A9CB2D7}" dt="2021-06-15T13:30:09.255" v="56" actId="20577"/>
        <pc:sldMkLst>
          <pc:docMk/>
          <pc:sldMk cId="743893598" sldId="376"/>
        </pc:sldMkLst>
        <pc:spChg chg="mod">
          <ac:chgData name="Jamin,Jean J.H.A.C." userId="S::875706@fontys.nl::f2903696-3cdb-4ce9-ba50-43d293997050" providerId="AD" clId="Web-{6B8D96ED-281E-4127-B79A-E1101A9CB2D7}" dt="2021-06-15T13:30:09.255" v="56" actId="20577"/>
          <ac:spMkLst>
            <pc:docMk/>
            <pc:sldMk cId="743893598" sldId="376"/>
            <ac:spMk id="11" creationId="{D2B5D430-0F5F-4746-BB92-FCEA9BB4247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A11B5-2F4F-43EC-BD73-8863660F2722}" type="datetimeFigureOut">
              <a:rPr lang="nl-NL" smtClean="0"/>
              <a:t>18-06-2021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064466-988A-4379-8704-64141FC1DB3C}" type="slidenum">
              <a:rPr lang="nl-NL" smtClean="0"/>
              <a:t>‹nr.›</a:t>
            </a:fld>
            <a:endParaRPr lang="nl-NL"/>
          </a:p>
        </p:txBody>
      </p:sp>
    </p:spTree>
    <p:extLst>
      <p:ext uri="{BB962C8B-B14F-4D97-AF65-F5344CB8AC3E}">
        <p14:creationId xmlns:p14="http://schemas.microsoft.com/office/powerpoint/2010/main" val="2224134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cs typeface="Calibri"/>
              </a:rPr>
              <a:t>Slide ter markering startpunt nieuwe bouwsteen. Verwijderen voor gebruik. </a:t>
            </a:r>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a:t>
            </a:fld>
            <a:endParaRPr lang="nl-NL"/>
          </a:p>
        </p:txBody>
      </p:sp>
    </p:spTree>
    <p:extLst>
      <p:ext uri="{BB962C8B-B14F-4D97-AF65-F5344CB8AC3E}">
        <p14:creationId xmlns:p14="http://schemas.microsoft.com/office/powerpoint/2010/main" val="1443728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10</a:t>
            </a:fld>
            <a:endParaRPr lang="nl-NL"/>
          </a:p>
        </p:txBody>
      </p:sp>
    </p:spTree>
    <p:extLst>
      <p:ext uri="{BB962C8B-B14F-4D97-AF65-F5344CB8AC3E}">
        <p14:creationId xmlns:p14="http://schemas.microsoft.com/office/powerpoint/2010/main" val="4078486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2</a:t>
            </a:fld>
            <a:endParaRPr lang="nl-NL"/>
          </a:p>
        </p:txBody>
      </p:sp>
    </p:spTree>
    <p:extLst>
      <p:ext uri="{BB962C8B-B14F-4D97-AF65-F5344CB8AC3E}">
        <p14:creationId xmlns:p14="http://schemas.microsoft.com/office/powerpoint/2010/main" val="4241690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Een didactische visie geeft</a:t>
            </a:r>
            <a:r>
              <a:rPr lang="nl-NL" baseline="0"/>
              <a:t> een opleiding veel handvatten om het onderwijs vorm te geven. Maar weten we allemaal ook wat hier specifiek beschreven staat én verstaan we hieronder ook hetzelfde? Net als binnen een optische illusie, kun je in een didactische visie op basis van jouw perspectief mogelijk iets anders zien dan jouw collega. Binnen deze werkvorm gaan we aan de slag met het expliciteren van wat we onder de visie verstaan, zodat we hem allemaal weer scherp voor ogen hebben, en mogelijk nóg scherper.</a:t>
            </a:r>
          </a:p>
          <a:p>
            <a:endParaRPr lang="nl-NL" baseline="0"/>
          </a:p>
          <a:p>
            <a:r>
              <a:rPr lang="nl-NL"/>
              <a:t>Bron afbeelding:</a:t>
            </a:r>
            <a:r>
              <a:rPr lang="nl-NL" baseline="0"/>
              <a:t> https://www.optischefenomenen.nl/blog/filatelistische-aandacht-voor-maurits-cornelis-escher-7</a:t>
            </a:r>
          </a:p>
          <a:p>
            <a:endParaRPr lang="nl-NL" baseline="0"/>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3</a:t>
            </a:fld>
            <a:endParaRPr lang="nl-NL"/>
          </a:p>
        </p:txBody>
      </p:sp>
    </p:spTree>
    <p:extLst>
      <p:ext uri="{BB962C8B-B14F-4D97-AF65-F5344CB8AC3E}">
        <p14:creationId xmlns:p14="http://schemas.microsoft.com/office/powerpoint/2010/main" val="166831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a:t>
            </a:r>
            <a:r>
              <a:rPr lang="nl-NL" baseline="0"/>
              <a:t> hier een toelichting op het programma.</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4</a:t>
            </a:fld>
            <a:endParaRPr lang="nl-NL"/>
          </a:p>
        </p:txBody>
      </p:sp>
    </p:spTree>
    <p:extLst>
      <p:ext uri="{BB962C8B-B14F-4D97-AF65-F5344CB8AC3E}">
        <p14:creationId xmlns:p14="http://schemas.microsoft.com/office/powerpoint/2010/main" val="3313228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Sheet</a:t>
            </a:r>
            <a:r>
              <a:rPr lang="nl-NL" baseline="0"/>
              <a:t> spreekt voor zich.</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5</a:t>
            </a:fld>
            <a:endParaRPr lang="nl-NL"/>
          </a:p>
        </p:txBody>
      </p:sp>
    </p:spTree>
    <p:extLst>
      <p:ext uri="{BB962C8B-B14F-4D97-AF65-F5344CB8AC3E}">
        <p14:creationId xmlns:p14="http://schemas.microsoft.com/office/powerpoint/2010/main" val="1064651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5 min: de groep wordt in tweeën verdeeld.</a:t>
            </a:r>
          </a:p>
          <a:p>
            <a:r>
              <a:rPr lang="nl-NL"/>
              <a:t>5 min: ronde 1, delen uitgangspunten en aanscherpen.</a:t>
            </a:r>
          </a:p>
          <a:p>
            <a:r>
              <a:rPr lang="nl-NL"/>
              <a:t>5 min: ronde 2, delen uitgangspunten en aanscherpen.</a:t>
            </a:r>
          </a:p>
          <a:p>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6</a:t>
            </a:fld>
            <a:endParaRPr lang="nl-NL"/>
          </a:p>
        </p:txBody>
      </p:sp>
    </p:spTree>
    <p:extLst>
      <p:ext uri="{BB962C8B-B14F-4D97-AF65-F5344CB8AC3E}">
        <p14:creationId xmlns:p14="http://schemas.microsoft.com/office/powerpoint/2010/main" val="1284836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Geef hier eerste een toelichting op de matrix.</a:t>
            </a:r>
            <a:r>
              <a:rPr lang="nl-NL" baseline="0"/>
              <a:t> Geef aan dat de eerste as de belangrijkheid betreft van het punt. Hierbij kan gedacht worden aan de impact op het leerrendement. Maar daarnaast is ook de haalbaarheid, kosten/baten, van belang. Dat is de tweede as. Iets kan heel veel impact hebben op het leerrendement, zoals elke dag twee keer individuele coaching, maar dat is niet echt haalbaar. Iedere deelnemer moet zijn/haar post-</a:t>
            </a:r>
            <a:r>
              <a:rPr lang="nl-NL" baseline="0" err="1"/>
              <a:t>it</a:t>
            </a:r>
            <a:r>
              <a:rPr lang="nl-NL" baseline="0"/>
              <a:t> binnen de matrix gaan plaatsen. </a:t>
            </a:r>
          </a:p>
          <a:p>
            <a:endParaRPr lang="nl-NL" baseline="0"/>
          </a:p>
          <a:p>
            <a:r>
              <a:rPr lang="nl-NL" baseline="0"/>
              <a:t>Bron: https://www.mural.co/templates/idea-prioritization</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7</a:t>
            </a:fld>
            <a:endParaRPr lang="nl-NL"/>
          </a:p>
        </p:txBody>
      </p:sp>
    </p:spTree>
    <p:extLst>
      <p:ext uri="{BB962C8B-B14F-4D97-AF65-F5344CB8AC3E}">
        <p14:creationId xmlns:p14="http://schemas.microsoft.com/office/powerpoint/2010/main" val="4466399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De</a:t>
            </a:r>
            <a:r>
              <a:rPr lang="nl-NL" baseline="0"/>
              <a:t> stappen spreken voor zich, maar mocht het zo zijn dat de deelnemers het niet eens kunnen worden middels het gesprek, is het ook mogelijk om ze te laten stemmen binnen </a:t>
            </a:r>
            <a:r>
              <a:rPr lang="nl-NL" baseline="0" err="1"/>
              <a:t>Mural</a:t>
            </a:r>
            <a:r>
              <a:rPr lang="nl-NL" baseline="0"/>
              <a:t> of met stiften stemmen op de geplakte post-</a:t>
            </a:r>
            <a:r>
              <a:rPr lang="nl-NL" baseline="0" err="1"/>
              <a:t>its</a:t>
            </a:r>
            <a:r>
              <a:rPr lang="nl-NL" baseline="0"/>
              <a:t>. </a:t>
            </a:r>
            <a:endParaRPr lang="nl-NL"/>
          </a:p>
        </p:txBody>
      </p:sp>
      <p:sp>
        <p:nvSpPr>
          <p:cNvPr id="4" name="Tijdelijke aanduiding voor dianummer 3"/>
          <p:cNvSpPr>
            <a:spLocks noGrp="1"/>
          </p:cNvSpPr>
          <p:nvPr>
            <p:ph type="sldNum" sz="quarter" idx="10"/>
          </p:nvPr>
        </p:nvSpPr>
        <p:spPr/>
        <p:txBody>
          <a:bodyPr/>
          <a:lstStyle/>
          <a:p>
            <a:fld id="{486F8F37-F428-481F-9E83-7B3D3CCECDE0}" type="slidenum">
              <a:rPr lang="nl-NL" smtClean="0"/>
              <a:t>8</a:t>
            </a:fld>
            <a:endParaRPr lang="nl-NL"/>
          </a:p>
        </p:txBody>
      </p:sp>
    </p:spTree>
    <p:extLst>
      <p:ext uri="{BB962C8B-B14F-4D97-AF65-F5344CB8AC3E}">
        <p14:creationId xmlns:p14="http://schemas.microsoft.com/office/powerpoint/2010/main" val="3945563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4B064466-988A-4379-8704-64141FC1DB3C}" type="slidenum">
              <a:rPr lang="nl-NL" smtClean="0"/>
              <a:t>9</a:t>
            </a:fld>
            <a:endParaRPr lang="nl-NL"/>
          </a:p>
        </p:txBody>
      </p:sp>
    </p:spTree>
    <p:extLst>
      <p:ext uri="{BB962C8B-B14F-4D97-AF65-F5344CB8AC3E}">
        <p14:creationId xmlns:p14="http://schemas.microsoft.com/office/powerpoint/2010/main" val="4081534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A5CCAD-B4F7-BA4B-BF4C-4410D48934B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15F3822-2B56-AB4F-9723-89E3B3F755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B2CB83CD-C6D2-2143-A2A7-9E8F566D7D56}"/>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BC2EECDA-D6B9-BB41-8CC0-DC527E8B2A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6F5696C-03C9-AA4B-9800-D142D287C57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287383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55771B-CCD8-9F41-B2BE-DD7E2196156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98128D0-4B11-0642-9E3D-70F46C0E9E9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0C2ECBA-E315-254B-921A-03AFB7077747}"/>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D8AEB838-717B-5D4E-A398-86748FF4B6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F45C10B-B74A-614D-81AD-3772A1A56CC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828062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ECD0499-1C80-364B-8859-3A7D47CCFC5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F2A55E6-6A2C-A146-B61F-3A96707C0C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A458EA-4BAD-2440-991D-288D1330BAD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46BB1872-5AF1-9A42-851F-36A55F96BAA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E542916-9319-8348-BCF9-91DB0769A32C}"/>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2862033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DA6626-9103-FA4B-BE7E-77F10BF1B0D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A7BD22-F21F-CE4E-9E94-635F06B2E643}"/>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A9D345C-BA3F-6D4A-822A-5612DE011EA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FC27A44B-D39B-124E-8906-203EC3428C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D7C50FB-1711-064F-858B-F9BB23288459}"/>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558290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C33340-7AA0-6C4E-90E1-7F533EFEF9D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9A2217E-C2AE-7843-A1AA-0318D9932F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4960A00-BAD6-464A-9B30-2F77A0BE9C12}"/>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77454BEE-EEB6-4E42-8899-187465DADC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E5DA29B-77DE-8A48-B144-DF80918746DB}"/>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83750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97B6AE-4ACC-884B-808F-85A020C44D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A0D59A9-71C5-C747-AC74-B5AAA8ECA1AE}"/>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7607288-B804-0047-861F-391705D65E41}"/>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3F478DB-9B16-7347-83CA-8900D24520B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6FBB0BF8-AF82-AE42-9873-50725089D9D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35E915E-ADBB-6641-8BBD-9E63CAB034D1}"/>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893878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F5E404-2A5C-D64C-AAC3-8C33361E1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BD20CC77-4BBC-074D-B8C5-2AF172CB347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A30B5D3B-F7D5-BF42-AF9A-739657DF748D}"/>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3A7E43AF-544A-6447-B108-BC7B0AA708B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7C115AC-C44F-2B49-BE23-F2E4EDF595B1}"/>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3487AA1-B6A9-4C4A-B949-9AD4CD9A110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8" name="Tijdelijke aanduiding voor voettekst 7">
            <a:extLst>
              <a:ext uri="{FF2B5EF4-FFF2-40B4-BE49-F238E27FC236}">
                <a16:creationId xmlns:a16="http://schemas.microsoft.com/office/drawing/2014/main" id="{0E7F7688-820D-EE4D-B413-97135B4E568B}"/>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A033F60-B9B6-574C-975F-2C7882414077}"/>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1798102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A439AB-895B-7D4A-A9AF-55A4B14EA19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1D7F39E-6801-6D42-A13B-B23AF29DCC38}"/>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4" name="Tijdelijke aanduiding voor voettekst 3">
            <a:extLst>
              <a:ext uri="{FF2B5EF4-FFF2-40B4-BE49-F238E27FC236}">
                <a16:creationId xmlns:a16="http://schemas.microsoft.com/office/drawing/2014/main" id="{A070EEB4-401C-8543-BBB1-14B5BFD4E5E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643C6BA-DC5C-BB4F-A994-6EEA980CE04E}"/>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1949472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0DD9671-F876-764B-BA03-A4D19FBD565E}"/>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3" name="Tijdelijke aanduiding voor voettekst 2">
            <a:extLst>
              <a:ext uri="{FF2B5EF4-FFF2-40B4-BE49-F238E27FC236}">
                <a16:creationId xmlns:a16="http://schemas.microsoft.com/office/drawing/2014/main" id="{74F145A8-4ABB-D04E-AE62-CE025886D6B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D42B10A-34CB-F14E-A60E-694E0E8A795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3302268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849D2E-6F58-974D-8940-887DB36F936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E033C317-CDB3-1546-8419-3EA84D8A9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0501D0AB-9683-BA4B-911E-22A2638B4C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77AB7F3-9039-2F4D-8622-88BB5D2B651F}"/>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4D38409B-8C1A-CF4F-B105-026C36D41D9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5D6329A-77AA-C443-B1C9-598D776239ED}"/>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45072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A316E1-4465-3E43-8DB6-920D185343E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12EE6502-4408-9E46-8BEB-2D957E2538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60F5D74-75BA-3F49-BC34-EA5F4E5D39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BD584D-8805-964A-819A-48B2CA5747D9}"/>
              </a:ext>
            </a:extLst>
          </p:cNvPr>
          <p:cNvSpPr>
            <a:spLocks noGrp="1"/>
          </p:cNvSpPr>
          <p:nvPr>
            <p:ph type="dt" sz="half" idx="10"/>
          </p:nvPr>
        </p:nvSpPr>
        <p:spPr/>
        <p:txBody>
          <a:bodyPr/>
          <a:lstStyle/>
          <a:p>
            <a:fld id="{F99D9440-842A-6549-9A68-3E5888B71581}" type="datetimeFigureOut">
              <a:rPr lang="nl-NL" smtClean="0"/>
              <a:t>18-06-2021</a:t>
            </a:fld>
            <a:endParaRPr lang="nl-NL"/>
          </a:p>
        </p:txBody>
      </p:sp>
      <p:sp>
        <p:nvSpPr>
          <p:cNvPr id="6" name="Tijdelijke aanduiding voor voettekst 5">
            <a:extLst>
              <a:ext uri="{FF2B5EF4-FFF2-40B4-BE49-F238E27FC236}">
                <a16:creationId xmlns:a16="http://schemas.microsoft.com/office/drawing/2014/main" id="{CDD11550-5756-2E45-9B32-6EEECFEDD86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9A3298-FFD1-4B46-9DD8-A33148562412}"/>
              </a:ext>
            </a:extLst>
          </p:cNvPr>
          <p:cNvSpPr>
            <a:spLocks noGrp="1"/>
          </p:cNvSpPr>
          <p:nvPr>
            <p:ph type="sldNum" sz="quarter" idx="12"/>
          </p:nvPr>
        </p:nvSpPr>
        <p:spPr/>
        <p:txBody>
          <a:bodyPr/>
          <a:lstStyle/>
          <a:p>
            <a:fld id="{D18300E9-335E-4B47-B89C-24EE9E263254}" type="slidenum">
              <a:rPr lang="nl-NL" smtClean="0"/>
              <a:t>‹nr.›</a:t>
            </a:fld>
            <a:endParaRPr lang="nl-NL"/>
          </a:p>
        </p:txBody>
      </p:sp>
    </p:spTree>
    <p:extLst>
      <p:ext uri="{BB962C8B-B14F-4D97-AF65-F5344CB8AC3E}">
        <p14:creationId xmlns:p14="http://schemas.microsoft.com/office/powerpoint/2010/main" val="92075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28605AC-5921-C644-9829-36F2567BB02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33216DE-65CC-F545-8447-AA2CA11D04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E8B20C9-5376-6B45-AF8E-AF573D31A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9D9440-842A-6549-9A68-3E5888B71581}" type="datetimeFigureOut">
              <a:rPr lang="nl-NL" smtClean="0"/>
              <a:t>18-06-2021</a:t>
            </a:fld>
            <a:endParaRPr lang="nl-NL"/>
          </a:p>
        </p:txBody>
      </p:sp>
      <p:sp>
        <p:nvSpPr>
          <p:cNvPr id="5" name="Tijdelijke aanduiding voor voettekst 4">
            <a:extLst>
              <a:ext uri="{FF2B5EF4-FFF2-40B4-BE49-F238E27FC236}">
                <a16:creationId xmlns:a16="http://schemas.microsoft.com/office/drawing/2014/main" id="{995FB415-5DDC-6441-BB4E-57603B176C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CB198FF2-FD04-7640-8AFC-4FA8205C5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8300E9-335E-4B47-B89C-24EE9E263254}" type="slidenum">
              <a:rPr lang="nl-NL" smtClean="0"/>
              <a:t>‹nr.›</a:t>
            </a:fld>
            <a:endParaRPr lang="nl-NL"/>
          </a:p>
        </p:txBody>
      </p:sp>
    </p:spTree>
    <p:extLst>
      <p:ext uri="{BB962C8B-B14F-4D97-AF65-F5344CB8AC3E}">
        <p14:creationId xmlns:p14="http://schemas.microsoft.com/office/powerpoint/2010/main" val="35028739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slide" Target="slide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hyperlink" Target="http://wijzijnfontys.nl/wp-content/uploads/2018/12/Fontys-uitgangspunten-voor-leren.pdf" TargetMode="External"/><Relationship Id="rId13" Type="http://schemas.openxmlformats.org/officeDocument/2006/relationships/hyperlink" Target="https://cdn.pixabay.com/photo/2013/07/12/15/39/post-it-150262_960_720.png" TargetMode="External"/><Relationship Id="rId3" Type="http://schemas.openxmlformats.org/officeDocument/2006/relationships/image" Target="../media/image2.png"/><Relationship Id="rId7" Type="http://schemas.openxmlformats.org/officeDocument/2006/relationships/hyperlink" Target="https://www.mural.co/templates/idea-prioritization" TargetMode="External"/><Relationship Id="rId12" Type="http://schemas.openxmlformats.org/officeDocument/2006/relationships/hyperlink" Target="https://commons.wikimedia.org/wiki/File:Simpleicons_Business_clock-time-control-tool.svg" TargetMode="External"/><Relationship Id="rId2" Type="http://schemas.openxmlformats.org/officeDocument/2006/relationships/notesSlide" Target="../notesSlides/notesSlide9.xml"/><Relationship Id="rId16" Type="http://schemas.openxmlformats.org/officeDocument/2006/relationships/hyperlink" Target="https://pixabay.com/photos/back-to-school-pencils-rainbow-art-1576790/" TargetMode="External"/><Relationship Id="rId1" Type="http://schemas.openxmlformats.org/officeDocument/2006/relationships/slideLayout" Target="../slideLayouts/slideLayout2.xml"/><Relationship Id="rId6" Type="http://schemas.openxmlformats.org/officeDocument/2006/relationships/hyperlink" Target="https://www.optischefenomenen.nl/blog/filatelistische-aandacht-voor-maurits-cornelis-escher-7" TargetMode="External"/><Relationship Id="rId11" Type="http://schemas.openxmlformats.org/officeDocument/2006/relationships/hyperlink" Target="https://upload.wikimedia.org/wikipedia/commons/1/17/Design_thinking.png" TargetMode="External"/><Relationship Id="rId5" Type="http://schemas.openxmlformats.org/officeDocument/2006/relationships/image" Target="../media/image3.png"/><Relationship Id="rId15" Type="http://schemas.openxmlformats.org/officeDocument/2006/relationships/hyperlink" Target="https://www.pexels.com/photo/three-persons-sitting-on-the-stairs-talking-with-each-other-1438072/" TargetMode="External"/><Relationship Id="rId10" Type="http://schemas.openxmlformats.org/officeDocument/2006/relationships/hyperlink" Target="https://www.turner.nl/onderwijs/de-toekomst-van-blended-onderwijs-is-gestart/" TargetMode="External"/><Relationship Id="rId4" Type="http://schemas.openxmlformats.org/officeDocument/2006/relationships/slide" Target="slide3.xml"/><Relationship Id="rId9" Type="http://schemas.openxmlformats.org/officeDocument/2006/relationships/hyperlink" Target="https://onlinelearningconsortium.org/online-learning-journal-releases-ebook/online-blended-learning-selections-from-the-field-3/" TargetMode="External"/><Relationship Id="rId14" Type="http://schemas.openxmlformats.org/officeDocument/2006/relationships/hyperlink" Target="https://www.pexels.com/photo/photo-of-woman-looking-at-the-mirror-774866/"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sp>
        <p:nvSpPr>
          <p:cNvPr id="2" name="Titel 1"/>
          <p:cNvSpPr>
            <a:spLocks noGrp="1"/>
          </p:cNvSpPr>
          <p:nvPr>
            <p:ph type="title"/>
          </p:nvPr>
        </p:nvSpPr>
        <p:spPr>
          <a:xfrm>
            <a:off x="2548490" y="2622370"/>
            <a:ext cx="8675914" cy="1325563"/>
          </a:xfrm>
        </p:spPr>
        <p:txBody>
          <a:bodyPr/>
          <a:lstStyle/>
          <a:p>
            <a:r>
              <a:rPr lang="nl-NL" b="1"/>
              <a:t>Bouwsteen 1a: De algemene onderwijsvisie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sp>
        <p:nvSpPr>
          <p:cNvPr id="3" name="Rechthoek 2">
            <a:extLst>
              <a:ext uri="{FF2B5EF4-FFF2-40B4-BE49-F238E27FC236}">
                <a16:creationId xmlns:a16="http://schemas.microsoft.com/office/drawing/2014/main" id="{D0A339FE-11F4-41E3-B482-68072B8720D8}"/>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A5598C59-FD1F-41B0-83CF-F1807EBFF2FF}"/>
              </a:ext>
            </a:extLst>
          </p:cNvPr>
          <p:cNvPicPr>
            <a:picLocks noChangeAspect="1"/>
          </p:cNvPicPr>
          <p:nvPr/>
        </p:nvPicPr>
        <p:blipFill>
          <a:blip r:embed="rId7"/>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2791885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1806490" y="-489857"/>
            <a:ext cx="10397086" cy="7347857"/>
          </a:xfrm>
          <a:prstGeom prst="rect">
            <a:avLst/>
          </a:prstGeom>
        </p:spPr>
      </p:pic>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hlinkClick r:id="rId5"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6"/>
          <a:stretch>
            <a:fillRect/>
          </a:stretch>
        </p:blipFill>
        <p:spPr>
          <a:xfrm>
            <a:off x="10913273" y="5834818"/>
            <a:ext cx="1278727" cy="974195"/>
          </a:xfrm>
          <a:prstGeom prst="rect">
            <a:avLst/>
          </a:prstGeom>
        </p:spPr>
      </p:pic>
      <p:pic>
        <p:nvPicPr>
          <p:cNvPr id="2" name="Afbeelding 2">
            <a:extLst>
              <a:ext uri="{FF2B5EF4-FFF2-40B4-BE49-F238E27FC236}">
                <a16:creationId xmlns:a16="http://schemas.microsoft.com/office/drawing/2014/main" id="{F0A928C8-FE52-4732-B080-CF9C8E208FB2}"/>
              </a:ext>
            </a:extLst>
          </p:cNvPr>
          <p:cNvPicPr>
            <a:picLocks noChangeAspect="1"/>
          </p:cNvPicPr>
          <p:nvPr/>
        </p:nvPicPr>
        <p:blipFill>
          <a:blip r:embed="rId7"/>
          <a:stretch>
            <a:fillRect/>
          </a:stretch>
        </p:blipFill>
        <p:spPr>
          <a:xfrm>
            <a:off x="691662" y="4168686"/>
            <a:ext cx="11512061" cy="2119614"/>
          </a:xfrm>
          <a:prstGeom prst="rect">
            <a:avLst/>
          </a:prstGeom>
        </p:spPr>
      </p:pic>
    </p:spTree>
    <p:extLst>
      <p:ext uri="{BB962C8B-B14F-4D97-AF65-F5344CB8AC3E}">
        <p14:creationId xmlns:p14="http://schemas.microsoft.com/office/powerpoint/2010/main" val="3653404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2022277" y="149943"/>
            <a:ext cx="9686642" cy="1325563"/>
          </a:xfrm>
        </p:spPr>
        <p:txBody>
          <a:bodyPr/>
          <a:lstStyle/>
          <a:p>
            <a:r>
              <a:rPr lang="nl-NL" b="1"/>
              <a:t>Toelichting (te verwijderen voor gebruik)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2018574" y="1398277"/>
            <a:ext cx="10017482" cy="5236439"/>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b="1">
                <a:cs typeface="Calibri"/>
              </a:rPr>
              <a:t>De bedoeling</a:t>
            </a:r>
            <a:r>
              <a:rPr lang="nl-NL">
                <a:cs typeface="Calibri"/>
              </a:rPr>
              <a:t>:</a:t>
            </a:r>
          </a:p>
          <a:p>
            <a:r>
              <a:rPr lang="nl-NL">
                <a:cs typeface="Calibri"/>
              </a:rPr>
              <a:t>Context: gebruiken als instituut al een eigen onderwijsvisie heeft. </a:t>
            </a:r>
          </a:p>
          <a:p>
            <a:r>
              <a:rPr lang="nl-NL">
                <a:cs typeface="Calibri"/>
              </a:rPr>
              <a:t>Tijdsindicatie: +/- 1 uur </a:t>
            </a:r>
          </a:p>
          <a:p>
            <a:r>
              <a:rPr lang="nl-NL">
                <a:cs typeface="Calibri"/>
              </a:rPr>
              <a:t>Doel bouwsteen 1a: voorkennis visie activeren en interpretaties expliciteren.</a:t>
            </a:r>
          </a:p>
          <a:p>
            <a:pPr marL="0" indent="0">
              <a:buNone/>
            </a:pPr>
            <a:endParaRPr lang="nl-NL">
              <a:cs typeface="Calibri"/>
            </a:endParaRPr>
          </a:p>
          <a:p>
            <a:pPr marL="0" indent="0">
              <a:buNone/>
            </a:pPr>
            <a:r>
              <a:rPr lang="nl-NL" b="1">
                <a:cs typeface="Calibri"/>
              </a:rPr>
              <a:t>Benodigde acties vooraf</a:t>
            </a:r>
            <a:r>
              <a:rPr lang="nl-NL">
                <a:cs typeface="Calibri"/>
              </a:rPr>
              <a:t>:</a:t>
            </a:r>
          </a:p>
          <a:p>
            <a:r>
              <a:rPr lang="nl-NL">
                <a:cs typeface="Calibri"/>
              </a:rPr>
              <a:t>Didactische visie van de opleiding, andere relevante stukken (zoals een toetsvisie) én de 5 uitgangspunten voor leren van Fontys beschikbaar stellen voor deelnemers.</a:t>
            </a:r>
          </a:p>
          <a:p>
            <a:r>
              <a:rPr lang="nl-NL" err="1">
                <a:cs typeface="Calibri"/>
              </a:rPr>
              <a:t>Mural</a:t>
            </a:r>
            <a:r>
              <a:rPr lang="nl-NL">
                <a:cs typeface="Calibri"/>
              </a:rPr>
              <a:t> / whiteboard  inrichten voor </a:t>
            </a:r>
            <a:r>
              <a:rPr lang="nl-NL" err="1">
                <a:cs typeface="Calibri"/>
              </a:rPr>
              <a:t>prio</a:t>
            </a:r>
            <a:r>
              <a:rPr lang="nl-NL">
                <a:cs typeface="Calibri"/>
              </a:rPr>
              <a:t>-oefening (zie daarvoor de specifieke sheet) denk bij de offline variant aan post-</a:t>
            </a:r>
            <a:r>
              <a:rPr lang="nl-NL" err="1">
                <a:cs typeface="Calibri"/>
              </a:rPr>
              <a:t>its</a:t>
            </a:r>
            <a:r>
              <a:rPr lang="nl-NL">
                <a:cs typeface="Calibri"/>
              </a:rPr>
              <a:t> en stiften.</a:t>
            </a:r>
          </a:p>
          <a:p>
            <a:r>
              <a:rPr lang="nl-NL">
                <a:cs typeface="Calibri"/>
              </a:rPr>
              <a:t>Variant online: richt MS-Teams in (optioneel break-out rooms) voor het speeddaten.</a:t>
            </a:r>
          </a:p>
          <a:p>
            <a:r>
              <a:rPr lang="nl-NL">
                <a:cs typeface="Calibri"/>
              </a:rPr>
              <a:t>Variant offline: maak in het lokaal twee rijen tafels. Voor de speeddate kan één rij steeds verschuiven.</a:t>
            </a:r>
          </a:p>
          <a:p>
            <a:endParaRPr lang="nl-NL">
              <a:cs typeface="Calibri"/>
            </a:endParaRPr>
          </a:p>
          <a:p>
            <a:pPr marL="0" indent="0">
              <a:buNone/>
            </a:pPr>
            <a:r>
              <a:rPr lang="nl-NL" b="1">
                <a:cs typeface="Calibri"/>
              </a:rPr>
              <a:t>Leeractiviteiten</a:t>
            </a:r>
            <a:r>
              <a:rPr lang="nl-NL">
                <a:cs typeface="Calibri"/>
              </a:rPr>
              <a:t>: </a:t>
            </a:r>
          </a:p>
          <a:p>
            <a:r>
              <a:rPr lang="nl-NL">
                <a:cs typeface="Calibri"/>
              </a:rPr>
              <a:t>Uitgangspunten definiëren</a:t>
            </a:r>
          </a:p>
          <a:p>
            <a:r>
              <a:rPr lang="nl-NL">
                <a:cs typeface="Calibri"/>
              </a:rPr>
              <a:t>Speeddate </a:t>
            </a:r>
          </a:p>
          <a:p>
            <a:r>
              <a:rPr lang="nl-NL">
                <a:cs typeface="Calibri"/>
              </a:rPr>
              <a:t>Groepsdiscussie</a:t>
            </a:r>
          </a:p>
          <a:p>
            <a:endParaRPr lang="nl-NL">
              <a:cs typeface="Calibri"/>
            </a:endParaRPr>
          </a:p>
        </p:txBody>
      </p:sp>
      <p:sp>
        <p:nvSpPr>
          <p:cNvPr id="3" name="Rechthoek 2">
            <a:extLst>
              <a:ext uri="{FF2B5EF4-FFF2-40B4-BE49-F238E27FC236}">
                <a16:creationId xmlns:a16="http://schemas.microsoft.com/office/drawing/2014/main" id="{5F74F26E-EAA1-4C49-B052-4D784EEBF835}"/>
              </a:ext>
            </a:extLst>
          </p:cNvPr>
          <p:cNvSpPr/>
          <p:nvPr/>
        </p:nvSpPr>
        <p:spPr>
          <a:xfrm>
            <a:off x="0" y="1"/>
            <a:ext cx="1796144" cy="6858000"/>
          </a:xfrm>
          <a:prstGeom prst="rect">
            <a:avLst/>
          </a:prstGeom>
          <a:solidFill>
            <a:srgbClr val="63336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a:extLst>
              <a:ext uri="{FF2B5EF4-FFF2-40B4-BE49-F238E27FC236}">
                <a16:creationId xmlns:a16="http://schemas.microsoft.com/office/drawing/2014/main" id="{47230309-785B-401A-A8F3-6A1223287897}"/>
              </a:ext>
            </a:extLst>
          </p:cNvPr>
          <p:cNvPicPr>
            <a:picLocks noChangeAspect="1"/>
          </p:cNvPicPr>
          <p:nvPr/>
        </p:nvPicPr>
        <p:blipFill>
          <a:blip r:embed="rId6"/>
          <a:stretch>
            <a:fillRect/>
          </a:stretch>
        </p:blipFill>
        <p:spPr>
          <a:xfrm>
            <a:off x="304408" y="201676"/>
            <a:ext cx="1154670" cy="1154670"/>
          </a:xfrm>
          <a:prstGeom prst="rect">
            <a:avLst/>
          </a:prstGeom>
        </p:spPr>
      </p:pic>
    </p:spTree>
    <p:extLst>
      <p:ext uri="{BB962C8B-B14F-4D97-AF65-F5344CB8AC3E}">
        <p14:creationId xmlns:p14="http://schemas.microsoft.com/office/powerpoint/2010/main" val="1950529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Doel activiteit</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pic>
        <p:nvPicPr>
          <p:cNvPr id="4" name="Afbeelding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95303" y="1483421"/>
            <a:ext cx="7405085" cy="5193644"/>
          </a:xfrm>
          <a:prstGeom prst="rect">
            <a:avLst/>
          </a:prstGeom>
        </p:spPr>
      </p:pic>
    </p:spTree>
    <p:extLst>
      <p:ext uri="{BB962C8B-B14F-4D97-AF65-F5344CB8AC3E}">
        <p14:creationId xmlns:p14="http://schemas.microsoft.com/office/powerpoint/2010/main" val="3840637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a:t>Overzicht van activiteiten</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733566"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nl-NL" sz="4000" i="1">
                <a:cs typeface="Calibri"/>
              </a:rPr>
              <a:t>Stap 1; standpunten vanuit bestaande visie.</a:t>
            </a:r>
          </a:p>
          <a:p>
            <a:pPr marL="0" indent="0">
              <a:lnSpc>
                <a:spcPct val="200000"/>
              </a:lnSpc>
              <a:buNone/>
            </a:pPr>
            <a:r>
              <a:rPr lang="nl-NL" sz="4000" i="1">
                <a:cs typeface="Calibri"/>
              </a:rPr>
              <a:t>Stap 2; carrousel speeddate. </a:t>
            </a:r>
          </a:p>
          <a:p>
            <a:pPr marL="0" indent="0">
              <a:lnSpc>
                <a:spcPct val="200000"/>
              </a:lnSpc>
              <a:buNone/>
            </a:pPr>
            <a:r>
              <a:rPr lang="nl-NL" sz="4000" i="1">
                <a:cs typeface="Calibri"/>
              </a:rPr>
              <a:t>Stap3; prioriteren standpunten.</a:t>
            </a:r>
          </a:p>
          <a:p>
            <a:pPr marL="0" indent="0">
              <a:lnSpc>
                <a:spcPct val="200000"/>
              </a:lnSpc>
              <a:buNone/>
            </a:pPr>
            <a:endParaRPr lang="nl-NL">
              <a:cs typeface="Calibri"/>
            </a:endParaRPr>
          </a:p>
          <a:p>
            <a:pPr>
              <a:lnSpc>
                <a:spcPct val="200000"/>
              </a:lnSpc>
            </a:pPr>
            <a:endParaRPr lang="nl-NL">
              <a:cs typeface="Calibri"/>
            </a:endParaRPr>
          </a:p>
        </p:txBody>
      </p:sp>
    </p:spTree>
    <p:extLst>
      <p:ext uri="{BB962C8B-B14F-4D97-AF65-F5344CB8AC3E}">
        <p14:creationId xmlns:p14="http://schemas.microsoft.com/office/powerpoint/2010/main" val="27286236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1; standpunten vanuit bestaande visie </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318656" y="1283744"/>
            <a:ext cx="10759930" cy="4551074"/>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lnSpc>
                <a:spcPct val="150000"/>
              </a:lnSpc>
              <a:buFont typeface="+mj-lt"/>
              <a:buAutoNum type="alphaLcParenR"/>
            </a:pPr>
            <a:r>
              <a:rPr lang="nl-NL" i="1">
                <a:cs typeface="Calibri"/>
              </a:rPr>
              <a:t>Neem de didactische visie erbij.</a:t>
            </a:r>
          </a:p>
          <a:p>
            <a:pPr marL="514350" indent="-514350">
              <a:lnSpc>
                <a:spcPct val="150000"/>
              </a:lnSpc>
              <a:buFont typeface="+mj-lt"/>
              <a:buAutoNum type="alphaLcParenR"/>
            </a:pPr>
            <a:r>
              <a:rPr lang="nl-NL" i="1">
                <a:cs typeface="Calibri"/>
              </a:rPr>
              <a:t>Ga na wat erg krachtig is binnen de visie.</a:t>
            </a:r>
          </a:p>
          <a:p>
            <a:pPr marL="514350" indent="-514350">
              <a:lnSpc>
                <a:spcPct val="150000"/>
              </a:lnSpc>
              <a:buFont typeface="+mj-lt"/>
              <a:buAutoNum type="alphaLcParenR"/>
            </a:pPr>
            <a:r>
              <a:rPr lang="nl-NL" i="1">
                <a:cs typeface="Calibri"/>
              </a:rPr>
              <a:t>Definieer op basis hiervan een standpunt. </a:t>
            </a:r>
          </a:p>
          <a:p>
            <a:pPr lvl="1">
              <a:lnSpc>
                <a:spcPct val="150000"/>
              </a:lnSpc>
            </a:pPr>
            <a:r>
              <a:rPr lang="nl-NL" i="1">
                <a:cs typeface="Calibri"/>
              </a:rPr>
              <a:t>Als er in de visie staat dat authentieke beroepssituaties centraal staan, kan een standpunt zijn: “inspiratie halen we uit de praktijk”</a:t>
            </a:r>
          </a:p>
          <a:p>
            <a:pPr lvl="1">
              <a:lnSpc>
                <a:spcPct val="150000"/>
              </a:lnSpc>
            </a:pPr>
            <a:r>
              <a:rPr lang="nl-NL" i="1">
                <a:cs typeface="Calibri"/>
              </a:rPr>
              <a:t>Niet te concreet, zoals door het benoemen van werkvormen of urenbelasting.</a:t>
            </a:r>
          </a:p>
          <a:p>
            <a:pPr lvl="1">
              <a:lnSpc>
                <a:spcPct val="150000"/>
              </a:lnSpc>
            </a:pPr>
            <a:r>
              <a:rPr lang="nl-NL" i="1">
                <a:cs typeface="Calibri"/>
              </a:rPr>
              <a:t>Niet te abstract, zoals bijvoorbeeld: "draagt bij aan een betere wereld" of "inspireert tot moed."</a:t>
            </a:r>
            <a:endParaRPr lang="nl-NL">
              <a:cs typeface="Calibri"/>
            </a:endParaRPr>
          </a:p>
          <a:p>
            <a:pPr marL="0" indent="0">
              <a:lnSpc>
                <a:spcPct val="150000"/>
              </a:lnSpc>
              <a:buNone/>
            </a:pPr>
            <a:endParaRPr lang="nl-NL">
              <a:cs typeface="Calibri"/>
            </a:endParaRPr>
          </a:p>
        </p:txBody>
      </p:sp>
    </p:spTree>
    <p:extLst>
      <p:ext uri="{BB962C8B-B14F-4D97-AF65-F5344CB8AC3E}">
        <p14:creationId xmlns:p14="http://schemas.microsoft.com/office/powerpoint/2010/main" val="1704966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976664" cy="1325563"/>
          </a:xfrm>
        </p:spPr>
        <p:txBody>
          <a:bodyPr/>
          <a:lstStyle/>
          <a:p>
            <a:r>
              <a:rPr lang="nl-NL" b="1"/>
              <a:t>Stap 2; carrousel speeddate</a:t>
            </a:r>
            <a:endParaRPr lang="nl-NL" b="1">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i="1">
                <a:cs typeface="Calibri"/>
              </a:rPr>
              <a:t>Instructie:</a:t>
            </a:r>
          </a:p>
          <a:p>
            <a:r>
              <a:rPr lang="nl-NL" i="1">
                <a:cs typeface="Calibri"/>
              </a:rPr>
              <a:t>Deel met elkaar de standpunten</a:t>
            </a:r>
          </a:p>
          <a:p>
            <a:r>
              <a:rPr lang="nl-NL" i="1">
                <a:cs typeface="Calibri"/>
              </a:rPr>
              <a:t>Stel verhelderingsvragen</a:t>
            </a:r>
          </a:p>
          <a:p>
            <a:r>
              <a:rPr lang="nl-NL" i="1">
                <a:cs typeface="Calibri"/>
              </a:rPr>
              <a:t>Scherp de standpunten aan op basis van de uitwisseling</a:t>
            </a:r>
          </a:p>
          <a:p>
            <a:endParaRPr lang="nl-NL" i="1">
              <a:cs typeface="Calibri"/>
            </a:endParaRPr>
          </a:p>
          <a:p>
            <a:pPr marL="0" indent="0">
              <a:buNone/>
            </a:pPr>
            <a:r>
              <a:rPr lang="nl-NL" i="1">
                <a:cs typeface="Calibri"/>
              </a:rPr>
              <a:t>Tijdsindeling:</a:t>
            </a:r>
          </a:p>
          <a:p>
            <a:r>
              <a:rPr lang="nl-NL" i="1">
                <a:cs typeface="Calibri"/>
              </a:rPr>
              <a:t>5 min per gesprek. </a:t>
            </a:r>
          </a:p>
          <a:p>
            <a:r>
              <a:rPr lang="nl-NL" i="1">
                <a:cs typeface="Calibri"/>
              </a:rPr>
              <a:t>Aantal rondes op basis van beschikbare tijd.</a:t>
            </a:r>
            <a:endParaRPr lang="nl-NL">
              <a:cs typeface="Calibri"/>
            </a:endParaRPr>
          </a:p>
          <a:p>
            <a:endParaRPr lang="nl-NL">
              <a:cs typeface="Calibri"/>
            </a:endParaRPr>
          </a:p>
          <a:p>
            <a:endParaRPr lang="nl-NL">
              <a:cs typeface="Calibri"/>
            </a:endParaRPr>
          </a:p>
        </p:txBody>
      </p:sp>
    </p:spTree>
    <p:extLst>
      <p:ext uri="{BB962C8B-B14F-4D97-AF65-F5344CB8AC3E}">
        <p14:creationId xmlns:p14="http://schemas.microsoft.com/office/powerpoint/2010/main" val="1261793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dirty="0"/>
              <a:t>Stap 3; prioriteren standpunten</a:t>
            </a:r>
            <a:endParaRPr lang="nl-NL" b="1" dirty="0">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9" y="1383900"/>
            <a:ext cx="9144000" cy="455107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nl-NL">
              <a:cs typeface="Calibri"/>
            </a:endParaRPr>
          </a:p>
        </p:txBody>
      </p:sp>
      <p:pic>
        <p:nvPicPr>
          <p:cNvPr id="4" name="Afbeelding 3"/>
          <p:cNvPicPr>
            <a:picLocks noChangeAspect="1"/>
          </p:cNvPicPr>
          <p:nvPr/>
        </p:nvPicPr>
        <p:blipFill>
          <a:blip r:embed="rId6"/>
          <a:stretch>
            <a:fillRect/>
          </a:stretch>
        </p:blipFill>
        <p:spPr>
          <a:xfrm>
            <a:off x="2975020" y="1261525"/>
            <a:ext cx="5520394" cy="4887431"/>
          </a:xfrm>
          <a:prstGeom prst="rect">
            <a:avLst/>
          </a:prstGeom>
        </p:spPr>
      </p:pic>
    </p:spTree>
    <p:extLst>
      <p:ext uri="{BB962C8B-B14F-4D97-AF65-F5344CB8AC3E}">
        <p14:creationId xmlns:p14="http://schemas.microsoft.com/office/powerpoint/2010/main" val="232688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2CFD023A-336A-F24E-8B1B-EF8CDF98E2BB}"/>
              </a:ext>
            </a:extLst>
          </p:cNvPr>
          <p:cNvPicPr>
            <a:picLocks noChangeAspect="1"/>
          </p:cNvPicPr>
          <p:nvPr/>
        </p:nvPicPr>
        <p:blipFill>
          <a:blip r:embed="rId3"/>
          <a:stretch>
            <a:fillRect/>
          </a:stretch>
        </p:blipFill>
        <p:spPr>
          <a:xfrm>
            <a:off x="0" y="-489857"/>
            <a:ext cx="12192000" cy="8616364"/>
          </a:xfrm>
          <a:prstGeom prst="rect">
            <a:avLst/>
          </a:prstGeom>
        </p:spPr>
      </p:pic>
      <p:sp>
        <p:nvSpPr>
          <p:cNvPr id="2" name="Titel 1"/>
          <p:cNvSpPr>
            <a:spLocks noGrp="1"/>
          </p:cNvSpPr>
          <p:nvPr>
            <p:ph type="title"/>
          </p:nvPr>
        </p:nvSpPr>
        <p:spPr>
          <a:xfrm>
            <a:off x="1634089" y="149943"/>
            <a:ext cx="9399095" cy="1325563"/>
          </a:xfrm>
        </p:spPr>
        <p:txBody>
          <a:bodyPr/>
          <a:lstStyle/>
          <a:p>
            <a:r>
              <a:rPr lang="nl-NL" b="1" dirty="0"/>
              <a:t>Stap 3; prioriteren standpunten</a:t>
            </a:r>
            <a:endParaRPr lang="nl-NL" b="1" dirty="0">
              <a:cs typeface="Calibri Light"/>
            </a:endParaRPr>
          </a:p>
        </p:txBody>
      </p:sp>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4"/>
          <a:stretch>
            <a:fillRect/>
          </a:stretch>
        </p:blipFill>
        <p:spPr>
          <a:xfrm>
            <a:off x="328842" y="234493"/>
            <a:ext cx="1157769" cy="1156464"/>
          </a:xfrm>
        </p:spPr>
      </p:pic>
      <p:pic>
        <p:nvPicPr>
          <p:cNvPr id="10" name="Afbeelding 9" descr="Afbeelding met tekst, teken&#10;&#10;Automatisch gegenereerde beschrijving">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6" name="Ondertitel 2"/>
          <p:cNvSpPr txBox="1">
            <a:spLocks/>
          </p:cNvSpPr>
          <p:nvPr/>
        </p:nvSpPr>
        <p:spPr>
          <a:xfrm>
            <a:off x="1634088" y="1383900"/>
            <a:ext cx="10295641" cy="4315151"/>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nl-NL">
                <a:cs typeface="Calibri"/>
              </a:rPr>
              <a:t> 5 min, iedereen plaatst zijn post-</a:t>
            </a:r>
            <a:r>
              <a:rPr lang="nl-NL" err="1">
                <a:cs typeface="Calibri"/>
              </a:rPr>
              <a:t>it</a:t>
            </a:r>
            <a:r>
              <a:rPr lang="nl-NL">
                <a:cs typeface="Calibri"/>
              </a:rPr>
              <a:t> met een standpunt.</a:t>
            </a:r>
          </a:p>
          <a:p>
            <a:pPr>
              <a:lnSpc>
                <a:spcPct val="150000"/>
              </a:lnSpc>
            </a:pPr>
            <a:r>
              <a:rPr lang="nl-NL">
                <a:cs typeface="Calibri"/>
              </a:rPr>
              <a:t>10 min, gesprek over de positie van de standpunten. Moeten zaken verschoven worden?</a:t>
            </a:r>
          </a:p>
          <a:p>
            <a:pPr>
              <a:lnSpc>
                <a:spcPct val="150000"/>
              </a:lnSpc>
            </a:pPr>
            <a:r>
              <a:rPr lang="nl-NL">
                <a:cs typeface="Calibri"/>
              </a:rPr>
              <a:t>10 min, evaluatie over wat opvalt:</a:t>
            </a:r>
          </a:p>
          <a:p>
            <a:pPr lvl="1">
              <a:lnSpc>
                <a:spcPct val="150000"/>
              </a:lnSpc>
              <a:buFont typeface="Courier New" panose="02070309020205020404" pitchFamily="49" charset="0"/>
              <a:buChar char="o"/>
            </a:pPr>
            <a:r>
              <a:rPr lang="nl-NL">
                <a:cs typeface="Calibri"/>
              </a:rPr>
              <a:t>Wat vindt de groep erg belangrijk op het gebied van leren?</a:t>
            </a:r>
          </a:p>
          <a:p>
            <a:pPr lvl="1">
              <a:lnSpc>
                <a:spcPct val="150000"/>
              </a:lnSpc>
              <a:buFont typeface="Courier New" panose="02070309020205020404" pitchFamily="49" charset="0"/>
              <a:buChar char="o"/>
            </a:pPr>
            <a:r>
              <a:rPr lang="nl-NL">
                <a:cs typeface="Calibri"/>
              </a:rPr>
              <a:t>Wat staat wel in de visie, maar valt een beetje buiten wat haalbaar of belangrijk is?</a:t>
            </a:r>
          </a:p>
          <a:p>
            <a:pPr lvl="1">
              <a:lnSpc>
                <a:spcPct val="150000"/>
              </a:lnSpc>
              <a:buFont typeface="Courier New" panose="02070309020205020404" pitchFamily="49" charset="0"/>
              <a:buChar char="o"/>
            </a:pPr>
            <a:r>
              <a:rPr lang="nl-NL">
                <a:cs typeface="Calibri"/>
              </a:rPr>
              <a:t>Zijn er op basis van deze discussie aanpassingen nodig op de visie?</a:t>
            </a:r>
          </a:p>
          <a:p>
            <a:pPr>
              <a:lnSpc>
                <a:spcPct val="150000"/>
              </a:lnSpc>
            </a:pPr>
            <a:endParaRPr lang="nl-NL">
              <a:cs typeface="Calibri"/>
            </a:endParaRPr>
          </a:p>
        </p:txBody>
      </p:sp>
    </p:spTree>
    <p:extLst>
      <p:ext uri="{BB962C8B-B14F-4D97-AF65-F5344CB8AC3E}">
        <p14:creationId xmlns:p14="http://schemas.microsoft.com/office/powerpoint/2010/main" val="573246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2681BC27-DE90-AA49-92D1-17F286B801E8}"/>
              </a:ext>
            </a:extLst>
          </p:cNvPr>
          <p:cNvPicPr>
            <a:picLocks noGrp="1" noChangeAspect="1"/>
          </p:cNvPicPr>
          <p:nvPr>
            <p:ph idx="1"/>
          </p:nvPr>
        </p:nvPicPr>
        <p:blipFill>
          <a:blip r:embed="rId3"/>
          <a:stretch>
            <a:fillRect/>
          </a:stretch>
        </p:blipFill>
        <p:spPr>
          <a:xfrm>
            <a:off x="328842" y="234493"/>
            <a:ext cx="1157769" cy="1156464"/>
          </a:xfrm>
        </p:spPr>
      </p:pic>
      <p:pic>
        <p:nvPicPr>
          <p:cNvPr id="10" name="Afbeelding 9" descr="Afbeelding met tekst, teken&#10;&#10;Automatisch gegenereerde beschrijving">
            <a:hlinkClick r:id="rId4" action="ppaction://hlinksldjump"/>
            <a:extLst>
              <a:ext uri="{FF2B5EF4-FFF2-40B4-BE49-F238E27FC236}">
                <a16:creationId xmlns:a16="http://schemas.microsoft.com/office/drawing/2014/main" id="{A6C3DC95-C574-F943-95E9-46C9F008F638}"/>
              </a:ext>
            </a:extLst>
          </p:cNvPr>
          <p:cNvPicPr>
            <a:picLocks noChangeAspect="1"/>
          </p:cNvPicPr>
          <p:nvPr/>
        </p:nvPicPr>
        <p:blipFill>
          <a:blip r:embed="rId5"/>
          <a:stretch>
            <a:fillRect/>
          </a:stretch>
        </p:blipFill>
        <p:spPr>
          <a:xfrm>
            <a:off x="10913273" y="5834818"/>
            <a:ext cx="1278727" cy="974195"/>
          </a:xfrm>
          <a:prstGeom prst="rect">
            <a:avLst/>
          </a:prstGeom>
        </p:spPr>
      </p:pic>
      <p:sp>
        <p:nvSpPr>
          <p:cNvPr id="12" name="Tijdelijke aanduiding voor inhoud 2">
            <a:extLst>
              <a:ext uri="{FF2B5EF4-FFF2-40B4-BE49-F238E27FC236}">
                <a16:creationId xmlns:a16="http://schemas.microsoft.com/office/drawing/2014/main" id="{6E97A066-3937-1740-BFAE-4143DD53F5C1}"/>
              </a:ext>
            </a:extLst>
          </p:cNvPr>
          <p:cNvSpPr txBox="1">
            <a:spLocks/>
          </p:cNvSpPr>
          <p:nvPr/>
        </p:nvSpPr>
        <p:spPr>
          <a:xfrm>
            <a:off x="1818442" y="619557"/>
            <a:ext cx="9844691" cy="6009843"/>
          </a:xfrm>
          <a:prstGeom prst="rect">
            <a:avLst/>
          </a:prstGeom>
        </p:spPr>
        <p:txBody>
          <a:bodyPr vert="horz" lIns="121920" tIns="60960" rIns="121920" bIns="60960" rtlCol="0" anchor="t">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Bronnen:</a:t>
            </a:r>
          </a:p>
          <a:p>
            <a:pPr marL="0" indent="0">
              <a:buNone/>
            </a:pPr>
            <a:endParaRPr lang="nl-NL" sz="2900"/>
          </a:p>
          <a:p>
            <a:r>
              <a:rPr lang="nl-NL" sz="2900" b="1" dirty="0">
                <a:ea typeface="+mn-lt"/>
                <a:cs typeface="+mn-lt"/>
                <a:hlinkClick r:id="rId6"/>
              </a:rPr>
              <a:t>https://www.optischefenomenen.nl/blog/filatelistische-aandacht-voor-maurits-cornelis-escher-7</a:t>
            </a:r>
          </a:p>
          <a:p>
            <a:pPr marL="0" indent="0">
              <a:buNone/>
            </a:pPr>
            <a:endParaRPr lang="nl-NL" sz="2900">
              <a:ea typeface="+mn-lt"/>
              <a:cs typeface="+mn-lt"/>
            </a:endParaRPr>
          </a:p>
          <a:p>
            <a:r>
              <a:rPr lang="nl-NL" sz="2900" b="1" dirty="0">
                <a:ea typeface="+mn-lt"/>
                <a:cs typeface="+mn-lt"/>
                <a:hlinkClick r:id="rId7"/>
              </a:rPr>
              <a:t>https://www.mural.co/templates/idea-prioritization</a:t>
            </a:r>
            <a:endParaRPr lang="nl-NL" dirty="0"/>
          </a:p>
          <a:p>
            <a:endParaRPr lang="nl-NL" sz="2900" b="1" dirty="0">
              <a:ea typeface="+mn-lt"/>
              <a:cs typeface="+mn-lt"/>
            </a:endParaRPr>
          </a:p>
          <a:p>
            <a:r>
              <a:rPr lang="nl-NL" sz="2900" b="1" dirty="0">
                <a:ea typeface="+mn-lt"/>
                <a:cs typeface="+mn-lt"/>
                <a:hlinkClick r:id="rId7"/>
              </a:rPr>
              <a:t>https://www.mural.co/templates/idea-prioritization</a:t>
            </a:r>
            <a:br>
              <a:rPr lang="nl-NL" sz="2900" b="1" dirty="0">
                <a:ea typeface="+mn-lt"/>
                <a:cs typeface="+mn-lt"/>
              </a:rPr>
            </a:br>
            <a:endParaRPr lang="nl-NL" sz="2900">
              <a:ea typeface="+mn-lt"/>
              <a:cs typeface="+mn-lt"/>
            </a:endParaRPr>
          </a:p>
          <a:p>
            <a:r>
              <a:rPr lang="nl-NL" sz="2900" dirty="0">
                <a:ea typeface="+mn-lt"/>
                <a:cs typeface="+mn-lt"/>
                <a:hlinkClick r:id="rId8"/>
              </a:rPr>
              <a:t>http://wijzijnfontys.nl/wp-content/uploads/2018/12/Fontys-uitgangspunten-voor-leren.pdf</a:t>
            </a:r>
            <a:br>
              <a:rPr lang="nl-NL" sz="2900" dirty="0">
                <a:ea typeface="+mn-lt"/>
                <a:cs typeface="+mn-lt"/>
              </a:rPr>
            </a:br>
            <a:r>
              <a:rPr lang="nl-NL" sz="2900" dirty="0">
                <a:ea typeface="+mn-lt"/>
                <a:cs typeface="+mn-lt"/>
              </a:rPr>
              <a:t> </a:t>
            </a:r>
          </a:p>
          <a:p>
            <a:r>
              <a:rPr lang="nl-NL" sz="2900" b="1" dirty="0">
                <a:hlinkClick r:id="rId9"/>
              </a:rPr>
              <a:t>https://onlinelearningconsortium.org/online-learning-journal-releases-ebook/online-blended-learning-selections-from-the-field-3/</a:t>
            </a:r>
            <a:br>
              <a:rPr lang="nl-NL" sz="2900" dirty="0"/>
            </a:br>
            <a:endParaRPr lang="nl-NL" sz="2900">
              <a:cs typeface="Calibri"/>
            </a:endParaRPr>
          </a:p>
          <a:p>
            <a:r>
              <a:rPr lang="nl-NL" sz="2900" b="1" dirty="0">
                <a:hlinkClick r:id="rId10"/>
              </a:rPr>
              <a:t>https://www.turner.nl/onderwijs/de-toekomst-van-blended-onderwijs-is-gestart/</a:t>
            </a:r>
            <a:r>
              <a:rPr lang="nl-NL" sz="2900" b="1" dirty="0"/>
              <a:t> </a:t>
            </a:r>
            <a:endParaRPr lang="nl-NL" sz="2900" dirty="0"/>
          </a:p>
          <a:p>
            <a:r>
              <a:rPr lang="nl-NL" sz="2900" b="1" dirty="0">
                <a:hlinkClick r:id="rId11"/>
              </a:rPr>
              <a:t>https://upload.wikimedia.org/wikipedia/commons/1/17/Design_thinking.png</a:t>
            </a:r>
            <a:endParaRPr lang="nl-NL" sz="2900" dirty="0"/>
          </a:p>
          <a:p>
            <a:r>
              <a:rPr lang="nl-NL" sz="2900" dirty="0">
                <a:ea typeface="+mn-lt"/>
                <a:cs typeface="+mn-lt"/>
                <a:hlinkClick r:id="rId12"/>
              </a:rPr>
              <a:t>https://commons.wikimedia.org/wiki/File:Simpleicons_Business_clock-time-control-tool.svg</a:t>
            </a:r>
            <a:r>
              <a:rPr lang="nl-NL" sz="2900" dirty="0">
                <a:ea typeface="+mn-lt"/>
                <a:cs typeface="+mn-lt"/>
              </a:rPr>
              <a:t> </a:t>
            </a:r>
            <a:br>
              <a:rPr lang="nl-NL" sz="2900" dirty="0">
                <a:ea typeface="+mn-lt"/>
                <a:cs typeface="+mn-lt"/>
              </a:rPr>
            </a:br>
            <a:endParaRPr lang="nl-NL" sz="2900">
              <a:cs typeface="Calibri"/>
            </a:endParaRPr>
          </a:p>
          <a:p>
            <a:r>
              <a:rPr lang="nl-NL" sz="2900" dirty="0">
                <a:ea typeface="+mn-lt"/>
                <a:cs typeface="+mn-lt"/>
                <a:hlinkClick r:id="rId13"/>
              </a:rPr>
              <a:t>https://cdn.pixabay.com/photo/2013/07/12/15/39/post-it-150262_960_720.png</a:t>
            </a:r>
            <a:r>
              <a:rPr lang="nl-NL" sz="2900" dirty="0">
                <a:ea typeface="+mn-lt"/>
                <a:cs typeface="+mn-lt"/>
              </a:rPr>
              <a:t> </a:t>
            </a:r>
            <a:endParaRPr lang="nl-NL" sz="2900" dirty="0">
              <a:cs typeface="Calibri"/>
            </a:endParaRPr>
          </a:p>
          <a:p>
            <a:r>
              <a:rPr lang="nl-NL" sz="2900" b="1" dirty="0">
                <a:hlinkClick r:id="rId14"/>
              </a:rPr>
              <a:t>https://www.pexels.com/photo/photo-of-woman-looking-at-the-mirror-774866/</a:t>
            </a:r>
            <a:br>
              <a:rPr lang="nl-NL" sz="2900" dirty="0"/>
            </a:br>
            <a:endParaRPr lang="nl-NL" sz="2900"/>
          </a:p>
          <a:p>
            <a:r>
              <a:rPr lang="nl-NL" sz="2900" b="1" dirty="0">
                <a:hlinkClick r:id="rId15"/>
              </a:rPr>
              <a:t>https://www.pexels.com/photo/three-persons-sitting-on-the-stairs-talking-with-each-other-1438072/</a:t>
            </a:r>
            <a:br>
              <a:rPr lang="nl-NL" sz="2900" dirty="0"/>
            </a:br>
            <a:endParaRPr lang="nl-NL" sz="2900"/>
          </a:p>
          <a:p>
            <a:r>
              <a:rPr lang="nl-NL" sz="2900" b="1" dirty="0">
                <a:hlinkClick r:id="rId16"/>
              </a:rPr>
              <a:t>https://pixabay.com/photos/back-to-school-pencils-rainbow-art-1576790/</a:t>
            </a:r>
            <a:endParaRPr lang="nl-NL" sz="2900" b="1" dirty="0"/>
          </a:p>
          <a:p>
            <a:endParaRPr lang="nl-NL" sz="2900" b="1"/>
          </a:p>
          <a:p>
            <a:endParaRPr lang="nl-NL" sz="2900" b="1"/>
          </a:p>
          <a:p>
            <a:endParaRPr lang="nl-NL" sz="2900" b="1"/>
          </a:p>
          <a:p>
            <a:endParaRPr lang="nl-NL" sz="2900" b="1"/>
          </a:p>
        </p:txBody>
      </p:sp>
    </p:spTree>
    <p:extLst>
      <p:ext uri="{BB962C8B-B14F-4D97-AF65-F5344CB8AC3E}">
        <p14:creationId xmlns:p14="http://schemas.microsoft.com/office/powerpoint/2010/main" val="215546524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B1C816AA2DAA74497B7B6B03A92436B" ma:contentTypeVersion="12" ma:contentTypeDescription="Een nieuw document maken." ma:contentTypeScope="" ma:versionID="9555a498406be863e19819e97b32e89c">
  <xsd:schema xmlns:xsd="http://www.w3.org/2001/XMLSchema" xmlns:xs="http://www.w3.org/2001/XMLSchema" xmlns:p="http://schemas.microsoft.com/office/2006/metadata/properties" xmlns:ns2="8c2fcf90-119c-4938-a9cb-40206e5a037a" xmlns:ns3="d4af1a2c-877b-4eba-8e85-228acd16f0e5" targetNamespace="http://schemas.microsoft.com/office/2006/metadata/properties" ma:root="true" ma:fieldsID="d8862544e03fdeb4aeedd6b72ebcf637" ns2:_="" ns3:_="">
    <xsd:import namespace="8c2fcf90-119c-4938-a9cb-40206e5a037a"/>
    <xsd:import namespace="d4af1a2c-877b-4eba-8e85-228acd16f0e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fcf90-119c-4938-a9cb-40206e5a03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4af1a2c-877b-4eba-8e85-228acd16f0e5"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07FAAB-09B6-44A7-AA37-4CDB8B57CFBE}">
  <ds:schemaRefs>
    <ds:schemaRef ds:uri="http://schemas.microsoft.com/sharepoint/v3/contenttype/forms"/>
  </ds:schemaRefs>
</ds:datastoreItem>
</file>

<file path=customXml/itemProps2.xml><?xml version="1.0" encoding="utf-8"?>
<ds:datastoreItem xmlns:ds="http://schemas.openxmlformats.org/officeDocument/2006/customXml" ds:itemID="{44805897-5F1E-4E6D-B012-DE28588F48D1}">
  <ds:schemaRefs>
    <ds:schemaRef ds:uri="8c2fcf90-119c-4938-a9cb-40206e5a037a"/>
    <ds:schemaRef ds:uri="d4af1a2c-877b-4eba-8e85-228acd16f0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5E12DA5-C745-423A-A485-A5216119348E}">
  <ds:schemaRefs>
    <ds:schemaRef ds:uri="http://purl.org/dc/dcmitype/"/>
    <ds:schemaRef ds:uri="http://purl.org/dc/elements/1.1/"/>
    <ds:schemaRef ds:uri="http://www.w3.org/XML/1998/namespace"/>
    <ds:schemaRef ds:uri="http://schemas.openxmlformats.org/package/2006/metadata/core-properties"/>
    <ds:schemaRef ds:uri="http://schemas.microsoft.com/office/2006/documentManagement/types"/>
    <ds:schemaRef ds:uri="d4af1a2c-877b-4eba-8e85-228acd16f0e5"/>
    <ds:schemaRef ds:uri="http://schemas.microsoft.com/office/2006/metadata/properties"/>
    <ds:schemaRef ds:uri="http://schemas.microsoft.com/office/infopath/2007/PartnerControls"/>
    <ds:schemaRef ds:uri="8c2fcf90-119c-4938-a9cb-40206e5a037a"/>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TotalTime>
  <Words>863</Words>
  <Application>Microsoft Macintosh PowerPoint</Application>
  <PresentationFormat>Breedbeeld</PresentationFormat>
  <Paragraphs>87</Paragraphs>
  <Slides>10</Slides>
  <Notes>10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10</vt:i4>
      </vt:variant>
    </vt:vector>
  </HeadingPairs>
  <TitlesOfParts>
    <vt:vector size="15" baseType="lpstr">
      <vt:lpstr>Arial</vt:lpstr>
      <vt:lpstr>Calibri</vt:lpstr>
      <vt:lpstr>Calibri Light</vt:lpstr>
      <vt:lpstr>Courier New</vt:lpstr>
      <vt:lpstr>Kantoorthema</vt:lpstr>
      <vt:lpstr>Bouwsteen 1a: De algemene onderwijsvisie</vt:lpstr>
      <vt:lpstr>Toelichting (te verwijderen voor gebruik) </vt:lpstr>
      <vt:lpstr>Doel activiteit</vt:lpstr>
      <vt:lpstr>Overzicht van activiteiten</vt:lpstr>
      <vt:lpstr>Stap 1; standpunten vanuit bestaande visie </vt:lpstr>
      <vt:lpstr>Stap 2; carrousel speeddate</vt:lpstr>
      <vt:lpstr>Stap 3; prioriteren standpunten</vt:lpstr>
      <vt:lpstr>Stap 3; prioriteren standpunten</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FONTYS BLENDED</dc:title>
  <dc:creator>Mark Mettler</dc:creator>
  <cp:lastModifiedBy>Jamin,Jean J.H.A.C.</cp:lastModifiedBy>
  <cp:revision>231</cp:revision>
  <dcterms:created xsi:type="dcterms:W3CDTF">2020-12-07T10:14:21Z</dcterms:created>
  <dcterms:modified xsi:type="dcterms:W3CDTF">2021-06-18T14:47:47Z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0x0101002B1C816AA2DAA74497B7B6B03A92436B</vt:lpwstr>
  </property>
</Properties>
</file>