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1"/>
  </p:notesMasterIdLst>
  <p:sldIdLst>
    <p:sldId id="385" r:id="rId5"/>
    <p:sldId id="388" r:id="rId6"/>
    <p:sldId id="345" r:id="rId7"/>
    <p:sldId id="342" r:id="rId8"/>
    <p:sldId id="343" r:id="rId9"/>
    <p:sldId id="344" r:id="rId10"/>
    <p:sldId id="346" r:id="rId11"/>
    <p:sldId id="349" r:id="rId12"/>
    <p:sldId id="363" r:id="rId13"/>
    <p:sldId id="364" r:id="rId14"/>
    <p:sldId id="347" r:id="rId15"/>
    <p:sldId id="353" r:id="rId16"/>
    <p:sldId id="365" r:id="rId17"/>
    <p:sldId id="366" r:id="rId18"/>
    <p:sldId id="352" r:id="rId19"/>
    <p:sldId id="367" r:id="rId20"/>
    <p:sldId id="368" r:id="rId21"/>
    <p:sldId id="369" r:id="rId22"/>
    <p:sldId id="350" r:id="rId23"/>
    <p:sldId id="370" r:id="rId24"/>
    <p:sldId id="371" r:id="rId25"/>
    <p:sldId id="351" r:id="rId26"/>
    <p:sldId id="354" r:id="rId27"/>
    <p:sldId id="372" r:id="rId28"/>
    <p:sldId id="377" r:id="rId29"/>
    <p:sldId id="390" r:id="rId3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elde,Robert R. van der" initials="VRvd" lastIdx="1" clrIdx="0">
    <p:extLst>
      <p:ext uri="{19B8F6BF-5375-455C-9EA6-DF929625EA0E}">
        <p15:presenceInfo xmlns:p15="http://schemas.microsoft.com/office/powerpoint/2012/main" userId="S::880979@fontys.nl::de46b5d1-404d-4e15-a300-cab1b4a4a6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33367"/>
    <a:srgbClr val="D6A300"/>
    <a:srgbClr val="7837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00044A-DBFD-445E-9C7A-BBD05BCE16FB}" v="26" dt="2021-06-18T08:39:56.141"/>
    <p1510:client id="{547DA3CD-FA88-40CA-8683-0C7E24B46CD5}" v="2" dt="2021-06-17T18:54:43.689"/>
    <p1510:client id="{7E8CDC14-1EA4-4CD5-9E4C-ACD0469BB932}" v="7" dt="2021-06-18T11:08:39.375"/>
    <p1510:client id="{D9E59DAD-61B8-4224-9123-F8985040ADCB}" v="1667" dt="2021-06-17T18:38:50.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24"/>
  </p:normalViewPr>
  <p:slideViewPr>
    <p:cSldViewPr snapToGrid="0">
      <p:cViewPr varScale="1">
        <p:scale>
          <a:sx n="106" d="100"/>
          <a:sy n="106"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B38A42C3-AFB0-4BAF-A0E8-ED98C72AA2CB}"/>
    <pc:docChg chg="modSld">
      <pc:chgData name="" userId="" providerId="" clId="Web-{B38A42C3-AFB0-4BAF-A0E8-ED98C72AA2CB}" dt="2021-06-15T19:08:39.873" v="2" actId="20577"/>
      <pc:docMkLst>
        <pc:docMk/>
      </pc:docMkLst>
      <pc:sldChg chg="modSp">
        <pc:chgData name="" userId="" providerId="" clId="Web-{B38A42C3-AFB0-4BAF-A0E8-ED98C72AA2CB}" dt="2021-06-15T19:08:39.873" v="2" actId="20577"/>
        <pc:sldMkLst>
          <pc:docMk/>
          <pc:sldMk cId="2254887079" sldId="292"/>
        </pc:sldMkLst>
        <pc:spChg chg="mod">
          <ac:chgData name="" userId="" providerId="" clId="Web-{B38A42C3-AFB0-4BAF-A0E8-ED98C72AA2CB}" dt="2021-06-15T19:08:39.873" v="2" actId="20577"/>
          <ac:spMkLst>
            <pc:docMk/>
            <pc:sldMk cId="2254887079" sldId="292"/>
            <ac:spMk id="3" creationId="{00000000-0000-0000-0000-000000000000}"/>
          </ac:spMkLst>
        </pc:spChg>
      </pc:sldChg>
    </pc:docChg>
  </pc:docChgLst>
  <pc:docChgLst>
    <pc:chgData name="Velde,Robert R. van der" userId="S::880979@fontys.nl::de46b5d1-404d-4e15-a300-cab1b4a4a652" providerId="AD" clId="Web-{6966E34D-E4F8-4B8B-B48B-1D57805B27E0}"/>
    <pc:docChg chg="modSld">
      <pc:chgData name="Velde,Robert R. van der" userId="S::880979@fontys.nl::de46b5d1-404d-4e15-a300-cab1b4a4a652" providerId="AD" clId="Web-{6966E34D-E4F8-4B8B-B48B-1D57805B27E0}" dt="2021-06-17T08:09:06.056" v="40" actId="20577"/>
      <pc:docMkLst>
        <pc:docMk/>
      </pc:docMkLst>
      <pc:sldChg chg="modSp modNotes">
        <pc:chgData name="Velde,Robert R. van der" userId="S::880979@fontys.nl::de46b5d1-404d-4e15-a300-cab1b4a4a652" providerId="AD" clId="Web-{6966E34D-E4F8-4B8B-B48B-1D57805B27E0}" dt="2021-06-17T08:09:06.056" v="40" actId="20577"/>
        <pc:sldMkLst>
          <pc:docMk/>
          <pc:sldMk cId="1843851164" sldId="379"/>
        </pc:sldMkLst>
        <pc:spChg chg="mod">
          <ac:chgData name="Velde,Robert R. van der" userId="S::880979@fontys.nl::de46b5d1-404d-4e15-a300-cab1b4a4a652" providerId="AD" clId="Web-{6966E34D-E4F8-4B8B-B48B-1D57805B27E0}" dt="2021-06-17T08:09:06.056" v="40" actId="20577"/>
          <ac:spMkLst>
            <pc:docMk/>
            <pc:sldMk cId="1843851164" sldId="379"/>
            <ac:spMk id="2" creationId="{00000000-0000-0000-0000-000000000000}"/>
          </ac:spMkLst>
        </pc:spChg>
        <pc:picChg chg="mod">
          <ac:chgData name="Velde,Robert R. van der" userId="S::880979@fontys.nl::de46b5d1-404d-4e15-a300-cab1b4a4a652" providerId="AD" clId="Web-{6966E34D-E4F8-4B8B-B48B-1D57805B27E0}" dt="2021-06-17T08:07:28.523" v="0" actId="1076"/>
          <ac:picMkLst>
            <pc:docMk/>
            <pc:sldMk cId="1843851164" sldId="379"/>
            <ac:picMk id="5" creationId="{2CFD023A-336A-F24E-8B1B-EF8CDF98E2BB}"/>
          </ac:picMkLst>
        </pc:picChg>
      </pc:sldChg>
    </pc:docChg>
  </pc:docChgLst>
  <pc:docChgLst>
    <pc:chgData name="Jamin,Jean J.H.A.C." userId="f2903696-3cdb-4ce9-ba50-43d293997050" providerId="ADAL" clId="{3532B369-D78F-AA44-92E3-EC00DA4A12ED}"/>
    <pc:docChg chg="undo custSel modSld">
      <pc:chgData name="Jamin,Jean J.H.A.C." userId="f2903696-3cdb-4ce9-ba50-43d293997050" providerId="ADAL" clId="{3532B369-D78F-AA44-92E3-EC00DA4A12ED}" dt="2021-06-18T14:34:32.434" v="1" actId="1076"/>
      <pc:docMkLst>
        <pc:docMk/>
      </pc:docMkLst>
      <pc:sldChg chg="modSp mod">
        <pc:chgData name="Jamin,Jean J.H.A.C." userId="f2903696-3cdb-4ce9-ba50-43d293997050" providerId="ADAL" clId="{3532B369-D78F-AA44-92E3-EC00DA4A12ED}" dt="2021-06-18T14:34:32.434" v="1" actId="1076"/>
        <pc:sldMkLst>
          <pc:docMk/>
          <pc:sldMk cId="3653404708" sldId="390"/>
        </pc:sldMkLst>
        <pc:picChg chg="mod">
          <ac:chgData name="Jamin,Jean J.H.A.C." userId="f2903696-3cdb-4ce9-ba50-43d293997050" providerId="ADAL" clId="{3532B369-D78F-AA44-92E3-EC00DA4A12ED}" dt="2021-06-18T14:34:32.434" v="1" actId="1076"/>
          <ac:picMkLst>
            <pc:docMk/>
            <pc:sldMk cId="3653404708" sldId="390"/>
            <ac:picMk id="5" creationId="{2CFD023A-336A-F24E-8B1B-EF8CDF98E2BB}"/>
          </ac:picMkLst>
        </pc:picChg>
      </pc:sldChg>
    </pc:docChg>
  </pc:docChgLst>
  <pc:docChgLst>
    <pc:chgData name="Jamin,Jean J.H.A.C." userId="S::875706@fontys.nl::f2903696-3cdb-4ce9-ba50-43d293997050" providerId="AD" clId="Web-{39E8F2ED-50A0-41D2-92FA-D2D4A904E56B}"/>
    <pc:docChg chg="modSld">
      <pc:chgData name="Jamin,Jean J.H.A.C." userId="S::875706@fontys.nl::f2903696-3cdb-4ce9-ba50-43d293997050" providerId="AD" clId="Web-{39E8F2ED-50A0-41D2-92FA-D2D4A904E56B}" dt="2021-06-16T12:14:26.754" v="5" actId="1076"/>
      <pc:docMkLst>
        <pc:docMk/>
      </pc:docMkLst>
      <pc:sldChg chg="addSp delSp modSp">
        <pc:chgData name="Jamin,Jean J.H.A.C." userId="S::875706@fontys.nl::f2903696-3cdb-4ce9-ba50-43d293997050" providerId="AD" clId="Web-{39E8F2ED-50A0-41D2-92FA-D2D4A904E56B}" dt="2021-06-16T12:14:26.754" v="5" actId="1076"/>
        <pc:sldMkLst>
          <pc:docMk/>
          <pc:sldMk cId="3382333107" sldId="360"/>
        </pc:sldMkLst>
        <pc:picChg chg="add mod">
          <ac:chgData name="Jamin,Jean J.H.A.C." userId="S::875706@fontys.nl::f2903696-3cdb-4ce9-ba50-43d293997050" providerId="AD" clId="Web-{39E8F2ED-50A0-41D2-92FA-D2D4A904E56B}" dt="2021-06-16T12:14:26.754" v="5" actId="1076"/>
          <ac:picMkLst>
            <pc:docMk/>
            <pc:sldMk cId="3382333107" sldId="360"/>
            <ac:picMk id="2" creationId="{E591BC6E-AA0F-4094-8D12-A31E441A1E7C}"/>
          </ac:picMkLst>
        </pc:picChg>
        <pc:picChg chg="del">
          <ac:chgData name="Jamin,Jean J.H.A.C." userId="S::875706@fontys.nl::f2903696-3cdb-4ce9-ba50-43d293997050" providerId="AD" clId="Web-{39E8F2ED-50A0-41D2-92FA-D2D4A904E56B}" dt="2021-06-16T12:14:01.658" v="0"/>
          <ac:picMkLst>
            <pc:docMk/>
            <pc:sldMk cId="3382333107" sldId="360"/>
            <ac:picMk id="9" creationId="{E34E734D-D1F5-1A4D-BC39-2FC8ABE79F2F}"/>
          </ac:picMkLst>
        </pc:picChg>
      </pc:sldChg>
    </pc:docChg>
  </pc:docChgLst>
  <pc:docChgLst>
    <pc:chgData name="Jamin,Jean J.H.A.C." userId="S::875706@fontys.nl::f2903696-3cdb-4ce9-ba50-43d293997050" providerId="AD" clId="Web-{6304A752-E362-41EB-BD47-FB1A415DE5FE}"/>
    <pc:docChg chg="addSld delSld modSld">
      <pc:chgData name="Jamin,Jean J.H.A.C." userId="S::875706@fontys.nl::f2903696-3cdb-4ce9-ba50-43d293997050" providerId="AD" clId="Web-{6304A752-E362-41EB-BD47-FB1A415DE5FE}" dt="2021-06-17T13:26:36.247" v="428" actId="20577"/>
      <pc:docMkLst>
        <pc:docMk/>
      </pc:docMkLst>
      <pc:sldChg chg="modSp">
        <pc:chgData name="Jamin,Jean J.H.A.C." userId="S::875706@fontys.nl::f2903696-3cdb-4ce9-ba50-43d293997050" providerId="AD" clId="Web-{6304A752-E362-41EB-BD47-FB1A415DE5FE}" dt="2021-06-17T12:57:21.435" v="259" actId="1076"/>
        <pc:sldMkLst>
          <pc:docMk/>
          <pc:sldMk cId="0" sldId="276"/>
        </pc:sldMkLst>
        <pc:picChg chg="mod">
          <ac:chgData name="Jamin,Jean J.H.A.C." userId="S::875706@fontys.nl::f2903696-3cdb-4ce9-ba50-43d293997050" providerId="AD" clId="Web-{6304A752-E362-41EB-BD47-FB1A415DE5FE}" dt="2021-06-17T12:57:21.435" v="259" actId="1076"/>
          <ac:picMkLst>
            <pc:docMk/>
            <pc:sldMk cId="0" sldId="276"/>
            <ac:picMk id="2" creationId="{BDAFE1E6-AB21-49BB-9A71-6A76485DE050}"/>
          </ac:picMkLst>
        </pc:picChg>
        <pc:picChg chg="mod">
          <ac:chgData name="Jamin,Jean J.H.A.C." userId="S::875706@fontys.nl::f2903696-3cdb-4ce9-ba50-43d293997050" providerId="AD" clId="Web-{6304A752-E362-41EB-BD47-FB1A415DE5FE}" dt="2021-06-17T12:56:46.231" v="256" actId="1076"/>
          <ac:picMkLst>
            <pc:docMk/>
            <pc:sldMk cId="0" sldId="276"/>
            <ac:picMk id="233" creationId="{00000000-0000-0000-0000-000000000000}"/>
          </ac:picMkLst>
        </pc:picChg>
      </pc:sldChg>
      <pc:sldChg chg="modSp">
        <pc:chgData name="Jamin,Jean J.H.A.C." userId="S::875706@fontys.nl::f2903696-3cdb-4ce9-ba50-43d293997050" providerId="AD" clId="Web-{6304A752-E362-41EB-BD47-FB1A415DE5FE}" dt="2021-06-17T12:43:30.397" v="214" actId="20577"/>
        <pc:sldMkLst>
          <pc:docMk/>
          <pc:sldMk cId="2777973847" sldId="291"/>
        </pc:sldMkLst>
        <pc:spChg chg="mod">
          <ac:chgData name="Jamin,Jean J.H.A.C." userId="S::875706@fontys.nl::f2903696-3cdb-4ce9-ba50-43d293997050" providerId="AD" clId="Web-{6304A752-E362-41EB-BD47-FB1A415DE5FE}" dt="2021-06-17T12:43:30.397" v="214" actId="20577"/>
          <ac:spMkLst>
            <pc:docMk/>
            <pc:sldMk cId="2777973847" sldId="291"/>
            <ac:spMk id="3" creationId="{00000000-0000-0000-0000-000000000000}"/>
          </ac:spMkLst>
        </pc:spChg>
      </pc:sldChg>
      <pc:sldChg chg="modSp">
        <pc:chgData name="Jamin,Jean J.H.A.C." userId="S::875706@fontys.nl::f2903696-3cdb-4ce9-ba50-43d293997050" providerId="AD" clId="Web-{6304A752-E362-41EB-BD47-FB1A415DE5FE}" dt="2021-06-17T12:27:53.091" v="1" actId="1076"/>
        <pc:sldMkLst>
          <pc:docMk/>
          <pc:sldMk cId="2286001276" sldId="293"/>
        </pc:sldMkLst>
        <pc:picChg chg="mod">
          <ac:chgData name="Jamin,Jean J.H.A.C." userId="S::875706@fontys.nl::f2903696-3cdb-4ce9-ba50-43d293997050" providerId="AD" clId="Web-{6304A752-E362-41EB-BD47-FB1A415DE5FE}" dt="2021-06-17T12:27:53.091" v="1" actId="1076"/>
          <ac:picMkLst>
            <pc:docMk/>
            <pc:sldMk cId="2286001276" sldId="293"/>
            <ac:picMk id="5" creationId="{2CFD023A-336A-F24E-8B1B-EF8CDF98E2BB}"/>
          </ac:picMkLst>
        </pc:picChg>
      </pc:sldChg>
      <pc:sldChg chg="delSp modSp">
        <pc:chgData name="Jamin,Jean J.H.A.C." userId="S::875706@fontys.nl::f2903696-3cdb-4ce9-ba50-43d293997050" providerId="AD" clId="Web-{6304A752-E362-41EB-BD47-FB1A415DE5FE}" dt="2021-06-17T12:50:15.017" v="220" actId="1076"/>
        <pc:sldMkLst>
          <pc:docMk/>
          <pc:sldMk cId="3840637645" sldId="294"/>
        </pc:sldMkLst>
        <pc:spChg chg="del">
          <ac:chgData name="Jamin,Jean J.H.A.C." userId="S::875706@fontys.nl::f2903696-3cdb-4ce9-ba50-43d293997050" providerId="AD" clId="Web-{6304A752-E362-41EB-BD47-FB1A415DE5FE}" dt="2021-06-17T12:49:56.173" v="215"/>
          <ac:spMkLst>
            <pc:docMk/>
            <pc:sldMk cId="3840637645" sldId="294"/>
            <ac:spMk id="6" creationId="{00000000-0000-0000-0000-000000000000}"/>
          </ac:spMkLst>
        </pc:spChg>
        <pc:picChg chg="mod">
          <ac:chgData name="Jamin,Jean J.H.A.C." userId="S::875706@fontys.nl::f2903696-3cdb-4ce9-ba50-43d293997050" providerId="AD" clId="Web-{6304A752-E362-41EB-BD47-FB1A415DE5FE}" dt="2021-06-17T12:50:15.017" v="220" actId="1076"/>
          <ac:picMkLst>
            <pc:docMk/>
            <pc:sldMk cId="3840637645" sldId="294"/>
            <ac:picMk id="4" creationId="{00000000-0000-0000-0000-000000000000}"/>
          </ac:picMkLst>
        </pc:picChg>
      </pc:sldChg>
      <pc:sldChg chg="delSp">
        <pc:chgData name="Jamin,Jean J.H.A.C." userId="S::875706@fontys.nl::f2903696-3cdb-4ce9-ba50-43d293997050" providerId="AD" clId="Web-{6304A752-E362-41EB-BD47-FB1A415DE5FE}" dt="2021-06-17T12:51:20.472" v="230"/>
        <pc:sldMkLst>
          <pc:docMk/>
          <pc:sldMk cId="232688048" sldId="296"/>
        </pc:sldMkLst>
        <pc:spChg chg="del">
          <ac:chgData name="Jamin,Jean J.H.A.C." userId="S::875706@fontys.nl::f2903696-3cdb-4ce9-ba50-43d293997050" providerId="AD" clId="Web-{6304A752-E362-41EB-BD47-FB1A415DE5FE}" dt="2021-06-17T12:51:20.472" v="230"/>
          <ac:spMkLst>
            <pc:docMk/>
            <pc:sldMk cId="232688048" sldId="296"/>
            <ac:spMk id="3" creationId="{00000000-0000-0000-0000-000000000000}"/>
          </ac:spMkLst>
        </pc:spChg>
      </pc:sldChg>
      <pc:sldChg chg="addSp delSp modSp add del">
        <pc:chgData name="Jamin,Jean J.H.A.C." userId="S::875706@fontys.nl::f2903696-3cdb-4ce9-ba50-43d293997050" providerId="AD" clId="Web-{6304A752-E362-41EB-BD47-FB1A415DE5FE}" dt="2021-06-17T13:23:16.820" v="388"/>
        <pc:sldMkLst>
          <pc:docMk/>
          <pc:sldMk cId="2970161820" sldId="306"/>
        </pc:sldMkLst>
        <pc:spChg chg="mod">
          <ac:chgData name="Jamin,Jean J.H.A.C." userId="S::875706@fontys.nl::f2903696-3cdb-4ce9-ba50-43d293997050" providerId="AD" clId="Web-{6304A752-E362-41EB-BD47-FB1A415DE5FE}" dt="2021-06-17T13:03:42.023" v="298" actId="20577"/>
          <ac:spMkLst>
            <pc:docMk/>
            <pc:sldMk cId="2970161820" sldId="306"/>
            <ac:spMk id="2" creationId="{00000000-0000-0000-0000-000000000000}"/>
          </ac:spMkLst>
        </pc:spChg>
        <pc:spChg chg="del">
          <ac:chgData name="Jamin,Jean J.H.A.C." userId="S::875706@fontys.nl::f2903696-3cdb-4ce9-ba50-43d293997050" providerId="AD" clId="Web-{6304A752-E362-41EB-BD47-FB1A415DE5FE}" dt="2021-06-17T13:21:46.318" v="384"/>
          <ac:spMkLst>
            <pc:docMk/>
            <pc:sldMk cId="2970161820" sldId="306"/>
            <ac:spMk id="3" creationId="{ED985641-C0DD-4691-B41E-3951D364521B}"/>
          </ac:spMkLst>
        </pc:spChg>
        <pc:spChg chg="add mod">
          <ac:chgData name="Jamin,Jean J.H.A.C." userId="S::875706@fontys.nl::f2903696-3cdb-4ce9-ba50-43d293997050" providerId="AD" clId="Web-{6304A752-E362-41EB-BD47-FB1A415DE5FE}" dt="2021-06-17T13:04:05.352" v="301" actId="1076"/>
          <ac:spMkLst>
            <pc:docMk/>
            <pc:sldMk cId="2970161820" sldId="306"/>
            <ac:spMk id="9" creationId="{3E4E2E72-39E4-426F-AC50-115DC7A4A450}"/>
          </ac:spMkLst>
        </pc:spChg>
        <pc:picChg chg="del">
          <ac:chgData name="Jamin,Jean J.H.A.C." userId="S::875706@fontys.nl::f2903696-3cdb-4ce9-ba50-43d293997050" providerId="AD" clId="Web-{6304A752-E362-41EB-BD47-FB1A415DE5FE}" dt="2021-06-17T13:23:16.820" v="388"/>
          <ac:picMkLst>
            <pc:docMk/>
            <pc:sldMk cId="2970161820" sldId="306"/>
            <ac:picMk id="4" creationId="{2B1994AB-AA38-4411-A4BB-541C247C8BF6}"/>
          </ac:picMkLst>
        </pc:picChg>
      </pc:sldChg>
      <pc:sldChg chg="addSp delSp modSp">
        <pc:chgData name="Jamin,Jean J.H.A.C." userId="S::875706@fontys.nl::f2903696-3cdb-4ce9-ba50-43d293997050" providerId="AD" clId="Web-{6304A752-E362-41EB-BD47-FB1A415DE5FE}" dt="2021-06-17T13:23:31.758" v="389"/>
        <pc:sldMkLst>
          <pc:docMk/>
          <pc:sldMk cId="2550177843" sldId="307"/>
        </pc:sldMkLst>
        <pc:spChg chg="mod">
          <ac:chgData name="Jamin,Jean J.H.A.C." userId="S::875706@fontys.nl::f2903696-3cdb-4ce9-ba50-43d293997050" providerId="AD" clId="Web-{6304A752-E362-41EB-BD47-FB1A415DE5FE}" dt="2021-06-17T13:08:11.390" v="333" actId="20577"/>
          <ac:spMkLst>
            <pc:docMk/>
            <pc:sldMk cId="2550177843" sldId="307"/>
            <ac:spMk id="2" creationId="{00000000-0000-0000-0000-000000000000}"/>
          </ac:spMkLst>
        </pc:spChg>
        <pc:spChg chg="del">
          <ac:chgData name="Jamin,Jean J.H.A.C." userId="S::875706@fontys.nl::f2903696-3cdb-4ce9-ba50-43d293997050" providerId="AD" clId="Web-{6304A752-E362-41EB-BD47-FB1A415DE5FE}" dt="2021-06-17T13:21:30.630" v="381"/>
          <ac:spMkLst>
            <pc:docMk/>
            <pc:sldMk cId="2550177843" sldId="307"/>
            <ac:spMk id="3" creationId="{79060CE0-E7E3-4C10-9F0A-1D3CE0283C48}"/>
          </ac:spMkLst>
        </pc:spChg>
        <pc:spChg chg="add mod">
          <ac:chgData name="Jamin,Jean J.H.A.C." userId="S::875706@fontys.nl::f2903696-3cdb-4ce9-ba50-43d293997050" providerId="AD" clId="Web-{6304A752-E362-41EB-BD47-FB1A415DE5FE}" dt="2021-06-17T13:08:17.671" v="334" actId="1076"/>
          <ac:spMkLst>
            <pc:docMk/>
            <pc:sldMk cId="2550177843" sldId="307"/>
            <ac:spMk id="6" creationId="{C1CBB805-C5D3-45E6-AEFE-BF5B12E2EA30}"/>
          </ac:spMkLst>
        </pc:spChg>
        <pc:picChg chg="del">
          <ac:chgData name="Jamin,Jean J.H.A.C." userId="S::875706@fontys.nl::f2903696-3cdb-4ce9-ba50-43d293997050" providerId="AD" clId="Web-{6304A752-E362-41EB-BD47-FB1A415DE5FE}" dt="2021-06-17T13:23:31.758" v="389"/>
          <ac:picMkLst>
            <pc:docMk/>
            <pc:sldMk cId="2550177843" sldId="307"/>
            <ac:picMk id="4" creationId="{C6A7C220-F377-49E9-8C8D-D0D4142A20C5}"/>
          </ac:picMkLst>
        </pc:picChg>
      </pc:sldChg>
      <pc:sldChg chg="addSp delSp modSp modNotes">
        <pc:chgData name="Jamin,Jean J.H.A.C." userId="S::875706@fontys.nl::f2903696-3cdb-4ce9-ba50-43d293997050" providerId="AD" clId="Web-{6304A752-E362-41EB-BD47-FB1A415DE5FE}" dt="2021-06-17T13:23:49.602" v="390"/>
        <pc:sldMkLst>
          <pc:docMk/>
          <pc:sldMk cId="4111257738" sldId="308"/>
        </pc:sldMkLst>
        <pc:spChg chg="mod">
          <ac:chgData name="Jamin,Jean J.H.A.C." userId="S::875706@fontys.nl::f2903696-3cdb-4ce9-ba50-43d293997050" providerId="AD" clId="Web-{6304A752-E362-41EB-BD47-FB1A415DE5FE}" dt="2021-06-17T13:20:16.143" v="374" actId="20577"/>
          <ac:spMkLst>
            <pc:docMk/>
            <pc:sldMk cId="4111257738" sldId="308"/>
            <ac:spMk id="2" creationId="{00000000-0000-0000-0000-000000000000}"/>
          </ac:spMkLst>
        </pc:spChg>
        <pc:spChg chg="del">
          <ac:chgData name="Jamin,Jean J.H.A.C." userId="S::875706@fontys.nl::f2903696-3cdb-4ce9-ba50-43d293997050" providerId="AD" clId="Web-{6304A752-E362-41EB-BD47-FB1A415DE5FE}" dt="2021-06-17T13:21:21.317" v="380"/>
          <ac:spMkLst>
            <pc:docMk/>
            <pc:sldMk cId="4111257738" sldId="308"/>
            <ac:spMk id="3" creationId="{40488FCD-48FA-4D64-953F-A82965FA2582}"/>
          </ac:spMkLst>
        </pc:spChg>
        <pc:spChg chg="add del mod">
          <ac:chgData name="Jamin,Jean J.H.A.C." userId="S::875706@fontys.nl::f2903696-3cdb-4ce9-ba50-43d293997050" providerId="AD" clId="Web-{6304A752-E362-41EB-BD47-FB1A415DE5FE}" dt="2021-06-17T13:22:24.850" v="385"/>
          <ac:spMkLst>
            <pc:docMk/>
            <pc:sldMk cId="4111257738" sldId="308"/>
            <ac:spMk id="6" creationId="{1EF83DEF-155A-4096-84F2-B7D83666ED27}"/>
          </ac:spMkLst>
        </pc:spChg>
        <pc:spChg chg="add mod">
          <ac:chgData name="Jamin,Jean J.H.A.C." userId="S::875706@fontys.nl::f2903696-3cdb-4ce9-ba50-43d293997050" providerId="AD" clId="Web-{6304A752-E362-41EB-BD47-FB1A415DE5FE}" dt="2021-06-17T13:22:39.710" v="387" actId="1076"/>
          <ac:spMkLst>
            <pc:docMk/>
            <pc:sldMk cId="4111257738" sldId="308"/>
            <ac:spMk id="7" creationId="{E10DEDF4-5F64-471F-A07B-ABCAC94BEEFE}"/>
          </ac:spMkLst>
        </pc:spChg>
        <pc:picChg chg="del">
          <ac:chgData name="Jamin,Jean J.H.A.C." userId="S::875706@fontys.nl::f2903696-3cdb-4ce9-ba50-43d293997050" providerId="AD" clId="Web-{6304A752-E362-41EB-BD47-FB1A415DE5FE}" dt="2021-06-17T13:23:49.602" v="390"/>
          <ac:picMkLst>
            <pc:docMk/>
            <pc:sldMk cId="4111257738" sldId="308"/>
            <ac:picMk id="4" creationId="{2BA6473F-5F1E-44C4-A85B-9F8E8C3F0EB6}"/>
          </ac:picMkLst>
        </pc:picChg>
        <pc:picChg chg="mod">
          <ac:chgData name="Jamin,Jean J.H.A.C." userId="S::875706@fontys.nl::f2903696-3cdb-4ce9-ba50-43d293997050" providerId="AD" clId="Web-{6304A752-E362-41EB-BD47-FB1A415DE5FE}" dt="2021-06-17T13:19:26.033" v="372" actId="1076"/>
          <ac:picMkLst>
            <pc:docMk/>
            <pc:sldMk cId="4111257738" sldId="308"/>
            <ac:picMk id="5" creationId="{2CFD023A-336A-F24E-8B1B-EF8CDF98E2BB}"/>
          </ac:picMkLst>
        </pc:picChg>
      </pc:sldChg>
      <pc:sldChg chg="delSp">
        <pc:chgData name="Jamin,Jean J.H.A.C." userId="S::875706@fontys.nl::f2903696-3cdb-4ce9-ba50-43d293997050" providerId="AD" clId="Web-{6304A752-E362-41EB-BD47-FB1A415DE5FE}" dt="2021-06-17T12:56:22.933" v="255"/>
        <pc:sldMkLst>
          <pc:docMk/>
          <pc:sldMk cId="1829345837" sldId="320"/>
        </pc:sldMkLst>
        <pc:spChg chg="del">
          <ac:chgData name="Jamin,Jean J.H.A.C." userId="S::875706@fontys.nl::f2903696-3cdb-4ce9-ba50-43d293997050" providerId="AD" clId="Web-{6304A752-E362-41EB-BD47-FB1A415DE5FE}" dt="2021-06-17T12:56:22.933" v="255"/>
          <ac:spMkLst>
            <pc:docMk/>
            <pc:sldMk cId="1829345837" sldId="320"/>
            <ac:spMk id="9" creationId="{00000000-0000-0000-0000-000000000000}"/>
          </ac:spMkLst>
        </pc:spChg>
      </pc:sldChg>
      <pc:sldChg chg="del">
        <pc:chgData name="Jamin,Jean J.H.A.C." userId="S::875706@fontys.nl::f2903696-3cdb-4ce9-ba50-43d293997050" providerId="AD" clId="Web-{6304A752-E362-41EB-BD47-FB1A415DE5FE}" dt="2021-06-17T13:23:54.462" v="391"/>
        <pc:sldMkLst>
          <pc:docMk/>
          <pc:sldMk cId="0" sldId="328"/>
        </pc:sldMkLst>
      </pc:sldChg>
      <pc:sldChg chg="addSp delSp modSp">
        <pc:chgData name="Jamin,Jean J.H.A.C." userId="S::875706@fontys.nl::f2903696-3cdb-4ce9-ba50-43d293997050" providerId="AD" clId="Web-{6304A752-E362-41EB-BD47-FB1A415DE5FE}" dt="2021-06-17T13:11:31.239" v="341" actId="1076"/>
        <pc:sldMkLst>
          <pc:docMk/>
          <pc:sldMk cId="468111449" sldId="342"/>
        </pc:sldMkLst>
        <pc:picChg chg="add mod">
          <ac:chgData name="Jamin,Jean J.H.A.C." userId="S::875706@fontys.nl::f2903696-3cdb-4ce9-ba50-43d293997050" providerId="AD" clId="Web-{6304A752-E362-41EB-BD47-FB1A415DE5FE}" dt="2021-06-17T13:11:01.301" v="340" actId="1076"/>
          <ac:picMkLst>
            <pc:docMk/>
            <pc:sldMk cId="468111449" sldId="342"/>
            <ac:picMk id="2" creationId="{4D81F2F8-F288-4F7E-8B8C-2CC1EDA9E563}"/>
          </ac:picMkLst>
        </pc:picChg>
        <pc:picChg chg="mod">
          <ac:chgData name="Jamin,Jean J.H.A.C." userId="S::875706@fontys.nl::f2903696-3cdb-4ce9-ba50-43d293997050" providerId="AD" clId="Web-{6304A752-E362-41EB-BD47-FB1A415DE5FE}" dt="2021-06-17T13:11:31.239" v="341" actId="1076"/>
          <ac:picMkLst>
            <pc:docMk/>
            <pc:sldMk cId="468111449" sldId="342"/>
            <ac:picMk id="5" creationId="{2CFD023A-336A-F24E-8B1B-EF8CDF98E2BB}"/>
          </ac:picMkLst>
        </pc:picChg>
        <pc:picChg chg="del">
          <ac:chgData name="Jamin,Jean J.H.A.C." userId="S::875706@fontys.nl::f2903696-3cdb-4ce9-ba50-43d293997050" providerId="AD" clId="Web-{6304A752-E362-41EB-BD47-FB1A415DE5FE}" dt="2021-06-17T13:10:38.003" v="335"/>
          <ac:picMkLst>
            <pc:docMk/>
            <pc:sldMk cId="468111449" sldId="342"/>
            <ac:picMk id="14" creationId="{027675F5-1B59-AF4F-A0BD-11D7459BE8E8}"/>
          </ac:picMkLst>
        </pc:picChg>
      </pc:sldChg>
      <pc:sldChg chg="modSp">
        <pc:chgData name="Jamin,Jean J.H.A.C." userId="S::875706@fontys.nl::f2903696-3cdb-4ce9-ba50-43d293997050" providerId="AD" clId="Web-{6304A752-E362-41EB-BD47-FB1A415DE5FE}" dt="2021-06-17T13:26:36.247" v="428" actId="20577"/>
        <pc:sldMkLst>
          <pc:docMk/>
          <pc:sldMk cId="3418108531" sldId="359"/>
        </pc:sldMkLst>
        <pc:spChg chg="mod">
          <ac:chgData name="Jamin,Jean J.H.A.C." userId="S::875706@fontys.nl::f2903696-3cdb-4ce9-ba50-43d293997050" providerId="AD" clId="Web-{6304A752-E362-41EB-BD47-FB1A415DE5FE}" dt="2021-06-17T13:26:36.247" v="428" actId="20577"/>
          <ac:spMkLst>
            <pc:docMk/>
            <pc:sldMk cId="3418108531" sldId="359"/>
            <ac:spMk id="7" creationId="{0D5FCD6C-2F68-CA40-A020-8A65527A204C}"/>
          </ac:spMkLst>
        </pc:spChg>
      </pc:sldChg>
      <pc:sldChg chg="modNotes">
        <pc:chgData name="Jamin,Jean J.H.A.C." userId="S::875706@fontys.nl::f2903696-3cdb-4ce9-ba50-43d293997050" providerId="AD" clId="Web-{6304A752-E362-41EB-BD47-FB1A415DE5FE}" dt="2021-06-17T13:25:53.184" v="413"/>
        <pc:sldMkLst>
          <pc:docMk/>
          <pc:sldMk cId="1256575519" sldId="361"/>
        </pc:sldMkLst>
      </pc:sldChg>
      <pc:sldChg chg="modNotes">
        <pc:chgData name="Jamin,Jean J.H.A.C." userId="S::875706@fontys.nl::f2903696-3cdb-4ce9-ba50-43d293997050" providerId="AD" clId="Web-{6304A752-E362-41EB-BD47-FB1A415DE5FE}" dt="2021-06-17T13:26:06.012" v="425"/>
        <pc:sldMkLst>
          <pc:docMk/>
          <pc:sldMk cId="1365493872" sldId="362"/>
        </pc:sldMkLst>
      </pc:sldChg>
      <pc:sldChg chg="addSp delSp modSp">
        <pc:chgData name="Jamin,Jean J.H.A.C." userId="S::875706@fontys.nl::f2903696-3cdb-4ce9-ba50-43d293997050" providerId="AD" clId="Web-{6304A752-E362-41EB-BD47-FB1A415DE5FE}" dt="2021-06-17T13:16:52.544" v="359" actId="1076"/>
        <pc:sldMkLst>
          <pc:docMk/>
          <pc:sldMk cId="3701633667" sldId="367"/>
        </pc:sldMkLst>
        <pc:spChg chg="mod">
          <ac:chgData name="Jamin,Jean J.H.A.C." userId="S::875706@fontys.nl::f2903696-3cdb-4ce9-ba50-43d293997050" providerId="AD" clId="Web-{6304A752-E362-41EB-BD47-FB1A415DE5FE}" dt="2021-06-17T13:16:49.513" v="358" actId="1076"/>
          <ac:spMkLst>
            <pc:docMk/>
            <pc:sldMk cId="3701633667" sldId="367"/>
            <ac:spMk id="11" creationId="{13FCD84F-1EE2-2043-9BEF-2814AFE61E80}"/>
          </ac:spMkLst>
        </pc:spChg>
        <pc:grpChg chg="add del mod">
          <ac:chgData name="Jamin,Jean J.H.A.C." userId="S::875706@fontys.nl::f2903696-3cdb-4ce9-ba50-43d293997050" providerId="AD" clId="Web-{6304A752-E362-41EB-BD47-FB1A415DE5FE}" dt="2021-06-17T13:16:44.263" v="356" actId="1076"/>
          <ac:grpSpMkLst>
            <pc:docMk/>
            <pc:sldMk cId="3701633667" sldId="367"/>
            <ac:grpSpMk id="7" creationId="{DD00A532-DFDB-B442-8C05-173CBE936B30}"/>
          </ac:grpSpMkLst>
        </pc:grpChg>
        <pc:picChg chg="mod">
          <ac:chgData name="Jamin,Jean J.H.A.C." userId="S::875706@fontys.nl::f2903696-3cdb-4ce9-ba50-43d293997050" providerId="AD" clId="Web-{6304A752-E362-41EB-BD47-FB1A415DE5FE}" dt="2021-06-17T13:16:52.544" v="359" actId="1076"/>
          <ac:picMkLst>
            <pc:docMk/>
            <pc:sldMk cId="3701633667" sldId="367"/>
            <ac:picMk id="12" creationId="{8279C301-521C-6C4E-8DA3-2B3EDF08F262}"/>
          </ac:picMkLst>
        </pc:picChg>
      </pc:sldChg>
      <pc:sldChg chg="modSp">
        <pc:chgData name="Jamin,Jean J.H.A.C." userId="S::875706@fontys.nl::f2903696-3cdb-4ce9-ba50-43d293997050" providerId="AD" clId="Web-{6304A752-E362-41EB-BD47-FB1A415DE5FE}" dt="2021-06-17T13:17:46.249" v="368" actId="20577"/>
        <pc:sldMkLst>
          <pc:docMk/>
          <pc:sldMk cId="2155465242" sldId="377"/>
        </pc:sldMkLst>
        <pc:spChg chg="mod">
          <ac:chgData name="Jamin,Jean J.H.A.C." userId="S::875706@fontys.nl::f2903696-3cdb-4ce9-ba50-43d293997050" providerId="AD" clId="Web-{6304A752-E362-41EB-BD47-FB1A415DE5FE}" dt="2021-06-17T13:17:46.249" v="368" actId="20577"/>
          <ac:spMkLst>
            <pc:docMk/>
            <pc:sldMk cId="2155465242" sldId="377"/>
            <ac:spMk id="12" creationId="{6E97A066-3937-1740-BFAE-4143DD53F5C1}"/>
          </ac:spMkLst>
        </pc:spChg>
      </pc:sldChg>
      <pc:sldChg chg="modSp">
        <pc:chgData name="Jamin,Jean J.H.A.C." userId="S::875706@fontys.nl::f2903696-3cdb-4ce9-ba50-43d293997050" providerId="AD" clId="Web-{6304A752-E362-41EB-BD47-FB1A415DE5FE}" dt="2021-06-17T13:03:21.319" v="297" actId="1076"/>
        <pc:sldMkLst>
          <pc:docMk/>
          <pc:sldMk cId="1843851164" sldId="379"/>
        </pc:sldMkLst>
        <pc:spChg chg="mod">
          <ac:chgData name="Jamin,Jean J.H.A.C." userId="S::875706@fontys.nl::f2903696-3cdb-4ce9-ba50-43d293997050" providerId="AD" clId="Web-{6304A752-E362-41EB-BD47-FB1A415DE5FE}" dt="2021-06-17T13:03:13.929" v="296" actId="14100"/>
          <ac:spMkLst>
            <pc:docMk/>
            <pc:sldMk cId="1843851164" sldId="379"/>
            <ac:spMk id="2" creationId="{00000000-0000-0000-0000-000000000000}"/>
          </ac:spMkLst>
        </pc:spChg>
        <pc:picChg chg="mod">
          <ac:chgData name="Jamin,Jean J.H.A.C." userId="S::875706@fontys.nl::f2903696-3cdb-4ce9-ba50-43d293997050" providerId="AD" clId="Web-{6304A752-E362-41EB-BD47-FB1A415DE5FE}" dt="2021-06-17T13:03:21.319" v="297" actId="1076"/>
          <ac:picMkLst>
            <pc:docMk/>
            <pc:sldMk cId="1843851164" sldId="379"/>
            <ac:picMk id="5" creationId="{2CFD023A-336A-F24E-8B1B-EF8CDF98E2BB}"/>
          </ac:picMkLst>
        </pc:picChg>
      </pc:sldChg>
      <pc:sldChg chg="delSp del">
        <pc:chgData name="Jamin,Jean J.H.A.C." userId="S::875706@fontys.nl::f2903696-3cdb-4ce9-ba50-43d293997050" providerId="AD" clId="Web-{6304A752-E362-41EB-BD47-FB1A415DE5FE}" dt="2021-06-17T13:04:37.962" v="302"/>
        <pc:sldMkLst>
          <pc:docMk/>
          <pc:sldMk cId="3405223093" sldId="380"/>
        </pc:sldMkLst>
        <pc:spChg chg="del">
          <ac:chgData name="Jamin,Jean J.H.A.C." userId="S::875706@fontys.nl::f2903696-3cdb-4ce9-ba50-43d293997050" providerId="AD" clId="Web-{6304A752-E362-41EB-BD47-FB1A415DE5FE}" dt="2021-06-17T13:03:55.617" v="299"/>
          <ac:spMkLst>
            <pc:docMk/>
            <pc:sldMk cId="3405223093" sldId="380"/>
            <ac:spMk id="11" creationId="{C8E20BCF-11C0-F54D-BA3C-997A6414C287}"/>
          </ac:spMkLst>
        </pc:spChg>
      </pc:sldChg>
    </pc:docChg>
  </pc:docChgLst>
  <pc:docChgLst>
    <pc:chgData name="Aalst,Bianca B. van der" userId="S::886399@fontys.nl::d254a686-399c-4101-b97d-ebdd06d74b57" providerId="AD" clId="Web-{B38A42C3-AFB0-4BAF-A0E8-ED98C72AA2CB}"/>
    <pc:docChg chg="modSld">
      <pc:chgData name="Aalst,Bianca B. van der" userId="S::886399@fontys.nl::d254a686-399c-4101-b97d-ebdd06d74b57" providerId="AD" clId="Web-{B38A42C3-AFB0-4BAF-A0E8-ED98C72AA2CB}" dt="2021-06-15T19:11:59.144" v="111" actId="20577"/>
      <pc:docMkLst>
        <pc:docMk/>
      </pc:docMkLst>
      <pc:sldChg chg="modSp">
        <pc:chgData name="Aalst,Bianca B. van der" userId="S::886399@fontys.nl::d254a686-399c-4101-b97d-ebdd06d74b57" providerId="AD" clId="Web-{B38A42C3-AFB0-4BAF-A0E8-ED98C72AA2CB}" dt="2021-06-15T19:11:59.144" v="111" actId="20577"/>
        <pc:sldMkLst>
          <pc:docMk/>
          <pc:sldMk cId="2254887079" sldId="292"/>
        </pc:sldMkLst>
        <pc:spChg chg="mod">
          <ac:chgData name="Aalst,Bianca B. van der" userId="S::886399@fontys.nl::d254a686-399c-4101-b97d-ebdd06d74b57" providerId="AD" clId="Web-{B38A42C3-AFB0-4BAF-A0E8-ED98C72AA2CB}" dt="2021-06-15T19:11:59.144" v="111" actId="20577"/>
          <ac:spMkLst>
            <pc:docMk/>
            <pc:sldMk cId="2254887079" sldId="292"/>
            <ac:spMk id="3" creationId="{00000000-0000-0000-0000-000000000000}"/>
          </ac:spMkLst>
        </pc:spChg>
      </pc:sldChg>
    </pc:docChg>
  </pc:docChgLst>
  <pc:docChgLst>
    <pc:chgData name="Aalst,Bianca B. van der" userId="S::886399@fontys.nl::d254a686-399c-4101-b97d-ebdd06d74b57" providerId="AD" clId="Web-{547DA3CD-FA88-40CA-8683-0C7E24B46CD5}"/>
    <pc:docChg chg="modSld">
      <pc:chgData name="Aalst,Bianca B. van der" userId="S::886399@fontys.nl::d254a686-399c-4101-b97d-ebdd06d74b57" providerId="AD" clId="Web-{547DA3CD-FA88-40CA-8683-0C7E24B46CD5}" dt="2021-06-17T18:54:43.689" v="1" actId="1076"/>
      <pc:docMkLst>
        <pc:docMk/>
      </pc:docMkLst>
      <pc:sldChg chg="modSp">
        <pc:chgData name="Aalst,Bianca B. van der" userId="S::886399@fontys.nl::d254a686-399c-4101-b97d-ebdd06d74b57" providerId="AD" clId="Web-{547DA3CD-FA88-40CA-8683-0C7E24B46CD5}" dt="2021-06-17T18:54:43.689" v="1" actId="1076"/>
        <pc:sldMkLst>
          <pc:docMk/>
          <pc:sldMk cId="0" sldId="272"/>
        </pc:sldMkLst>
        <pc:picChg chg="mod">
          <ac:chgData name="Aalst,Bianca B. van der" userId="S::886399@fontys.nl::d254a686-399c-4101-b97d-ebdd06d74b57" providerId="AD" clId="Web-{547DA3CD-FA88-40CA-8683-0C7E24B46CD5}" dt="2021-06-17T18:54:43.689" v="1" actId="1076"/>
          <ac:picMkLst>
            <pc:docMk/>
            <pc:sldMk cId="0" sldId="272"/>
            <ac:picMk id="4" creationId="{B34B3960-B6AD-C04E-A091-B8D5B19533D6}"/>
          </ac:picMkLst>
        </pc:picChg>
      </pc:sldChg>
    </pc:docChg>
  </pc:docChgLst>
  <pc:docChgLst>
    <pc:chgData name="Jamin,Jean J.H.A.C." userId="S::875706@fontys.nl::f2903696-3cdb-4ce9-ba50-43d293997050" providerId="AD" clId="Web-{81C9B3D7-1529-4C34-B03B-741009B7F1A8}"/>
    <pc:docChg chg="modSld">
      <pc:chgData name="Jamin,Jean J.H.A.C." userId="S::875706@fontys.nl::f2903696-3cdb-4ce9-ba50-43d293997050" providerId="AD" clId="Web-{81C9B3D7-1529-4C34-B03B-741009B7F1A8}" dt="2021-06-15T21:24:51.199" v="9" actId="20577"/>
      <pc:docMkLst>
        <pc:docMk/>
      </pc:docMkLst>
      <pc:sldChg chg="modSp">
        <pc:chgData name="Jamin,Jean J.H.A.C." userId="S::875706@fontys.nl::f2903696-3cdb-4ce9-ba50-43d293997050" providerId="AD" clId="Web-{81C9B3D7-1529-4C34-B03B-741009B7F1A8}" dt="2021-06-15T21:24:51.199" v="9" actId="20577"/>
        <pc:sldMkLst>
          <pc:docMk/>
          <pc:sldMk cId="2254887079" sldId="292"/>
        </pc:sldMkLst>
        <pc:spChg chg="mod">
          <ac:chgData name="Jamin,Jean J.H.A.C." userId="S::875706@fontys.nl::f2903696-3cdb-4ce9-ba50-43d293997050" providerId="AD" clId="Web-{81C9B3D7-1529-4C34-B03B-741009B7F1A8}" dt="2021-06-15T21:24:51.199" v="9" actId="20577"/>
          <ac:spMkLst>
            <pc:docMk/>
            <pc:sldMk cId="2254887079" sldId="292"/>
            <ac:spMk id="3" creationId="{00000000-0000-0000-0000-000000000000}"/>
          </ac:spMkLst>
        </pc:spChg>
      </pc:sldChg>
      <pc:sldChg chg="modSp">
        <pc:chgData name="Jamin,Jean J.H.A.C." userId="S::875706@fontys.nl::f2903696-3cdb-4ce9-ba50-43d293997050" providerId="AD" clId="Web-{81C9B3D7-1529-4C34-B03B-741009B7F1A8}" dt="2021-06-15T21:17:47.471" v="1" actId="20577"/>
        <pc:sldMkLst>
          <pc:docMk/>
          <pc:sldMk cId="1829345837" sldId="320"/>
        </pc:sldMkLst>
        <pc:spChg chg="mod">
          <ac:chgData name="Jamin,Jean J.H.A.C." userId="S::875706@fontys.nl::f2903696-3cdb-4ce9-ba50-43d293997050" providerId="AD" clId="Web-{81C9B3D7-1529-4C34-B03B-741009B7F1A8}" dt="2021-06-15T21:17:47.471" v="1" actId="20577"/>
          <ac:spMkLst>
            <pc:docMk/>
            <pc:sldMk cId="1829345837" sldId="320"/>
            <ac:spMk id="2" creationId="{00000000-0000-0000-0000-000000000000}"/>
          </ac:spMkLst>
        </pc:spChg>
      </pc:sldChg>
      <pc:sldChg chg="modSp">
        <pc:chgData name="Jamin,Jean J.H.A.C." userId="S::875706@fontys.nl::f2903696-3cdb-4ce9-ba50-43d293997050" providerId="AD" clId="Web-{81C9B3D7-1529-4C34-B03B-741009B7F1A8}" dt="2021-06-15T21:17:34.611" v="0" actId="20577"/>
        <pc:sldMkLst>
          <pc:docMk/>
          <pc:sldMk cId="1653057477" sldId="321"/>
        </pc:sldMkLst>
        <pc:spChg chg="mod">
          <ac:chgData name="Jamin,Jean J.H.A.C." userId="S::875706@fontys.nl::f2903696-3cdb-4ce9-ba50-43d293997050" providerId="AD" clId="Web-{81C9B3D7-1529-4C34-B03B-741009B7F1A8}" dt="2021-06-15T21:17:34.611" v="0" actId="20577"/>
          <ac:spMkLst>
            <pc:docMk/>
            <pc:sldMk cId="1653057477" sldId="321"/>
            <ac:spMk id="2" creationId="{00000000-0000-0000-0000-000000000000}"/>
          </ac:spMkLst>
        </pc:spChg>
      </pc:sldChg>
      <pc:sldChg chg="modSp">
        <pc:chgData name="Jamin,Jean J.H.A.C." userId="S::875706@fontys.nl::f2903696-3cdb-4ce9-ba50-43d293997050" providerId="AD" clId="Web-{81C9B3D7-1529-4C34-B03B-741009B7F1A8}" dt="2021-06-15T21:21:47.469" v="3" actId="20577"/>
        <pc:sldMkLst>
          <pc:docMk/>
          <pc:sldMk cId="2155465242" sldId="377"/>
        </pc:sldMkLst>
        <pc:spChg chg="mod">
          <ac:chgData name="Jamin,Jean J.H.A.C." userId="S::875706@fontys.nl::f2903696-3cdb-4ce9-ba50-43d293997050" providerId="AD" clId="Web-{81C9B3D7-1529-4C34-B03B-741009B7F1A8}" dt="2021-06-15T21:21:47.469" v="3" actId="20577"/>
          <ac:spMkLst>
            <pc:docMk/>
            <pc:sldMk cId="2155465242" sldId="377"/>
            <ac:spMk id="12" creationId="{6E97A066-3937-1740-BFAE-4143DD53F5C1}"/>
          </ac:spMkLst>
        </pc:spChg>
      </pc:sldChg>
      <pc:sldChg chg="modSp">
        <pc:chgData name="Jamin,Jean J.H.A.C." userId="S::875706@fontys.nl::f2903696-3cdb-4ce9-ba50-43d293997050" providerId="AD" clId="Web-{81C9B3D7-1529-4C34-B03B-741009B7F1A8}" dt="2021-06-15T21:21:27.859" v="2" actId="20577"/>
        <pc:sldMkLst>
          <pc:docMk/>
          <pc:sldMk cId="71353286" sldId="381"/>
        </pc:sldMkLst>
        <pc:spChg chg="mod">
          <ac:chgData name="Jamin,Jean J.H.A.C." userId="S::875706@fontys.nl::f2903696-3cdb-4ce9-ba50-43d293997050" providerId="AD" clId="Web-{81C9B3D7-1529-4C34-B03B-741009B7F1A8}" dt="2021-06-15T21:21:27.859" v="2" actId="20577"/>
          <ac:spMkLst>
            <pc:docMk/>
            <pc:sldMk cId="71353286" sldId="381"/>
            <ac:spMk id="6" creationId="{166E3C3A-B6EC-4A8B-B7C4-05AD1BF5DAAA}"/>
          </ac:spMkLst>
        </pc:spChg>
      </pc:sldChg>
    </pc:docChg>
  </pc:docChgLst>
  <pc:docChgLst>
    <pc:chgData name="Jamin,Jean J.H.A.C." userId="S::875706@fontys.nl::f2903696-3cdb-4ce9-ba50-43d293997050" providerId="AD" clId="Web-{F601A117-737E-4E99-8A43-FC4E7951FAC5}"/>
    <pc:docChg chg="modSld">
      <pc:chgData name="Jamin,Jean J.H.A.C." userId="S::875706@fontys.nl::f2903696-3cdb-4ce9-ba50-43d293997050" providerId="AD" clId="Web-{F601A117-737E-4E99-8A43-FC4E7951FAC5}" dt="2021-06-16T12:08:56.557" v="27"/>
      <pc:docMkLst>
        <pc:docMk/>
      </pc:docMkLst>
      <pc:sldChg chg="modTransition delAnim modAnim">
        <pc:chgData name="Jamin,Jean J.H.A.C." userId="S::875706@fontys.nl::f2903696-3cdb-4ce9-ba50-43d293997050" providerId="AD" clId="Web-{F601A117-737E-4E99-8A43-FC4E7951FAC5}" dt="2021-06-16T12:03:48.245" v="16"/>
        <pc:sldMkLst>
          <pc:docMk/>
          <pc:sldMk cId="0" sldId="271"/>
        </pc:sldMkLst>
      </pc:sldChg>
      <pc:sldChg chg="modTransition delAnim modAnim">
        <pc:chgData name="Jamin,Jean J.H.A.C." userId="S::875706@fontys.nl::f2903696-3cdb-4ce9-ba50-43d293997050" providerId="AD" clId="Web-{F601A117-737E-4E99-8A43-FC4E7951FAC5}" dt="2021-06-16T12:03:48.245" v="18"/>
        <pc:sldMkLst>
          <pc:docMk/>
          <pc:sldMk cId="0" sldId="272"/>
        </pc:sldMkLst>
      </pc:sldChg>
      <pc:sldChg chg="modTransition delAnim modAnim">
        <pc:chgData name="Jamin,Jean J.H.A.C." userId="S::875706@fontys.nl::f2903696-3cdb-4ce9-ba50-43d293997050" providerId="AD" clId="Web-{F601A117-737E-4E99-8A43-FC4E7951FAC5}" dt="2021-06-16T12:03:48.245" v="17"/>
        <pc:sldMkLst>
          <pc:docMk/>
          <pc:sldMk cId="0" sldId="273"/>
        </pc:sldMkLst>
      </pc:sldChg>
      <pc:sldChg chg="delSp modTransition">
        <pc:chgData name="Jamin,Jean J.H.A.C." userId="S::875706@fontys.nl::f2903696-3cdb-4ce9-ba50-43d293997050" providerId="AD" clId="Web-{F601A117-737E-4E99-8A43-FC4E7951FAC5}" dt="2021-06-16T12:05:01.918" v="19"/>
        <pc:sldMkLst>
          <pc:docMk/>
          <pc:sldMk cId="0" sldId="275"/>
        </pc:sldMkLst>
        <pc:spChg chg="del">
          <ac:chgData name="Jamin,Jean J.H.A.C." userId="S::875706@fontys.nl::f2903696-3cdb-4ce9-ba50-43d293997050" providerId="AD" clId="Web-{F601A117-737E-4E99-8A43-FC4E7951FAC5}" dt="2021-06-16T12:05:01.918" v="19"/>
          <ac:spMkLst>
            <pc:docMk/>
            <pc:sldMk cId="0" sldId="275"/>
            <ac:spMk id="3" creationId="{B4B36E38-4E49-47A1-9FA2-F86D83610E04}"/>
          </ac:spMkLst>
        </pc:spChg>
      </pc:sldChg>
      <pc:sldChg chg="modTransition">
        <pc:chgData name="Jamin,Jean J.H.A.C." userId="S::875706@fontys.nl::f2903696-3cdb-4ce9-ba50-43d293997050" providerId="AD" clId="Web-{F601A117-737E-4E99-8A43-FC4E7951FAC5}" dt="2021-06-16T12:03:48.226" v="14"/>
        <pc:sldMkLst>
          <pc:docMk/>
          <pc:sldMk cId="0" sldId="276"/>
        </pc:sldMkLst>
      </pc:sldChg>
      <pc:sldChg chg="modTransition addAnim delAnim modAnim">
        <pc:chgData name="Jamin,Jean J.H.A.C." userId="S::875706@fontys.nl::f2903696-3cdb-4ce9-ba50-43d293997050" providerId="AD" clId="Web-{F601A117-737E-4E99-8A43-FC4E7951FAC5}" dt="2021-06-16T12:08:56.557" v="27"/>
        <pc:sldMkLst>
          <pc:docMk/>
          <pc:sldMk cId="2883132167" sldId="343"/>
        </pc:sldMkLst>
      </pc:sldChg>
      <pc:sldChg chg="modSp">
        <pc:chgData name="Jamin,Jean J.H.A.C." userId="S::875706@fontys.nl::f2903696-3cdb-4ce9-ba50-43d293997050" providerId="AD" clId="Web-{F601A117-737E-4E99-8A43-FC4E7951FAC5}" dt="2021-06-16T11:55:50.947" v="9" actId="20577"/>
        <pc:sldMkLst>
          <pc:docMk/>
          <pc:sldMk cId="3069508372" sldId="378"/>
        </pc:sldMkLst>
        <pc:spChg chg="mod">
          <ac:chgData name="Jamin,Jean J.H.A.C." userId="S::875706@fontys.nl::f2903696-3cdb-4ce9-ba50-43d293997050" providerId="AD" clId="Web-{F601A117-737E-4E99-8A43-FC4E7951FAC5}" dt="2021-06-16T11:55:50.947" v="9" actId="20577"/>
          <ac:spMkLst>
            <pc:docMk/>
            <pc:sldMk cId="3069508372" sldId="378"/>
            <ac:spMk id="3" creationId="{D49C4691-9B59-4434-B800-06463CC703E8}"/>
          </ac:spMkLst>
        </pc:spChg>
      </pc:sldChg>
    </pc:docChg>
  </pc:docChgLst>
  <pc:docChgLst>
    <pc:chgData name="Aalst,Bianca B. van der" userId="S::886399@fontys.nl::d254a686-399c-4101-b97d-ebdd06d74b57" providerId="AD" clId="Web-{3DD16933-AFF5-4A26-B06D-2FE516273CD7}"/>
    <pc:docChg chg="addSld delSld modSld sldOrd">
      <pc:chgData name="Aalst,Bianca B. van der" userId="S::886399@fontys.nl::d254a686-399c-4101-b97d-ebdd06d74b57" providerId="AD" clId="Web-{3DD16933-AFF5-4A26-B06D-2FE516273CD7}" dt="2021-06-17T14:20:15.061" v="258"/>
      <pc:docMkLst>
        <pc:docMk/>
      </pc:docMkLst>
      <pc:sldChg chg="delSp modSp modNotes">
        <pc:chgData name="Aalst,Bianca B. van der" userId="S::886399@fontys.nl::d254a686-399c-4101-b97d-ebdd06d74b57" providerId="AD" clId="Web-{3DD16933-AFF5-4A26-B06D-2FE516273CD7}" dt="2021-06-17T14:14:40.976" v="188"/>
        <pc:sldMkLst>
          <pc:docMk/>
          <pc:sldMk cId="2286001276" sldId="293"/>
        </pc:sldMkLst>
        <pc:spChg chg="mod">
          <ac:chgData name="Aalst,Bianca B. van der" userId="S::886399@fontys.nl::d254a686-399c-4101-b97d-ebdd06d74b57" providerId="AD" clId="Web-{3DD16933-AFF5-4A26-B06D-2FE516273CD7}" dt="2021-06-17T14:14:14.319" v="146" actId="20577"/>
          <ac:spMkLst>
            <pc:docMk/>
            <pc:sldMk cId="2286001276" sldId="293"/>
            <ac:spMk id="2" creationId="{00000000-0000-0000-0000-000000000000}"/>
          </ac:spMkLst>
        </pc:spChg>
        <pc:spChg chg="del mod">
          <ac:chgData name="Aalst,Bianca B. van der" userId="S::886399@fontys.nl::d254a686-399c-4101-b97d-ebdd06d74b57" providerId="AD" clId="Web-{3DD16933-AFF5-4A26-B06D-2FE516273CD7}" dt="2021-06-17T14:14:02.944" v="144"/>
          <ac:spMkLst>
            <pc:docMk/>
            <pc:sldMk cId="2286001276" sldId="293"/>
            <ac:spMk id="6" creationId="{166E3C3A-B6EC-4A8B-B7C4-05AD1BF5DAAA}"/>
          </ac:spMkLst>
        </pc:spChg>
      </pc:sldChg>
      <pc:sldChg chg="del">
        <pc:chgData name="Aalst,Bianca B. van der" userId="S::886399@fontys.nl::d254a686-399c-4101-b97d-ebdd06d74b57" providerId="AD" clId="Web-{3DD16933-AFF5-4A26-B06D-2FE516273CD7}" dt="2021-06-17T14:15:11.477" v="201"/>
        <pc:sldMkLst>
          <pc:docMk/>
          <pc:sldMk cId="2528476255" sldId="304"/>
        </pc:sldMkLst>
      </pc:sldChg>
      <pc:sldChg chg="del">
        <pc:chgData name="Aalst,Bianca B. van der" userId="S::886399@fontys.nl::d254a686-399c-4101-b97d-ebdd06d74b57" providerId="AD" clId="Web-{3DD16933-AFF5-4A26-B06D-2FE516273CD7}" dt="2021-06-17T14:15:35.040" v="206"/>
        <pc:sldMkLst>
          <pc:docMk/>
          <pc:sldMk cId="3628788010" sldId="305"/>
        </pc:sldMkLst>
      </pc:sldChg>
      <pc:sldChg chg="addSp delSp modSp del">
        <pc:chgData name="Aalst,Bianca B. van der" userId="S::886399@fontys.nl::d254a686-399c-4101-b97d-ebdd06d74b57" providerId="AD" clId="Web-{3DD16933-AFF5-4A26-B06D-2FE516273CD7}" dt="2021-06-17T14:18:08.137" v="237"/>
        <pc:sldMkLst>
          <pc:docMk/>
          <pc:sldMk cId="2970161820" sldId="306"/>
        </pc:sldMkLst>
        <pc:spChg chg="mod">
          <ac:chgData name="Aalst,Bianca B. van der" userId="S::886399@fontys.nl::d254a686-399c-4101-b97d-ebdd06d74b57" providerId="AD" clId="Web-{3DD16933-AFF5-4A26-B06D-2FE516273CD7}" dt="2021-06-17T14:17:02.495" v="232" actId="20577"/>
          <ac:spMkLst>
            <pc:docMk/>
            <pc:sldMk cId="2970161820" sldId="306"/>
            <ac:spMk id="2" creationId="{00000000-0000-0000-0000-000000000000}"/>
          </ac:spMkLst>
        </pc:spChg>
        <pc:spChg chg="add del">
          <ac:chgData name="Aalst,Bianca B. van der" userId="S::886399@fontys.nl::d254a686-399c-4101-b97d-ebdd06d74b57" providerId="AD" clId="Web-{3DD16933-AFF5-4A26-B06D-2FE516273CD7}" dt="2021-06-17T14:10:40.424" v="120"/>
          <ac:spMkLst>
            <pc:docMk/>
            <pc:sldMk cId="2970161820" sldId="306"/>
            <ac:spMk id="3" creationId="{214E968C-E818-431E-AD02-1A4559540336}"/>
          </ac:spMkLst>
        </pc:spChg>
        <pc:spChg chg="mod">
          <ac:chgData name="Aalst,Bianca B. van der" userId="S::886399@fontys.nl::d254a686-399c-4101-b97d-ebdd06d74b57" providerId="AD" clId="Web-{3DD16933-AFF5-4A26-B06D-2FE516273CD7}" dt="2021-06-17T14:17:14.136" v="234" actId="1076"/>
          <ac:spMkLst>
            <pc:docMk/>
            <pc:sldMk cId="2970161820" sldId="306"/>
            <ac:spMk id="9" creationId="{3E4E2E72-39E4-426F-AC50-115DC7A4A450}"/>
          </ac:spMkLst>
        </pc:spChg>
        <pc:picChg chg="add del">
          <ac:chgData name="Aalst,Bianca B. van der" userId="S::886399@fontys.nl::d254a686-399c-4101-b97d-ebdd06d74b57" providerId="AD" clId="Web-{3DD16933-AFF5-4A26-B06D-2FE516273CD7}" dt="2021-06-17T14:10:40.424" v="119"/>
          <ac:picMkLst>
            <pc:docMk/>
            <pc:sldMk cId="2970161820" sldId="306"/>
            <ac:picMk id="4" creationId="{23511F10-AB23-4232-ACEC-AD62EAF1C6EA}"/>
          </ac:picMkLst>
        </pc:picChg>
      </pc:sldChg>
      <pc:sldChg chg="del">
        <pc:chgData name="Aalst,Bianca B. van der" userId="S::886399@fontys.nl::d254a686-399c-4101-b97d-ebdd06d74b57" providerId="AD" clId="Web-{3DD16933-AFF5-4A26-B06D-2FE516273CD7}" dt="2021-06-17T14:18:58.841" v="250"/>
        <pc:sldMkLst>
          <pc:docMk/>
          <pc:sldMk cId="2550177843" sldId="307"/>
        </pc:sldMkLst>
      </pc:sldChg>
      <pc:sldChg chg="del">
        <pc:chgData name="Aalst,Bianca B. van der" userId="S::886399@fontys.nl::d254a686-399c-4101-b97d-ebdd06d74b57" providerId="AD" clId="Web-{3DD16933-AFF5-4A26-B06D-2FE516273CD7}" dt="2021-06-17T14:20:15.061" v="258"/>
        <pc:sldMkLst>
          <pc:docMk/>
          <pc:sldMk cId="4111257738" sldId="308"/>
        </pc:sldMkLst>
      </pc:sldChg>
      <pc:sldChg chg="modNotes">
        <pc:chgData name="Aalst,Bianca B. van der" userId="S::886399@fontys.nl::d254a686-399c-4101-b97d-ebdd06d74b57" providerId="AD" clId="Web-{3DD16933-AFF5-4A26-B06D-2FE516273CD7}" dt="2021-06-17T14:07:34.358" v="93"/>
        <pc:sldMkLst>
          <pc:docMk/>
          <pc:sldMk cId="3013566641" sldId="317"/>
        </pc:sldMkLst>
      </pc:sldChg>
      <pc:sldChg chg="addSp delSp modSp">
        <pc:chgData name="Aalst,Bianca B. van der" userId="S::886399@fontys.nl::d254a686-399c-4101-b97d-ebdd06d74b57" providerId="AD" clId="Web-{3DD16933-AFF5-4A26-B06D-2FE516273CD7}" dt="2021-06-17T14:18:04.309" v="236" actId="1076"/>
        <pc:sldMkLst>
          <pc:docMk/>
          <pc:sldMk cId="4224749559" sldId="341"/>
        </pc:sldMkLst>
        <pc:spChg chg="add del mod">
          <ac:chgData name="Aalst,Bianca B. van der" userId="S::886399@fontys.nl::d254a686-399c-4101-b97d-ebdd06d74b57" providerId="AD" clId="Web-{3DD16933-AFF5-4A26-B06D-2FE516273CD7}" dt="2021-06-17T14:10:51.331" v="143"/>
          <ac:spMkLst>
            <pc:docMk/>
            <pc:sldMk cId="4224749559" sldId="341"/>
            <ac:spMk id="2" creationId="{CAB95FB8-014F-415B-A14E-AE496C840924}"/>
          </ac:spMkLst>
        </pc:spChg>
        <pc:spChg chg="add del mod">
          <ac:chgData name="Aalst,Bianca B. van der" userId="S::886399@fontys.nl::d254a686-399c-4101-b97d-ebdd06d74b57" providerId="AD" clId="Web-{3DD16933-AFF5-4A26-B06D-2FE516273CD7}" dt="2021-06-17T14:16:55.495" v="229"/>
          <ac:spMkLst>
            <pc:docMk/>
            <pc:sldMk cId="4224749559" sldId="341"/>
            <ac:spMk id="3" creationId="{1019265A-F754-40EE-8740-85ED3023B6CA}"/>
          </ac:spMkLst>
        </pc:spChg>
        <pc:spChg chg="add mod">
          <ac:chgData name="Aalst,Bianca B. van der" userId="S::886399@fontys.nl::d254a686-399c-4101-b97d-ebdd06d74b57" providerId="AD" clId="Web-{3DD16933-AFF5-4A26-B06D-2FE516273CD7}" dt="2021-06-17T14:18:04.309" v="236" actId="1076"/>
          <ac:spMkLst>
            <pc:docMk/>
            <pc:sldMk cId="4224749559" sldId="341"/>
            <ac:spMk id="4" creationId="{97609653-DFC9-4122-8494-92999AE6B1D9}"/>
          </ac:spMkLst>
        </pc:spChg>
      </pc:sldChg>
      <pc:sldChg chg="modSp add ord replId">
        <pc:chgData name="Aalst,Bianca B. van der" userId="S::886399@fontys.nl::d254a686-399c-4101-b97d-ebdd06d74b57" providerId="AD" clId="Web-{3DD16933-AFF5-4A26-B06D-2FE516273CD7}" dt="2021-06-17T14:15:10.446" v="200" actId="20577"/>
        <pc:sldMkLst>
          <pc:docMk/>
          <pc:sldMk cId="2791885778" sldId="382"/>
        </pc:sldMkLst>
        <pc:spChg chg="mod">
          <ac:chgData name="Aalst,Bianca B. van der" userId="S::886399@fontys.nl::d254a686-399c-4101-b97d-ebdd06d74b57" providerId="AD" clId="Web-{3DD16933-AFF5-4A26-B06D-2FE516273CD7}" dt="2021-06-17T14:15:10.446" v="200" actId="20577"/>
          <ac:spMkLst>
            <pc:docMk/>
            <pc:sldMk cId="2791885778" sldId="382"/>
            <ac:spMk id="2" creationId="{00000000-0000-0000-0000-000000000000}"/>
          </ac:spMkLst>
        </pc:spChg>
      </pc:sldChg>
      <pc:sldChg chg="modSp add ord replId">
        <pc:chgData name="Aalst,Bianca B. van der" userId="S::886399@fontys.nl::d254a686-399c-4101-b97d-ebdd06d74b57" providerId="AD" clId="Web-{3DD16933-AFF5-4A26-B06D-2FE516273CD7}" dt="2021-06-17T14:15:34.196" v="205" actId="20577"/>
        <pc:sldMkLst>
          <pc:docMk/>
          <pc:sldMk cId="2825306367" sldId="383"/>
        </pc:sldMkLst>
        <pc:spChg chg="mod">
          <ac:chgData name="Aalst,Bianca B. van der" userId="S::886399@fontys.nl::d254a686-399c-4101-b97d-ebdd06d74b57" providerId="AD" clId="Web-{3DD16933-AFF5-4A26-B06D-2FE516273CD7}" dt="2021-06-17T14:15:34.196" v="205" actId="20577"/>
          <ac:spMkLst>
            <pc:docMk/>
            <pc:sldMk cId="2825306367" sldId="383"/>
            <ac:spMk id="2" creationId="{00000000-0000-0000-0000-000000000000}"/>
          </ac:spMkLst>
        </pc:spChg>
      </pc:sldChg>
      <pc:sldChg chg="modSp add ord replId">
        <pc:chgData name="Aalst,Bianca B. van der" userId="S::886399@fontys.nl::d254a686-399c-4101-b97d-ebdd06d74b57" providerId="AD" clId="Web-{3DD16933-AFF5-4A26-B06D-2FE516273CD7}" dt="2021-06-17T14:16:24.635" v="224" actId="20577"/>
        <pc:sldMkLst>
          <pc:docMk/>
          <pc:sldMk cId="2145736222" sldId="384"/>
        </pc:sldMkLst>
        <pc:spChg chg="mod">
          <ac:chgData name="Aalst,Bianca B. van der" userId="S::886399@fontys.nl::d254a686-399c-4101-b97d-ebdd06d74b57" providerId="AD" clId="Web-{3DD16933-AFF5-4A26-B06D-2FE516273CD7}" dt="2021-06-17T14:16:24.635" v="224" actId="20577"/>
          <ac:spMkLst>
            <pc:docMk/>
            <pc:sldMk cId="2145736222" sldId="384"/>
            <ac:spMk id="2" creationId="{00000000-0000-0000-0000-000000000000}"/>
          </ac:spMkLst>
        </pc:spChg>
      </pc:sldChg>
      <pc:sldChg chg="modSp add ord replId">
        <pc:chgData name="Aalst,Bianca B. van der" userId="S::886399@fontys.nl::d254a686-399c-4101-b97d-ebdd06d74b57" providerId="AD" clId="Web-{3DD16933-AFF5-4A26-B06D-2FE516273CD7}" dt="2021-06-17T14:18:54.372" v="249" actId="20577"/>
        <pc:sldMkLst>
          <pc:docMk/>
          <pc:sldMk cId="3905921584" sldId="385"/>
        </pc:sldMkLst>
        <pc:spChg chg="mod">
          <ac:chgData name="Aalst,Bianca B. van der" userId="S::886399@fontys.nl::d254a686-399c-4101-b97d-ebdd06d74b57" providerId="AD" clId="Web-{3DD16933-AFF5-4A26-B06D-2FE516273CD7}" dt="2021-06-17T14:18:54.372" v="249" actId="20577"/>
          <ac:spMkLst>
            <pc:docMk/>
            <pc:sldMk cId="3905921584" sldId="385"/>
            <ac:spMk id="2" creationId="{00000000-0000-0000-0000-000000000000}"/>
          </ac:spMkLst>
        </pc:spChg>
      </pc:sldChg>
      <pc:sldChg chg="modSp add ord replId">
        <pc:chgData name="Aalst,Bianca B. van der" userId="S::886399@fontys.nl::d254a686-399c-4101-b97d-ebdd06d74b57" providerId="AD" clId="Web-{3DD16933-AFF5-4A26-B06D-2FE516273CD7}" dt="2021-06-17T14:20:12.936" v="257" actId="20577"/>
        <pc:sldMkLst>
          <pc:docMk/>
          <pc:sldMk cId="26397653" sldId="386"/>
        </pc:sldMkLst>
        <pc:spChg chg="mod">
          <ac:chgData name="Aalst,Bianca B. van der" userId="S::886399@fontys.nl::d254a686-399c-4101-b97d-ebdd06d74b57" providerId="AD" clId="Web-{3DD16933-AFF5-4A26-B06D-2FE516273CD7}" dt="2021-06-17T14:20:12.936" v="257" actId="20577"/>
          <ac:spMkLst>
            <pc:docMk/>
            <pc:sldMk cId="26397653" sldId="386"/>
            <ac:spMk id="2" creationId="{00000000-0000-0000-0000-000000000000}"/>
          </ac:spMkLst>
        </pc:spChg>
      </pc:sldChg>
    </pc:docChg>
  </pc:docChgLst>
  <pc:docChgLst>
    <pc:chgData name="Aalst,Bianca B. van der" userId="S::886399@fontys.nl::d254a686-399c-4101-b97d-ebdd06d74b57" providerId="AD" clId="Web-{D9E59DAD-61B8-4224-9123-F8985040ADCB}"/>
    <pc:docChg chg="addSld modSld sldOrd">
      <pc:chgData name="Aalst,Bianca B. van der" userId="S::886399@fontys.nl::d254a686-399c-4101-b97d-ebdd06d74b57" providerId="AD" clId="Web-{D9E59DAD-61B8-4224-9123-F8985040ADCB}" dt="2021-06-17T18:38:45.603" v="947" actId="20577"/>
      <pc:docMkLst>
        <pc:docMk/>
      </pc:docMkLst>
      <pc:sldChg chg="modSp">
        <pc:chgData name="Aalst,Bianca B. van der" userId="S::886399@fontys.nl::d254a686-399c-4101-b97d-ebdd06d74b57" providerId="AD" clId="Web-{D9E59DAD-61B8-4224-9123-F8985040ADCB}" dt="2021-06-17T18:06:58.987" v="126" actId="20577"/>
        <pc:sldMkLst>
          <pc:docMk/>
          <pc:sldMk cId="0" sldId="271"/>
        </pc:sldMkLst>
        <pc:spChg chg="mod">
          <ac:chgData name="Aalst,Bianca B. van der" userId="S::886399@fontys.nl::d254a686-399c-4101-b97d-ebdd06d74b57" providerId="AD" clId="Web-{D9E59DAD-61B8-4224-9123-F8985040ADCB}" dt="2021-06-17T18:06:58.987" v="126" actId="20577"/>
          <ac:spMkLst>
            <pc:docMk/>
            <pc:sldMk cId="0" sldId="271"/>
            <ac:spMk id="213" creationId="{00000000-0000-0000-0000-000000000000}"/>
          </ac:spMkLst>
        </pc:spChg>
      </pc:sldChg>
      <pc:sldChg chg="modSp">
        <pc:chgData name="Aalst,Bianca B. van der" userId="S::886399@fontys.nl::d254a686-399c-4101-b97d-ebdd06d74b57" providerId="AD" clId="Web-{D9E59DAD-61B8-4224-9123-F8985040ADCB}" dt="2021-06-17T18:08:13.801" v="143" actId="20577"/>
        <pc:sldMkLst>
          <pc:docMk/>
          <pc:sldMk cId="0" sldId="272"/>
        </pc:sldMkLst>
        <pc:spChg chg="mod">
          <ac:chgData name="Aalst,Bianca B. van der" userId="S::886399@fontys.nl::d254a686-399c-4101-b97d-ebdd06d74b57" providerId="AD" clId="Web-{D9E59DAD-61B8-4224-9123-F8985040ADCB}" dt="2021-06-17T18:08:13.801" v="143" actId="20577"/>
          <ac:spMkLst>
            <pc:docMk/>
            <pc:sldMk cId="0" sldId="272"/>
            <ac:spMk id="218" creationId="{00000000-0000-0000-0000-000000000000}"/>
          </ac:spMkLst>
        </pc:spChg>
      </pc:sldChg>
      <pc:sldChg chg="modSp">
        <pc:chgData name="Aalst,Bianca B. van der" userId="S::886399@fontys.nl::d254a686-399c-4101-b97d-ebdd06d74b57" providerId="AD" clId="Web-{D9E59DAD-61B8-4224-9123-F8985040ADCB}" dt="2021-06-17T18:08:26.785" v="145" actId="20577"/>
        <pc:sldMkLst>
          <pc:docMk/>
          <pc:sldMk cId="0" sldId="273"/>
        </pc:sldMkLst>
        <pc:spChg chg="mod">
          <ac:chgData name="Aalst,Bianca B. van der" userId="S::886399@fontys.nl::d254a686-399c-4101-b97d-ebdd06d74b57" providerId="AD" clId="Web-{D9E59DAD-61B8-4224-9123-F8985040ADCB}" dt="2021-06-17T18:08:26.785" v="145" actId="20577"/>
          <ac:spMkLst>
            <pc:docMk/>
            <pc:sldMk cId="0" sldId="273"/>
            <ac:spMk id="223" creationId="{00000000-0000-0000-0000-000000000000}"/>
          </ac:spMkLst>
        </pc:spChg>
      </pc:sldChg>
      <pc:sldChg chg="addSp modSp">
        <pc:chgData name="Aalst,Bianca B. van der" userId="S::886399@fontys.nl::d254a686-399c-4101-b97d-ebdd06d74b57" providerId="AD" clId="Web-{D9E59DAD-61B8-4224-9123-F8985040ADCB}" dt="2021-06-17T18:10:41.037" v="166" actId="1076"/>
        <pc:sldMkLst>
          <pc:docMk/>
          <pc:sldMk cId="0" sldId="275"/>
        </pc:sldMkLst>
        <pc:spChg chg="add mod">
          <ac:chgData name="Aalst,Bianca B. van der" userId="S::886399@fontys.nl::d254a686-399c-4101-b97d-ebdd06d74b57" providerId="AD" clId="Web-{D9E59DAD-61B8-4224-9123-F8985040ADCB}" dt="2021-06-17T18:10:41.037" v="166" actId="1076"/>
          <ac:spMkLst>
            <pc:docMk/>
            <pc:sldMk cId="0" sldId="275"/>
            <ac:spMk id="2" creationId="{48AD8E6E-289C-4333-AD23-97AC8399CA22}"/>
          </ac:spMkLst>
        </pc:spChg>
        <pc:spChg chg="mod">
          <ac:chgData name="Aalst,Bianca B. van der" userId="S::886399@fontys.nl::d254a686-399c-4101-b97d-ebdd06d74b57" providerId="AD" clId="Web-{D9E59DAD-61B8-4224-9123-F8985040ADCB}" dt="2021-06-17T18:09:58.521" v="149"/>
          <ac:spMkLst>
            <pc:docMk/>
            <pc:sldMk cId="0" sldId="275"/>
            <ac:spMk id="230" creationId="{00000000-0000-0000-0000-000000000000}"/>
          </ac:spMkLst>
        </pc:spChg>
      </pc:sldChg>
      <pc:sldChg chg="modSp">
        <pc:chgData name="Aalst,Bianca B. van der" userId="S::886399@fontys.nl::d254a686-399c-4101-b97d-ebdd06d74b57" providerId="AD" clId="Web-{D9E59DAD-61B8-4224-9123-F8985040ADCB}" dt="2021-06-17T18:08:32.832" v="146" actId="1076"/>
        <pc:sldMkLst>
          <pc:docMk/>
          <pc:sldMk cId="0" sldId="276"/>
        </pc:sldMkLst>
        <pc:picChg chg="mod">
          <ac:chgData name="Aalst,Bianca B. van der" userId="S::886399@fontys.nl::d254a686-399c-4101-b97d-ebdd06d74b57" providerId="AD" clId="Web-{D9E59DAD-61B8-4224-9123-F8985040ADCB}" dt="2021-06-17T18:08:32.832" v="146" actId="1076"/>
          <ac:picMkLst>
            <pc:docMk/>
            <pc:sldMk cId="0" sldId="276"/>
            <ac:picMk id="233" creationId="{00000000-0000-0000-0000-000000000000}"/>
          </ac:picMkLst>
        </pc:picChg>
      </pc:sldChg>
      <pc:sldChg chg="modSp modNotes">
        <pc:chgData name="Aalst,Bianca B. van der" userId="S::886399@fontys.nl::d254a686-399c-4101-b97d-ebdd06d74b57" providerId="AD" clId="Web-{D9E59DAD-61B8-4224-9123-F8985040ADCB}" dt="2021-06-17T17:59:30.378" v="108"/>
        <pc:sldMkLst>
          <pc:docMk/>
          <pc:sldMk cId="3384130133" sldId="301"/>
        </pc:sldMkLst>
        <pc:spChg chg="mod">
          <ac:chgData name="Aalst,Bianca B. van der" userId="S::886399@fontys.nl::d254a686-399c-4101-b97d-ebdd06d74b57" providerId="AD" clId="Web-{D9E59DAD-61B8-4224-9123-F8985040ADCB}" dt="2021-06-17T17:56:41.203" v="0" actId="20577"/>
          <ac:spMkLst>
            <pc:docMk/>
            <pc:sldMk cId="3384130133" sldId="301"/>
            <ac:spMk id="2" creationId="{00000000-0000-0000-0000-000000000000}"/>
          </ac:spMkLst>
        </pc:spChg>
        <pc:spChg chg="mod">
          <ac:chgData name="Aalst,Bianca B. van der" userId="S::886399@fontys.nl::d254a686-399c-4101-b97d-ebdd06d74b57" providerId="AD" clId="Web-{D9E59DAD-61B8-4224-9123-F8985040ADCB}" dt="2021-06-17T17:58:59.096" v="80" actId="20577"/>
          <ac:spMkLst>
            <pc:docMk/>
            <pc:sldMk cId="3384130133" sldId="301"/>
            <ac:spMk id="3" creationId="{D49C4691-9B59-4434-B800-06463CC703E8}"/>
          </ac:spMkLst>
        </pc:spChg>
      </pc:sldChg>
      <pc:sldChg chg="modSp">
        <pc:chgData name="Aalst,Bianca B. van der" userId="S::886399@fontys.nl::d254a686-399c-4101-b97d-ebdd06d74b57" providerId="AD" clId="Web-{D9E59DAD-61B8-4224-9123-F8985040ADCB}" dt="2021-06-17T18:06:10.517" v="118" actId="20577"/>
        <pc:sldMkLst>
          <pc:docMk/>
          <pc:sldMk cId="3693076071" sldId="318"/>
        </pc:sldMkLst>
        <pc:spChg chg="mod">
          <ac:chgData name="Aalst,Bianca B. van der" userId="S::886399@fontys.nl::d254a686-399c-4101-b97d-ebdd06d74b57" providerId="AD" clId="Web-{D9E59DAD-61B8-4224-9123-F8985040ADCB}" dt="2021-06-17T18:06:10.517" v="118" actId="20577"/>
          <ac:spMkLst>
            <pc:docMk/>
            <pc:sldMk cId="3693076071" sldId="318"/>
            <ac:spMk id="6" creationId="{00000000-0000-0000-0000-000000000000}"/>
          </ac:spMkLst>
        </pc:spChg>
      </pc:sldChg>
      <pc:sldChg chg="modSp">
        <pc:chgData name="Aalst,Bianca B. van der" userId="S::886399@fontys.nl::d254a686-399c-4101-b97d-ebdd06d74b57" providerId="AD" clId="Web-{D9E59DAD-61B8-4224-9123-F8985040ADCB}" dt="2021-06-17T17:58:01.360" v="49" actId="20577"/>
        <pc:sldMkLst>
          <pc:docMk/>
          <pc:sldMk cId="3115493427" sldId="329"/>
        </pc:sldMkLst>
        <pc:spChg chg="mod">
          <ac:chgData name="Aalst,Bianca B. van der" userId="S::886399@fontys.nl::d254a686-399c-4101-b97d-ebdd06d74b57" providerId="AD" clId="Web-{D9E59DAD-61B8-4224-9123-F8985040ADCB}" dt="2021-06-17T17:58:01.360" v="49" actId="20577"/>
          <ac:spMkLst>
            <pc:docMk/>
            <pc:sldMk cId="3115493427" sldId="329"/>
            <ac:spMk id="5" creationId="{42408926-3786-4D37-B216-512C35801D31}"/>
          </ac:spMkLst>
        </pc:spChg>
      </pc:sldChg>
      <pc:sldChg chg="modSp">
        <pc:chgData name="Aalst,Bianca B. van der" userId="S::886399@fontys.nl::d254a686-399c-4101-b97d-ebdd06d74b57" providerId="AD" clId="Web-{D9E59DAD-61B8-4224-9123-F8985040ADCB}" dt="2021-06-17T18:05:18.422" v="113" actId="14100"/>
        <pc:sldMkLst>
          <pc:docMk/>
          <pc:sldMk cId="4224749559" sldId="341"/>
        </pc:sldMkLst>
        <pc:spChg chg="mod">
          <ac:chgData name="Aalst,Bianca B. van der" userId="S::886399@fontys.nl::d254a686-399c-4101-b97d-ebdd06d74b57" providerId="AD" clId="Web-{D9E59DAD-61B8-4224-9123-F8985040ADCB}" dt="2021-06-17T18:04:53.291" v="109" actId="20577"/>
          <ac:spMkLst>
            <pc:docMk/>
            <pc:sldMk cId="4224749559" sldId="341"/>
            <ac:spMk id="11" creationId="{C8E20BCF-11C0-F54D-BA3C-997A6414C287}"/>
          </ac:spMkLst>
        </pc:spChg>
        <pc:spChg chg="mod">
          <ac:chgData name="Aalst,Bianca B. van der" userId="S::886399@fontys.nl::d254a686-399c-4101-b97d-ebdd06d74b57" providerId="AD" clId="Web-{D9E59DAD-61B8-4224-9123-F8985040ADCB}" dt="2021-06-17T18:05:18.422" v="113" actId="14100"/>
          <ac:spMkLst>
            <pc:docMk/>
            <pc:sldMk cId="4224749559" sldId="341"/>
            <ac:spMk id="12" creationId="{8B8F9086-FDA5-9E49-BDE0-BA7B47F76892}"/>
          </ac:spMkLst>
        </pc:spChg>
      </pc:sldChg>
      <pc:sldChg chg="modSp">
        <pc:chgData name="Aalst,Bianca B. van der" userId="S::886399@fontys.nl::d254a686-399c-4101-b97d-ebdd06d74b57" providerId="AD" clId="Web-{D9E59DAD-61B8-4224-9123-F8985040ADCB}" dt="2021-06-17T18:11:05.007" v="167" actId="1076"/>
        <pc:sldMkLst>
          <pc:docMk/>
          <pc:sldMk cId="2201999403" sldId="346"/>
        </pc:sldMkLst>
        <pc:spChg chg="mod">
          <ac:chgData name="Aalst,Bianca B. van der" userId="S::886399@fontys.nl::d254a686-399c-4101-b97d-ebdd06d74b57" providerId="AD" clId="Web-{D9E59DAD-61B8-4224-9123-F8985040ADCB}" dt="2021-06-17T18:11:05.007" v="167" actId="1076"/>
          <ac:spMkLst>
            <pc:docMk/>
            <pc:sldMk cId="2201999403" sldId="346"/>
            <ac:spMk id="6" creationId="{652617BD-F7AE-9740-8CB2-3E784A404203}"/>
          </ac:spMkLst>
        </pc:spChg>
      </pc:sldChg>
      <pc:sldChg chg="modSp">
        <pc:chgData name="Aalst,Bianca B. van der" userId="S::886399@fontys.nl::d254a686-399c-4101-b97d-ebdd06d74b57" providerId="AD" clId="Web-{D9E59DAD-61B8-4224-9123-F8985040ADCB}" dt="2021-06-17T18:17:32.076" v="305" actId="20577"/>
        <pc:sldMkLst>
          <pc:docMk/>
          <pc:sldMk cId="3551446218" sldId="355"/>
        </pc:sldMkLst>
        <pc:spChg chg="mod">
          <ac:chgData name="Aalst,Bianca B. van der" userId="S::886399@fontys.nl::d254a686-399c-4101-b97d-ebdd06d74b57" providerId="AD" clId="Web-{D9E59DAD-61B8-4224-9123-F8985040ADCB}" dt="2021-06-17T18:17:05.638" v="297" actId="20577"/>
          <ac:spMkLst>
            <pc:docMk/>
            <pc:sldMk cId="3551446218" sldId="355"/>
            <ac:spMk id="6" creationId="{3A012FC8-CB44-5E4B-A4B6-8DC8D53767FF}"/>
          </ac:spMkLst>
        </pc:spChg>
        <pc:spChg chg="mod">
          <ac:chgData name="Aalst,Bianca B. van der" userId="S::886399@fontys.nl::d254a686-399c-4101-b97d-ebdd06d74b57" providerId="AD" clId="Web-{D9E59DAD-61B8-4224-9123-F8985040ADCB}" dt="2021-06-17T18:17:32.076" v="305" actId="20577"/>
          <ac:spMkLst>
            <pc:docMk/>
            <pc:sldMk cId="3551446218" sldId="355"/>
            <ac:spMk id="7" creationId="{94FE0533-EFE4-3547-809D-DF455AC323CC}"/>
          </ac:spMkLst>
        </pc:spChg>
      </pc:sldChg>
      <pc:sldChg chg="modSp">
        <pc:chgData name="Aalst,Bianca B. van der" userId="S::886399@fontys.nl::d254a686-399c-4101-b97d-ebdd06d74b57" providerId="AD" clId="Web-{D9E59DAD-61B8-4224-9123-F8985040ADCB}" dt="2021-06-17T18:14:54.026" v="258" actId="20577"/>
        <pc:sldMkLst>
          <pc:docMk/>
          <pc:sldMk cId="3673623375" sldId="357"/>
        </pc:sldMkLst>
        <pc:spChg chg="mod">
          <ac:chgData name="Aalst,Bianca B. van der" userId="S::886399@fontys.nl::d254a686-399c-4101-b97d-ebdd06d74b57" providerId="AD" clId="Web-{D9E59DAD-61B8-4224-9123-F8985040ADCB}" dt="2021-06-17T18:14:54.026" v="258" actId="20577"/>
          <ac:spMkLst>
            <pc:docMk/>
            <pc:sldMk cId="3673623375" sldId="357"/>
            <ac:spMk id="7" creationId="{3C47A7B7-909F-0C40-9DF7-E873ED9D677F}"/>
          </ac:spMkLst>
        </pc:spChg>
      </pc:sldChg>
      <pc:sldChg chg="modSp">
        <pc:chgData name="Aalst,Bianca B. van der" userId="S::886399@fontys.nl::d254a686-399c-4101-b97d-ebdd06d74b57" providerId="AD" clId="Web-{D9E59DAD-61B8-4224-9123-F8985040ADCB}" dt="2021-06-17T18:15:13.605" v="263" actId="20577"/>
        <pc:sldMkLst>
          <pc:docMk/>
          <pc:sldMk cId="3368223414" sldId="358"/>
        </pc:sldMkLst>
        <pc:spChg chg="mod">
          <ac:chgData name="Aalst,Bianca B. van der" userId="S::886399@fontys.nl::d254a686-399c-4101-b97d-ebdd06d74b57" providerId="AD" clId="Web-{D9E59DAD-61B8-4224-9123-F8985040ADCB}" dt="2021-06-17T18:15:13.605" v="263" actId="20577"/>
          <ac:spMkLst>
            <pc:docMk/>
            <pc:sldMk cId="3368223414" sldId="358"/>
            <ac:spMk id="7" creationId="{E12760DB-4D4C-E244-936A-A53BD5B84EAA}"/>
          </ac:spMkLst>
        </pc:spChg>
        <pc:picChg chg="mod">
          <ac:chgData name="Aalst,Bianca B. van der" userId="S::886399@fontys.nl::d254a686-399c-4101-b97d-ebdd06d74b57" providerId="AD" clId="Web-{D9E59DAD-61B8-4224-9123-F8985040ADCB}" dt="2021-06-17T18:15:05.777" v="261" actId="1076"/>
          <ac:picMkLst>
            <pc:docMk/>
            <pc:sldMk cId="3368223414" sldId="358"/>
            <ac:picMk id="5" creationId="{2CFD023A-336A-F24E-8B1B-EF8CDF98E2BB}"/>
          </ac:picMkLst>
        </pc:picChg>
      </pc:sldChg>
      <pc:sldChg chg="modSp">
        <pc:chgData name="Aalst,Bianca B. van der" userId="S::886399@fontys.nl::d254a686-399c-4101-b97d-ebdd06d74b57" providerId="AD" clId="Web-{D9E59DAD-61B8-4224-9123-F8985040ADCB}" dt="2021-06-17T18:38:45.603" v="947" actId="20577"/>
        <pc:sldMkLst>
          <pc:docMk/>
          <pc:sldMk cId="3418108531" sldId="359"/>
        </pc:sldMkLst>
        <pc:spChg chg="mod">
          <ac:chgData name="Aalst,Bianca B. van der" userId="S::886399@fontys.nl::d254a686-399c-4101-b97d-ebdd06d74b57" providerId="AD" clId="Web-{D9E59DAD-61B8-4224-9123-F8985040ADCB}" dt="2021-06-17T18:14:47.964" v="257" actId="1076"/>
          <ac:spMkLst>
            <pc:docMk/>
            <pc:sldMk cId="3418108531" sldId="359"/>
            <ac:spMk id="6" creationId="{2AF39D34-48A2-8549-9C20-B46695CA17B1}"/>
          </ac:spMkLst>
        </pc:spChg>
        <pc:spChg chg="mod">
          <ac:chgData name="Aalst,Bianca B. van der" userId="S::886399@fontys.nl::d254a686-399c-4101-b97d-ebdd06d74b57" providerId="AD" clId="Web-{D9E59DAD-61B8-4224-9123-F8985040ADCB}" dt="2021-06-17T18:38:45.603" v="947" actId="20577"/>
          <ac:spMkLst>
            <pc:docMk/>
            <pc:sldMk cId="3418108531" sldId="359"/>
            <ac:spMk id="7" creationId="{0D5FCD6C-2F68-CA40-A020-8A65527A204C}"/>
          </ac:spMkLst>
        </pc:spChg>
      </pc:sldChg>
      <pc:sldChg chg="modSp">
        <pc:chgData name="Aalst,Bianca B. van der" userId="S::886399@fontys.nl::d254a686-399c-4101-b97d-ebdd06d74b57" providerId="AD" clId="Web-{D9E59DAD-61B8-4224-9123-F8985040ADCB}" dt="2021-06-17T18:13:45.103" v="243" actId="20577"/>
        <pc:sldMkLst>
          <pc:docMk/>
          <pc:sldMk cId="3382333107" sldId="360"/>
        </pc:sldMkLst>
        <pc:spChg chg="mod">
          <ac:chgData name="Aalst,Bianca B. van der" userId="S::886399@fontys.nl::d254a686-399c-4101-b97d-ebdd06d74b57" providerId="AD" clId="Web-{D9E59DAD-61B8-4224-9123-F8985040ADCB}" dt="2021-06-17T18:13:45.103" v="243" actId="20577"/>
          <ac:spMkLst>
            <pc:docMk/>
            <pc:sldMk cId="3382333107" sldId="360"/>
            <ac:spMk id="11" creationId="{0811A4DA-42BA-874C-95AD-54D7BF896488}"/>
          </ac:spMkLst>
        </pc:spChg>
      </pc:sldChg>
      <pc:sldChg chg="modSp">
        <pc:chgData name="Aalst,Bianca B. van der" userId="S::886399@fontys.nl::d254a686-399c-4101-b97d-ebdd06d74b57" providerId="AD" clId="Web-{D9E59DAD-61B8-4224-9123-F8985040ADCB}" dt="2021-06-17T18:12:55.649" v="234" actId="20577"/>
        <pc:sldMkLst>
          <pc:docMk/>
          <pc:sldMk cId="1256575519" sldId="361"/>
        </pc:sldMkLst>
        <pc:spChg chg="mod">
          <ac:chgData name="Aalst,Bianca B. van der" userId="S::886399@fontys.nl::d254a686-399c-4101-b97d-ebdd06d74b57" providerId="AD" clId="Web-{D9E59DAD-61B8-4224-9123-F8985040ADCB}" dt="2021-06-17T18:12:55.649" v="234" actId="20577"/>
          <ac:spMkLst>
            <pc:docMk/>
            <pc:sldMk cId="1256575519" sldId="361"/>
            <ac:spMk id="6" creationId="{FB95C536-9E90-134B-A495-F27CD16A4038}"/>
          </ac:spMkLst>
        </pc:spChg>
      </pc:sldChg>
      <pc:sldChg chg="modSp">
        <pc:chgData name="Aalst,Bianca B. van der" userId="S::886399@fontys.nl::d254a686-399c-4101-b97d-ebdd06d74b57" providerId="AD" clId="Web-{D9E59DAD-61B8-4224-9123-F8985040ADCB}" dt="2021-06-17T18:14:24.791" v="254" actId="20577"/>
        <pc:sldMkLst>
          <pc:docMk/>
          <pc:sldMk cId="1365493872" sldId="362"/>
        </pc:sldMkLst>
        <pc:spChg chg="mod">
          <ac:chgData name="Aalst,Bianca B. van der" userId="S::886399@fontys.nl::d254a686-399c-4101-b97d-ebdd06d74b57" providerId="AD" clId="Web-{D9E59DAD-61B8-4224-9123-F8985040ADCB}" dt="2021-06-17T18:14:24.791" v="254" actId="20577"/>
          <ac:spMkLst>
            <pc:docMk/>
            <pc:sldMk cId="1365493872" sldId="362"/>
            <ac:spMk id="11" creationId="{3B0B5D92-3E69-1A45-971F-85E6DC927064}"/>
          </ac:spMkLst>
        </pc:spChg>
      </pc:sldChg>
      <pc:sldChg chg="modSp">
        <pc:chgData name="Aalst,Bianca B. van der" userId="S::886399@fontys.nl::d254a686-399c-4101-b97d-ebdd06d74b57" providerId="AD" clId="Web-{D9E59DAD-61B8-4224-9123-F8985040ADCB}" dt="2021-06-17T18:15:18.511" v="264" actId="20577"/>
        <pc:sldMkLst>
          <pc:docMk/>
          <pc:sldMk cId="873082936" sldId="373"/>
        </pc:sldMkLst>
        <pc:spChg chg="mod">
          <ac:chgData name="Aalst,Bianca B. van der" userId="S::886399@fontys.nl::d254a686-399c-4101-b97d-ebdd06d74b57" providerId="AD" clId="Web-{D9E59DAD-61B8-4224-9123-F8985040ADCB}" dt="2021-06-17T18:15:18.511" v="264" actId="20577"/>
          <ac:spMkLst>
            <pc:docMk/>
            <pc:sldMk cId="873082936" sldId="373"/>
            <ac:spMk id="7" creationId="{E12760DB-4D4C-E244-936A-A53BD5B84EAA}"/>
          </ac:spMkLst>
        </pc:spChg>
      </pc:sldChg>
      <pc:sldChg chg="modSp">
        <pc:chgData name="Aalst,Bianca B. van der" userId="S::886399@fontys.nl::d254a686-399c-4101-b97d-ebdd06d74b57" providerId="AD" clId="Web-{D9E59DAD-61B8-4224-9123-F8985040ADCB}" dt="2021-06-17T18:15:24.605" v="265" actId="20577"/>
        <pc:sldMkLst>
          <pc:docMk/>
          <pc:sldMk cId="3711552292" sldId="374"/>
        </pc:sldMkLst>
        <pc:spChg chg="mod">
          <ac:chgData name="Aalst,Bianca B. van der" userId="S::886399@fontys.nl::d254a686-399c-4101-b97d-ebdd06d74b57" providerId="AD" clId="Web-{D9E59DAD-61B8-4224-9123-F8985040ADCB}" dt="2021-06-17T18:15:24.605" v="265" actId="20577"/>
          <ac:spMkLst>
            <pc:docMk/>
            <pc:sldMk cId="3711552292" sldId="374"/>
            <ac:spMk id="7" creationId="{E12760DB-4D4C-E244-936A-A53BD5B84EAA}"/>
          </ac:spMkLst>
        </pc:spChg>
      </pc:sldChg>
      <pc:sldChg chg="delSp modSp">
        <pc:chgData name="Aalst,Bianca B. van der" userId="S::886399@fontys.nl::d254a686-399c-4101-b97d-ebdd06d74b57" providerId="AD" clId="Web-{D9E59DAD-61B8-4224-9123-F8985040ADCB}" dt="2021-06-17T18:15:56.606" v="272" actId="1076"/>
        <pc:sldMkLst>
          <pc:docMk/>
          <pc:sldMk cId="743893598" sldId="376"/>
        </pc:sldMkLst>
        <pc:spChg chg="del mod">
          <ac:chgData name="Aalst,Bianca B. van der" userId="S::886399@fontys.nl::d254a686-399c-4101-b97d-ebdd06d74b57" providerId="AD" clId="Web-{D9E59DAD-61B8-4224-9123-F8985040ADCB}" dt="2021-06-17T18:15:50.652" v="271"/>
          <ac:spMkLst>
            <pc:docMk/>
            <pc:sldMk cId="743893598" sldId="376"/>
            <ac:spMk id="11" creationId="{D2B5D430-0F5F-4746-BB92-FCEA9BB42470}"/>
          </ac:spMkLst>
        </pc:spChg>
        <pc:spChg chg="mod">
          <ac:chgData name="Aalst,Bianca B. van der" userId="S::886399@fontys.nl::d254a686-399c-4101-b97d-ebdd06d74b57" providerId="AD" clId="Web-{D9E59DAD-61B8-4224-9123-F8985040ADCB}" dt="2021-06-17T18:15:56.606" v="272" actId="1076"/>
          <ac:spMkLst>
            <pc:docMk/>
            <pc:sldMk cId="743893598" sldId="376"/>
            <ac:spMk id="12" creationId="{6E97A066-3937-1740-BFAE-4143DD53F5C1}"/>
          </ac:spMkLst>
        </pc:spChg>
        <pc:spChg chg="mod">
          <ac:chgData name="Aalst,Bianca B. van der" userId="S::886399@fontys.nl::d254a686-399c-4101-b97d-ebdd06d74b57" providerId="AD" clId="Web-{D9E59DAD-61B8-4224-9123-F8985040ADCB}" dt="2021-06-17T18:15:44.824" v="269" actId="20577"/>
          <ac:spMkLst>
            <pc:docMk/>
            <pc:sldMk cId="743893598" sldId="376"/>
            <ac:spMk id="13" creationId="{0A59536E-2916-7E44-9A4C-B9FD797B3A98}"/>
          </ac:spMkLst>
        </pc:spChg>
      </pc:sldChg>
      <pc:sldChg chg="modSp">
        <pc:chgData name="Aalst,Bianca B. van der" userId="S::886399@fontys.nl::d254a686-399c-4101-b97d-ebdd06d74b57" providerId="AD" clId="Web-{D9E59DAD-61B8-4224-9123-F8985040ADCB}" dt="2021-06-17T18:18:00.311" v="310" actId="20577"/>
        <pc:sldMkLst>
          <pc:docMk/>
          <pc:sldMk cId="2155465242" sldId="377"/>
        </pc:sldMkLst>
        <pc:spChg chg="mod">
          <ac:chgData name="Aalst,Bianca B. van der" userId="S::886399@fontys.nl::d254a686-399c-4101-b97d-ebdd06d74b57" providerId="AD" clId="Web-{D9E59DAD-61B8-4224-9123-F8985040ADCB}" dt="2021-06-17T18:18:00.311" v="310" actId="20577"/>
          <ac:spMkLst>
            <pc:docMk/>
            <pc:sldMk cId="2155465242" sldId="377"/>
            <ac:spMk id="12" creationId="{6E97A066-3937-1740-BFAE-4143DD53F5C1}"/>
          </ac:spMkLst>
        </pc:spChg>
      </pc:sldChg>
      <pc:sldChg chg="modSp">
        <pc:chgData name="Aalst,Bianca B. van der" userId="S::886399@fontys.nl::d254a686-399c-4101-b97d-ebdd06d74b57" providerId="AD" clId="Web-{D9E59DAD-61B8-4224-9123-F8985040ADCB}" dt="2021-06-17T18:16:41.575" v="289" actId="20577"/>
        <pc:sldMkLst>
          <pc:docMk/>
          <pc:sldMk cId="71353286" sldId="381"/>
        </pc:sldMkLst>
        <pc:spChg chg="mod">
          <ac:chgData name="Aalst,Bianca B. van der" userId="S::886399@fontys.nl::d254a686-399c-4101-b97d-ebdd06d74b57" providerId="AD" clId="Web-{D9E59DAD-61B8-4224-9123-F8985040ADCB}" dt="2021-06-17T18:16:35.591" v="287" actId="20577"/>
          <ac:spMkLst>
            <pc:docMk/>
            <pc:sldMk cId="71353286" sldId="381"/>
            <ac:spMk id="2" creationId="{00000000-0000-0000-0000-000000000000}"/>
          </ac:spMkLst>
        </pc:spChg>
        <pc:spChg chg="mod">
          <ac:chgData name="Aalst,Bianca B. van der" userId="S::886399@fontys.nl::d254a686-399c-4101-b97d-ebdd06d74b57" providerId="AD" clId="Web-{D9E59DAD-61B8-4224-9123-F8985040ADCB}" dt="2021-06-17T18:16:41.575" v="289" actId="20577"/>
          <ac:spMkLst>
            <pc:docMk/>
            <pc:sldMk cId="71353286" sldId="381"/>
            <ac:spMk id="6" creationId="{166E3C3A-B6EC-4A8B-B7C4-05AD1BF5DAAA}"/>
          </ac:spMkLst>
        </pc:spChg>
      </pc:sldChg>
      <pc:sldChg chg="modSp add ord replId">
        <pc:chgData name="Aalst,Bianca B. van der" userId="S::886399@fontys.nl::d254a686-399c-4101-b97d-ebdd06d74b57" providerId="AD" clId="Web-{D9E59DAD-61B8-4224-9123-F8985040ADCB}" dt="2021-06-17T18:25:14.147" v="529" actId="1076"/>
        <pc:sldMkLst>
          <pc:docMk/>
          <pc:sldMk cId="1207151648" sldId="387"/>
        </pc:sldMkLst>
        <pc:spChg chg="mod">
          <ac:chgData name="Aalst,Bianca B. van der" userId="S::886399@fontys.nl::d254a686-399c-4101-b97d-ebdd06d74b57" providerId="AD" clId="Web-{D9E59DAD-61B8-4224-9123-F8985040ADCB}" dt="2021-06-17T18:25:14.147" v="529" actId="1076"/>
          <ac:spMkLst>
            <pc:docMk/>
            <pc:sldMk cId="1207151648" sldId="387"/>
            <ac:spMk id="6" creationId="{00000000-0000-0000-0000-000000000000}"/>
          </ac:spMkLst>
        </pc:spChg>
      </pc:sldChg>
      <pc:sldChg chg="modSp add ord replId">
        <pc:chgData name="Aalst,Bianca B. van der" userId="S::886399@fontys.nl::d254a686-399c-4101-b97d-ebdd06d74b57" providerId="AD" clId="Web-{D9E59DAD-61B8-4224-9123-F8985040ADCB}" dt="2021-06-17T18:34:06.125" v="756" actId="20577"/>
        <pc:sldMkLst>
          <pc:docMk/>
          <pc:sldMk cId="1504791712" sldId="388"/>
        </pc:sldMkLst>
        <pc:spChg chg="mod">
          <ac:chgData name="Aalst,Bianca B. van der" userId="S::886399@fontys.nl::d254a686-399c-4101-b97d-ebdd06d74b57" providerId="AD" clId="Web-{D9E59DAD-61B8-4224-9123-F8985040ADCB}" dt="2021-06-17T18:34:06.125" v="756" actId="20577"/>
          <ac:spMkLst>
            <pc:docMk/>
            <pc:sldMk cId="1504791712" sldId="388"/>
            <ac:spMk id="6" creationId="{00000000-0000-0000-0000-000000000000}"/>
          </ac:spMkLst>
        </pc:spChg>
      </pc:sldChg>
      <pc:sldChg chg="modSp add ord replId">
        <pc:chgData name="Aalst,Bianca B. van der" userId="S::886399@fontys.nl::d254a686-399c-4101-b97d-ebdd06d74b57" providerId="AD" clId="Web-{D9E59DAD-61B8-4224-9123-F8985040ADCB}" dt="2021-06-17T18:38:17.446" v="931" actId="20577"/>
        <pc:sldMkLst>
          <pc:docMk/>
          <pc:sldMk cId="2878200988" sldId="389"/>
        </pc:sldMkLst>
        <pc:spChg chg="mod">
          <ac:chgData name="Aalst,Bianca B. van der" userId="S::886399@fontys.nl::d254a686-399c-4101-b97d-ebdd06d74b57" providerId="AD" clId="Web-{D9E59DAD-61B8-4224-9123-F8985040ADCB}" dt="2021-06-17T18:38:17.446" v="931" actId="20577"/>
          <ac:spMkLst>
            <pc:docMk/>
            <pc:sldMk cId="2878200988" sldId="389"/>
            <ac:spMk id="6" creationId="{00000000-0000-0000-0000-000000000000}"/>
          </ac:spMkLst>
        </pc:spChg>
      </pc:sldChg>
    </pc:docChg>
  </pc:docChgLst>
  <pc:docChgLst>
    <pc:chgData name="Jamin,Jean J.H.A.C." userId="S::875706@fontys.nl::f2903696-3cdb-4ce9-ba50-43d293997050" providerId="AD" clId="Web-{0600044A-DBFD-445E-9C7A-BBD05BCE16FB}"/>
    <pc:docChg chg="delSld modSld">
      <pc:chgData name="Jamin,Jean J.H.A.C." userId="S::875706@fontys.nl::f2903696-3cdb-4ce9-ba50-43d293997050" providerId="AD" clId="Web-{0600044A-DBFD-445E-9C7A-BBD05BCE16FB}" dt="2021-06-18T08:39:55.735" v="236"/>
      <pc:docMkLst>
        <pc:docMk/>
      </pc:docMkLst>
      <pc:sldChg chg="modNotes">
        <pc:chgData name="Jamin,Jean J.H.A.C." userId="S::875706@fontys.nl::f2903696-3cdb-4ce9-ba50-43d293997050" providerId="AD" clId="Web-{0600044A-DBFD-445E-9C7A-BBD05BCE16FB}" dt="2021-06-18T08:39:55.735" v="236"/>
        <pc:sldMkLst>
          <pc:docMk/>
          <pc:sldMk cId="0" sldId="271"/>
        </pc:sldMkLst>
      </pc:sldChg>
      <pc:sldChg chg="modNotes">
        <pc:chgData name="Jamin,Jean J.H.A.C." userId="S::875706@fontys.nl::f2903696-3cdb-4ce9-ba50-43d293997050" providerId="AD" clId="Web-{0600044A-DBFD-445E-9C7A-BBD05BCE16FB}" dt="2021-06-18T08:38:26.171" v="134"/>
        <pc:sldMkLst>
          <pc:docMk/>
          <pc:sldMk cId="0" sldId="275"/>
        </pc:sldMkLst>
      </pc:sldChg>
      <pc:sldChg chg="modSp">
        <pc:chgData name="Jamin,Jean J.H.A.C." userId="S::875706@fontys.nl::f2903696-3cdb-4ce9-ba50-43d293997050" providerId="AD" clId="Web-{0600044A-DBFD-445E-9C7A-BBD05BCE16FB}" dt="2021-06-18T08:24:23.424" v="5" actId="20577"/>
        <pc:sldMkLst>
          <pc:docMk/>
          <pc:sldMk cId="2777973847" sldId="291"/>
        </pc:sldMkLst>
        <pc:spChg chg="mod">
          <ac:chgData name="Jamin,Jean J.H.A.C." userId="S::875706@fontys.nl::f2903696-3cdb-4ce9-ba50-43d293997050" providerId="AD" clId="Web-{0600044A-DBFD-445E-9C7A-BBD05BCE16FB}" dt="2021-06-18T08:24:23.424" v="5" actId="20577"/>
          <ac:spMkLst>
            <pc:docMk/>
            <pc:sldMk cId="2777973847" sldId="291"/>
            <ac:spMk id="3" creationId="{00000000-0000-0000-0000-000000000000}"/>
          </ac:spMkLst>
        </pc:spChg>
      </pc:sldChg>
      <pc:sldChg chg="modSp">
        <pc:chgData name="Jamin,Jean J.H.A.C." userId="S::875706@fontys.nl::f2903696-3cdb-4ce9-ba50-43d293997050" providerId="AD" clId="Web-{0600044A-DBFD-445E-9C7A-BBD05BCE16FB}" dt="2021-06-18T08:25:01.253" v="7" actId="20577"/>
        <pc:sldMkLst>
          <pc:docMk/>
          <pc:sldMk cId="2254887079" sldId="292"/>
        </pc:sldMkLst>
        <pc:spChg chg="mod">
          <ac:chgData name="Jamin,Jean J.H.A.C." userId="S::875706@fontys.nl::f2903696-3cdb-4ce9-ba50-43d293997050" providerId="AD" clId="Web-{0600044A-DBFD-445E-9C7A-BBD05BCE16FB}" dt="2021-06-18T08:25:01.253" v="7" actId="20577"/>
          <ac:spMkLst>
            <pc:docMk/>
            <pc:sldMk cId="2254887079" sldId="292"/>
            <ac:spMk id="3" creationId="{00000000-0000-0000-0000-000000000000}"/>
          </ac:spMkLst>
        </pc:spChg>
      </pc:sldChg>
      <pc:sldChg chg="modSp">
        <pc:chgData name="Jamin,Jean J.H.A.C." userId="S::875706@fontys.nl::f2903696-3cdb-4ce9-ba50-43d293997050" providerId="AD" clId="Web-{0600044A-DBFD-445E-9C7A-BBD05BCE16FB}" dt="2021-06-18T08:26:02.363" v="11" actId="20577"/>
        <pc:sldMkLst>
          <pc:docMk/>
          <pc:sldMk cId="3384130133" sldId="301"/>
        </pc:sldMkLst>
        <pc:spChg chg="mod">
          <ac:chgData name="Jamin,Jean J.H.A.C." userId="S::875706@fontys.nl::f2903696-3cdb-4ce9-ba50-43d293997050" providerId="AD" clId="Web-{0600044A-DBFD-445E-9C7A-BBD05BCE16FB}" dt="2021-06-18T08:26:02.363" v="11" actId="20577"/>
          <ac:spMkLst>
            <pc:docMk/>
            <pc:sldMk cId="3384130133" sldId="301"/>
            <ac:spMk id="3" creationId="{D49C4691-9B59-4434-B800-06463CC703E8}"/>
          </ac:spMkLst>
        </pc:spChg>
      </pc:sldChg>
      <pc:sldChg chg="modSp">
        <pc:chgData name="Jamin,Jean J.H.A.C." userId="S::875706@fontys.nl::f2903696-3cdb-4ce9-ba50-43d293997050" providerId="AD" clId="Web-{0600044A-DBFD-445E-9C7A-BBD05BCE16FB}" dt="2021-06-18T08:25:27.206" v="8" actId="20577"/>
        <pc:sldMkLst>
          <pc:docMk/>
          <pc:sldMk cId="3115493427" sldId="329"/>
        </pc:sldMkLst>
        <pc:spChg chg="mod">
          <ac:chgData name="Jamin,Jean J.H.A.C." userId="S::875706@fontys.nl::f2903696-3cdb-4ce9-ba50-43d293997050" providerId="AD" clId="Web-{0600044A-DBFD-445E-9C7A-BBD05BCE16FB}" dt="2021-06-18T08:25:27.206" v="8" actId="20577"/>
          <ac:spMkLst>
            <pc:docMk/>
            <pc:sldMk cId="3115493427" sldId="329"/>
            <ac:spMk id="2" creationId="{00000000-0000-0000-0000-000000000000}"/>
          </ac:spMkLst>
        </pc:spChg>
      </pc:sldChg>
      <pc:sldChg chg="delSp del">
        <pc:chgData name="Jamin,Jean J.H.A.C." userId="S::875706@fontys.nl::f2903696-3cdb-4ce9-ba50-43d293997050" providerId="AD" clId="Web-{0600044A-DBFD-445E-9C7A-BBD05BCE16FB}" dt="2021-06-18T08:20:18.373" v="1"/>
        <pc:sldMkLst>
          <pc:docMk/>
          <pc:sldMk cId="1843851164" sldId="379"/>
        </pc:sldMkLst>
        <pc:picChg chg="del">
          <ac:chgData name="Jamin,Jean J.H.A.C." userId="S::875706@fontys.nl::f2903696-3cdb-4ce9-ba50-43d293997050" providerId="AD" clId="Web-{0600044A-DBFD-445E-9C7A-BBD05BCE16FB}" dt="2021-06-18T08:19:24.951" v="0"/>
          <ac:picMkLst>
            <pc:docMk/>
            <pc:sldMk cId="1843851164" sldId="379"/>
            <ac:picMk id="5" creationId="{2CFD023A-336A-F24E-8B1B-EF8CDF98E2BB}"/>
          </ac:picMkLst>
        </pc:picChg>
      </pc:sldChg>
    </pc:docChg>
  </pc:docChgLst>
  <pc:docChgLst>
    <pc:chgData name="Aalst,Bianca B. van der" userId="S::886399@fontys.nl::d254a686-399c-4101-b97d-ebdd06d74b57" providerId="AD" clId="Web-{619A3537-34C6-468D-851F-47B5AD64ED38}"/>
    <pc:docChg chg="addSld delSld modSld sldOrd">
      <pc:chgData name="Aalst,Bianca B. van der" userId="S::886399@fontys.nl::d254a686-399c-4101-b97d-ebdd06d74b57" providerId="AD" clId="Web-{619A3537-34C6-468D-851F-47B5AD64ED38}" dt="2021-06-15T18:52:06.187" v="1341"/>
      <pc:docMkLst>
        <pc:docMk/>
      </pc:docMkLst>
      <pc:sldChg chg="del">
        <pc:chgData name="Aalst,Bianca B. van der" userId="S::886399@fontys.nl::d254a686-399c-4101-b97d-ebdd06d74b57" providerId="AD" clId="Web-{619A3537-34C6-468D-851F-47B5AD64ED38}" dt="2021-06-15T18:23:39.190" v="921"/>
        <pc:sldMkLst>
          <pc:docMk/>
          <pc:sldMk cId="0" sldId="256"/>
        </pc:sldMkLst>
      </pc:sldChg>
      <pc:sldChg chg="addSp modSp">
        <pc:chgData name="Aalst,Bianca B. van der" userId="S::886399@fontys.nl::d254a686-399c-4101-b97d-ebdd06d74b57" providerId="AD" clId="Web-{619A3537-34C6-468D-851F-47B5AD64ED38}" dt="2021-06-15T18:49:17.432" v="1310" actId="14100"/>
        <pc:sldMkLst>
          <pc:docMk/>
          <pc:sldMk cId="0" sldId="271"/>
        </pc:sldMkLst>
        <pc:spChg chg="mod">
          <ac:chgData name="Aalst,Bianca B. van der" userId="S::886399@fontys.nl::d254a686-399c-4101-b97d-ebdd06d74b57" providerId="AD" clId="Web-{619A3537-34C6-468D-851F-47B5AD64ED38}" dt="2021-06-15T18:49:13.057" v="1308" actId="1076"/>
          <ac:spMkLst>
            <pc:docMk/>
            <pc:sldMk cId="0" sldId="271"/>
            <ac:spMk id="213" creationId="{00000000-0000-0000-0000-000000000000}"/>
          </ac:spMkLst>
        </pc:spChg>
        <pc:spChg chg="mod">
          <ac:chgData name="Aalst,Bianca B. van der" userId="S::886399@fontys.nl::d254a686-399c-4101-b97d-ebdd06d74b57" providerId="AD" clId="Web-{619A3537-34C6-468D-851F-47B5AD64ED38}" dt="2021-06-15T18:49:13.073" v="1309" actId="1076"/>
          <ac:spMkLst>
            <pc:docMk/>
            <pc:sldMk cId="0" sldId="271"/>
            <ac:spMk id="215" creationId="{00000000-0000-0000-0000-000000000000}"/>
          </ac:spMkLst>
        </pc:spChg>
        <pc:picChg chg="add">
          <ac:chgData name="Aalst,Bianca B. van der" userId="S::886399@fontys.nl::d254a686-399c-4101-b97d-ebdd06d74b57" providerId="AD" clId="Web-{619A3537-34C6-468D-851F-47B5AD64ED38}" dt="2021-06-15T18:49:03.823" v="1307"/>
          <ac:picMkLst>
            <pc:docMk/>
            <pc:sldMk cId="0" sldId="271"/>
            <ac:picMk id="2" creationId="{61F0CC17-3080-4DA4-A11F-C8B8AE755D94}"/>
          </ac:picMkLst>
        </pc:picChg>
        <pc:picChg chg="mod">
          <ac:chgData name="Aalst,Bianca B. van der" userId="S::886399@fontys.nl::d254a686-399c-4101-b97d-ebdd06d74b57" providerId="AD" clId="Web-{619A3537-34C6-468D-851F-47B5AD64ED38}" dt="2021-06-15T18:49:17.432" v="1310" actId="14100"/>
          <ac:picMkLst>
            <pc:docMk/>
            <pc:sldMk cId="0" sldId="271"/>
            <ac:picMk id="4" creationId="{7E31F092-28E5-5840-924D-90DA6E16E25D}"/>
          </ac:picMkLst>
        </pc:picChg>
      </pc:sldChg>
      <pc:sldChg chg="addSp modSp">
        <pc:chgData name="Aalst,Bianca B. van der" userId="S::886399@fontys.nl::d254a686-399c-4101-b97d-ebdd06d74b57" providerId="AD" clId="Web-{619A3537-34C6-468D-851F-47B5AD64ED38}" dt="2021-06-15T18:50:22.450" v="1319" actId="1076"/>
        <pc:sldMkLst>
          <pc:docMk/>
          <pc:sldMk cId="0" sldId="272"/>
        </pc:sldMkLst>
        <pc:spChg chg="mod">
          <ac:chgData name="Aalst,Bianca B. van der" userId="S::886399@fontys.nl::d254a686-399c-4101-b97d-ebdd06d74b57" providerId="AD" clId="Web-{619A3537-34C6-468D-851F-47B5AD64ED38}" dt="2021-06-15T18:50:22.450" v="1319" actId="1076"/>
          <ac:spMkLst>
            <pc:docMk/>
            <pc:sldMk cId="0" sldId="272"/>
            <ac:spMk id="8" creationId="{B41640C8-60E0-9D4D-AAC4-E303D4570AEA}"/>
          </ac:spMkLst>
        </pc:spChg>
        <pc:spChg chg="mod">
          <ac:chgData name="Aalst,Bianca B. van der" userId="S::886399@fontys.nl::d254a686-399c-4101-b97d-ebdd06d74b57" providerId="AD" clId="Web-{619A3537-34C6-468D-851F-47B5AD64ED38}" dt="2021-06-15T18:50:22.450" v="1318" actId="1076"/>
          <ac:spMkLst>
            <pc:docMk/>
            <pc:sldMk cId="0" sldId="272"/>
            <ac:spMk id="218" creationId="{00000000-0000-0000-0000-000000000000}"/>
          </ac:spMkLst>
        </pc:spChg>
        <pc:picChg chg="add">
          <ac:chgData name="Aalst,Bianca B. van der" userId="S::886399@fontys.nl::d254a686-399c-4101-b97d-ebdd06d74b57" providerId="AD" clId="Web-{619A3537-34C6-468D-851F-47B5AD64ED38}" dt="2021-06-15T18:49:30.464" v="1313"/>
          <ac:picMkLst>
            <pc:docMk/>
            <pc:sldMk cId="0" sldId="272"/>
            <ac:picMk id="2" creationId="{C5556F43-27DD-459B-86FC-49A01978D31E}"/>
          </ac:picMkLst>
        </pc:picChg>
      </pc:sldChg>
      <pc:sldChg chg="addSp modSp">
        <pc:chgData name="Aalst,Bianca B. van der" userId="S::886399@fontys.nl::d254a686-399c-4101-b97d-ebdd06d74b57" providerId="AD" clId="Web-{619A3537-34C6-468D-851F-47B5AD64ED38}" dt="2021-06-15T18:50:47.935" v="1322" actId="1076"/>
        <pc:sldMkLst>
          <pc:docMk/>
          <pc:sldMk cId="0" sldId="273"/>
        </pc:sldMkLst>
        <pc:spChg chg="mod">
          <ac:chgData name="Aalst,Bianca B. van der" userId="S::886399@fontys.nl::d254a686-399c-4101-b97d-ebdd06d74b57" providerId="AD" clId="Web-{619A3537-34C6-468D-851F-47B5AD64ED38}" dt="2021-06-15T18:50:47.935" v="1322" actId="1076"/>
          <ac:spMkLst>
            <pc:docMk/>
            <pc:sldMk cId="0" sldId="273"/>
            <ac:spMk id="8" creationId="{A2C0182F-E837-8B44-9570-85DEB39B602B}"/>
          </ac:spMkLst>
        </pc:spChg>
        <pc:spChg chg="mod">
          <ac:chgData name="Aalst,Bianca B. van der" userId="S::886399@fontys.nl::d254a686-399c-4101-b97d-ebdd06d74b57" providerId="AD" clId="Web-{619A3537-34C6-468D-851F-47B5AD64ED38}" dt="2021-06-15T18:50:47.919" v="1321" actId="1076"/>
          <ac:spMkLst>
            <pc:docMk/>
            <pc:sldMk cId="0" sldId="273"/>
            <ac:spMk id="223" creationId="{00000000-0000-0000-0000-000000000000}"/>
          </ac:spMkLst>
        </pc:spChg>
        <pc:picChg chg="add">
          <ac:chgData name="Aalst,Bianca B. van der" userId="S::886399@fontys.nl::d254a686-399c-4101-b97d-ebdd06d74b57" providerId="AD" clId="Web-{619A3537-34C6-468D-851F-47B5AD64ED38}" dt="2021-06-15T18:50:32.575" v="1320"/>
          <ac:picMkLst>
            <pc:docMk/>
            <pc:sldMk cId="0" sldId="273"/>
            <ac:picMk id="2" creationId="{D14D728C-A608-4736-9F78-7626D630E1A4}"/>
          </ac:picMkLst>
        </pc:picChg>
      </pc:sldChg>
      <pc:sldChg chg="addSp delSp modSp">
        <pc:chgData name="Aalst,Bianca B. van der" userId="S::886399@fontys.nl::d254a686-399c-4101-b97d-ebdd06d74b57" providerId="AD" clId="Web-{619A3537-34C6-468D-851F-47B5AD64ED38}" dt="2021-06-15T18:51:27.295" v="1333" actId="14100"/>
        <pc:sldMkLst>
          <pc:docMk/>
          <pc:sldMk cId="0" sldId="275"/>
        </pc:sldMkLst>
        <pc:spChg chg="add">
          <ac:chgData name="Aalst,Bianca B. van der" userId="S::886399@fontys.nl::d254a686-399c-4101-b97d-ebdd06d74b57" providerId="AD" clId="Web-{619A3537-34C6-468D-851F-47B5AD64ED38}" dt="2021-06-15T18:51:19.092" v="1331"/>
          <ac:spMkLst>
            <pc:docMk/>
            <pc:sldMk cId="0" sldId="275"/>
            <ac:spMk id="3" creationId="{B4B36E38-4E49-47A1-9FA2-F86D83610E04}"/>
          </ac:spMkLst>
        </pc:spChg>
        <pc:spChg chg="mod">
          <ac:chgData name="Aalst,Bianca B. van der" userId="S::886399@fontys.nl::d254a686-399c-4101-b97d-ebdd06d74b57" providerId="AD" clId="Web-{619A3537-34C6-468D-851F-47B5AD64ED38}" dt="2021-06-15T18:51:27.295" v="1333" actId="14100"/>
          <ac:spMkLst>
            <pc:docMk/>
            <pc:sldMk cId="0" sldId="275"/>
            <ac:spMk id="230" creationId="{00000000-0000-0000-0000-000000000000}"/>
          </ac:spMkLst>
        </pc:spChg>
        <pc:picChg chg="add del mod">
          <ac:chgData name="Aalst,Bianca B. van der" userId="S::886399@fontys.nl::d254a686-399c-4101-b97d-ebdd06d74b57" providerId="AD" clId="Web-{619A3537-34C6-468D-851F-47B5AD64ED38}" dt="2021-06-15T18:51:14.639" v="1330"/>
          <ac:picMkLst>
            <pc:docMk/>
            <pc:sldMk cId="0" sldId="275"/>
            <ac:picMk id="2" creationId="{357E339D-ED1A-4EBB-BEBB-C14391EE37BB}"/>
          </ac:picMkLst>
        </pc:picChg>
        <pc:picChg chg="add">
          <ac:chgData name="Aalst,Bianca B. van der" userId="S::886399@fontys.nl::d254a686-399c-4101-b97d-ebdd06d74b57" providerId="AD" clId="Web-{619A3537-34C6-468D-851F-47B5AD64ED38}" dt="2021-06-15T18:51:19.936" v="1332"/>
          <ac:picMkLst>
            <pc:docMk/>
            <pc:sldMk cId="0" sldId="275"/>
            <ac:picMk id="6" creationId="{24CBC32D-7124-47FB-A1AF-FE97FE4F784B}"/>
          </ac:picMkLst>
        </pc:picChg>
      </pc:sldChg>
      <pc:sldChg chg="addSp modSp">
        <pc:chgData name="Aalst,Bianca B. van der" userId="S::886399@fontys.nl::d254a686-399c-4101-b97d-ebdd06d74b57" providerId="AD" clId="Web-{619A3537-34C6-468D-851F-47B5AD64ED38}" dt="2021-06-15T18:51:03.795" v="1324" actId="1076"/>
        <pc:sldMkLst>
          <pc:docMk/>
          <pc:sldMk cId="0" sldId="276"/>
        </pc:sldMkLst>
        <pc:spChg chg="mod">
          <ac:chgData name="Aalst,Bianca B. van der" userId="S::886399@fontys.nl::d254a686-399c-4101-b97d-ebdd06d74b57" providerId="AD" clId="Web-{619A3537-34C6-468D-851F-47B5AD64ED38}" dt="2021-06-15T18:51:03.795" v="1324" actId="1076"/>
          <ac:spMkLst>
            <pc:docMk/>
            <pc:sldMk cId="0" sldId="276"/>
            <ac:spMk id="234" creationId="{00000000-0000-0000-0000-000000000000}"/>
          </ac:spMkLst>
        </pc:spChg>
        <pc:picChg chg="add ord">
          <ac:chgData name="Aalst,Bianca B. van der" userId="S::886399@fontys.nl::d254a686-399c-4101-b97d-ebdd06d74b57" providerId="AD" clId="Web-{619A3537-34C6-468D-851F-47B5AD64ED38}" dt="2021-06-15T18:48:27.869" v="1303"/>
          <ac:picMkLst>
            <pc:docMk/>
            <pc:sldMk cId="0" sldId="276"/>
            <ac:picMk id="2" creationId="{BDAFE1E6-AB21-49BB-9A71-6A76485DE050}"/>
          </ac:picMkLst>
        </pc:picChg>
        <pc:picChg chg="add">
          <ac:chgData name="Aalst,Bianca B. van der" userId="S::886399@fontys.nl::d254a686-399c-4101-b97d-ebdd06d74b57" providerId="AD" clId="Web-{619A3537-34C6-468D-851F-47B5AD64ED38}" dt="2021-06-15T18:50:59.341" v="1323"/>
          <ac:picMkLst>
            <pc:docMk/>
            <pc:sldMk cId="0" sldId="276"/>
            <ac:picMk id="3" creationId="{2A2B616A-5AA5-491C-9C72-86156D2B9623}"/>
          </ac:picMkLst>
        </pc:picChg>
        <pc:picChg chg="mod">
          <ac:chgData name="Aalst,Bianca B. van der" userId="S::886399@fontys.nl::d254a686-399c-4101-b97d-ebdd06d74b57" providerId="AD" clId="Web-{619A3537-34C6-468D-851F-47B5AD64ED38}" dt="2021-06-15T18:48:40.885" v="1305" actId="1076"/>
          <ac:picMkLst>
            <pc:docMk/>
            <pc:sldMk cId="0" sldId="276"/>
            <ac:picMk id="233" creationId="{00000000-0000-0000-0000-000000000000}"/>
          </ac:picMkLst>
        </pc:picChg>
      </pc:sldChg>
      <pc:sldChg chg="modSp">
        <pc:chgData name="Aalst,Bianca B. van der" userId="S::886399@fontys.nl::d254a686-399c-4101-b97d-ebdd06d74b57" providerId="AD" clId="Web-{619A3537-34C6-468D-851F-47B5AD64ED38}" dt="2021-06-15T15:31:07.776" v="3" actId="20577"/>
        <pc:sldMkLst>
          <pc:docMk/>
          <pc:sldMk cId="2777973847" sldId="291"/>
        </pc:sldMkLst>
        <pc:spChg chg="mod">
          <ac:chgData name="Aalst,Bianca B. van der" userId="S::886399@fontys.nl::d254a686-399c-4101-b97d-ebdd06d74b57" providerId="AD" clId="Web-{619A3537-34C6-468D-851F-47B5AD64ED38}" dt="2021-06-15T15:31:07.776" v="3" actId="20577"/>
          <ac:spMkLst>
            <pc:docMk/>
            <pc:sldMk cId="2777973847" sldId="291"/>
            <ac:spMk id="2" creationId="{00000000-0000-0000-0000-000000000000}"/>
          </ac:spMkLst>
        </pc:spChg>
        <pc:spChg chg="mod">
          <ac:chgData name="Aalst,Bianca B. van der" userId="S::886399@fontys.nl::d254a686-399c-4101-b97d-ebdd06d74b57" providerId="AD" clId="Web-{619A3537-34C6-468D-851F-47B5AD64ED38}" dt="2021-06-15T15:30:36.993" v="1" actId="20577"/>
          <ac:spMkLst>
            <pc:docMk/>
            <pc:sldMk cId="2777973847" sldId="291"/>
            <ac:spMk id="3" creationId="{00000000-0000-0000-0000-000000000000}"/>
          </ac:spMkLst>
        </pc:spChg>
      </pc:sldChg>
      <pc:sldChg chg="modSp">
        <pc:chgData name="Aalst,Bianca B. van der" userId="S::886399@fontys.nl::d254a686-399c-4101-b97d-ebdd06d74b57" providerId="AD" clId="Web-{619A3537-34C6-468D-851F-47B5AD64ED38}" dt="2021-06-15T15:34:10.687" v="29" actId="20577"/>
        <pc:sldMkLst>
          <pc:docMk/>
          <pc:sldMk cId="2254887079" sldId="292"/>
        </pc:sldMkLst>
        <pc:spChg chg="mod">
          <ac:chgData name="Aalst,Bianca B. van der" userId="S::886399@fontys.nl::d254a686-399c-4101-b97d-ebdd06d74b57" providerId="AD" clId="Web-{619A3537-34C6-468D-851F-47B5AD64ED38}" dt="2021-06-15T15:34:10.687" v="29" actId="20577"/>
          <ac:spMkLst>
            <pc:docMk/>
            <pc:sldMk cId="2254887079" sldId="292"/>
            <ac:spMk id="3" creationId="{00000000-0000-0000-0000-000000000000}"/>
          </ac:spMkLst>
        </pc:spChg>
      </pc:sldChg>
      <pc:sldChg chg="addSp modSp">
        <pc:chgData name="Aalst,Bianca B. van der" userId="S::886399@fontys.nl::d254a686-399c-4101-b97d-ebdd06d74b57" providerId="AD" clId="Web-{619A3537-34C6-468D-851F-47B5AD64ED38}" dt="2021-06-15T18:32:48.235" v="938"/>
        <pc:sldMkLst>
          <pc:docMk/>
          <pc:sldMk cId="2286001276" sldId="293"/>
        </pc:sldMkLst>
        <pc:spChg chg="mod">
          <ac:chgData name="Aalst,Bianca B. van der" userId="S::886399@fontys.nl::d254a686-399c-4101-b97d-ebdd06d74b57" providerId="AD" clId="Web-{619A3537-34C6-468D-851F-47B5AD64ED38}" dt="2021-06-15T15:32:53.731" v="6" actId="20577"/>
          <ac:spMkLst>
            <pc:docMk/>
            <pc:sldMk cId="2286001276" sldId="293"/>
            <ac:spMk id="2" creationId="{00000000-0000-0000-0000-000000000000}"/>
          </ac:spMkLst>
        </pc:spChg>
        <pc:spChg chg="add">
          <ac:chgData name="Aalst,Bianca B. van der" userId="S::886399@fontys.nl::d254a686-399c-4101-b97d-ebdd06d74b57" providerId="AD" clId="Web-{619A3537-34C6-468D-851F-47B5AD64ED38}" dt="2021-06-15T18:32:48.219" v="937"/>
          <ac:spMkLst>
            <pc:docMk/>
            <pc:sldMk cId="2286001276" sldId="293"/>
            <ac:spMk id="3" creationId="{D0A339FE-11F4-41E3-B482-68072B8720D8}"/>
          </ac:spMkLst>
        </pc:spChg>
        <pc:picChg chg="add">
          <ac:chgData name="Aalst,Bianca B. van der" userId="S::886399@fontys.nl::d254a686-399c-4101-b97d-ebdd06d74b57" providerId="AD" clId="Web-{619A3537-34C6-468D-851F-47B5AD64ED38}" dt="2021-06-15T18:32:48.235" v="938"/>
          <ac:picMkLst>
            <pc:docMk/>
            <pc:sldMk cId="2286001276" sldId="293"/>
            <ac:picMk id="4" creationId="{A5598C59-FD1F-41B0-83CF-F1807EBFF2FF}"/>
          </ac:picMkLst>
        </pc:picChg>
      </pc:sldChg>
      <pc:sldChg chg="modSp modNotes">
        <pc:chgData name="Aalst,Bianca B. van der" userId="S::886399@fontys.nl::d254a686-399c-4101-b97d-ebdd06d74b57" providerId="AD" clId="Web-{619A3537-34C6-468D-851F-47B5AD64ED38}" dt="2021-06-15T15:45:47.971" v="465" actId="20577"/>
        <pc:sldMkLst>
          <pc:docMk/>
          <pc:sldMk cId="2372390132" sldId="302"/>
        </pc:sldMkLst>
        <pc:spChg chg="mod">
          <ac:chgData name="Aalst,Bianca B. van der" userId="S::886399@fontys.nl::d254a686-399c-4101-b97d-ebdd06d74b57" providerId="AD" clId="Web-{619A3537-34C6-468D-851F-47B5AD64ED38}" dt="2021-06-15T15:45:47.971" v="465" actId="20577"/>
          <ac:spMkLst>
            <pc:docMk/>
            <pc:sldMk cId="2372390132" sldId="302"/>
            <ac:spMk id="3" creationId="{D49C4691-9B59-4434-B800-06463CC703E8}"/>
          </ac:spMkLst>
        </pc:spChg>
      </pc:sldChg>
      <pc:sldChg chg="modSp modNotes">
        <pc:chgData name="Aalst,Bianca B. van der" userId="S::886399@fontys.nl::d254a686-399c-4101-b97d-ebdd06d74b57" providerId="AD" clId="Web-{619A3537-34C6-468D-851F-47B5AD64ED38}" dt="2021-06-15T18:10:20.231" v="780"/>
        <pc:sldMkLst>
          <pc:docMk/>
          <pc:sldMk cId="1320468788" sldId="303"/>
        </pc:sldMkLst>
        <pc:spChg chg="mod">
          <ac:chgData name="Aalst,Bianca B. van der" userId="S::886399@fontys.nl::d254a686-399c-4101-b97d-ebdd06d74b57" providerId="AD" clId="Web-{619A3537-34C6-468D-851F-47B5AD64ED38}" dt="2021-06-15T15:46:15.644" v="467" actId="20577"/>
          <ac:spMkLst>
            <pc:docMk/>
            <pc:sldMk cId="1320468788" sldId="303"/>
            <ac:spMk id="2" creationId="{00000000-0000-0000-0000-000000000000}"/>
          </ac:spMkLst>
        </pc:spChg>
        <pc:spChg chg="mod">
          <ac:chgData name="Aalst,Bianca B. van der" userId="S::886399@fontys.nl::d254a686-399c-4101-b97d-ebdd06d74b57" providerId="AD" clId="Web-{619A3537-34C6-468D-851F-47B5AD64ED38}" dt="2021-06-15T18:07:25.805" v="633" actId="20577"/>
          <ac:spMkLst>
            <pc:docMk/>
            <pc:sldMk cId="1320468788" sldId="303"/>
            <ac:spMk id="3" creationId="{D49C4691-9B59-4434-B800-06463CC703E8}"/>
          </ac:spMkLst>
        </pc:spChg>
      </pc:sldChg>
      <pc:sldChg chg="addSp">
        <pc:chgData name="Aalst,Bianca B. van der" userId="S::886399@fontys.nl::d254a686-399c-4101-b97d-ebdd06d74b57" providerId="AD" clId="Web-{619A3537-34C6-468D-851F-47B5AD64ED38}" dt="2021-06-15T18:32:55.079" v="940"/>
        <pc:sldMkLst>
          <pc:docMk/>
          <pc:sldMk cId="2528476255" sldId="304"/>
        </pc:sldMkLst>
        <pc:spChg chg="add">
          <ac:chgData name="Aalst,Bianca B. van der" userId="S::886399@fontys.nl::d254a686-399c-4101-b97d-ebdd06d74b57" providerId="AD" clId="Web-{619A3537-34C6-468D-851F-47B5AD64ED38}" dt="2021-06-15T18:32:55.079" v="939"/>
          <ac:spMkLst>
            <pc:docMk/>
            <pc:sldMk cId="2528476255" sldId="304"/>
            <ac:spMk id="3" creationId="{CF6E3A11-18E9-439A-969F-5C5AF0B815E5}"/>
          </ac:spMkLst>
        </pc:spChg>
        <pc:picChg chg="add">
          <ac:chgData name="Aalst,Bianca B. van der" userId="S::886399@fontys.nl::d254a686-399c-4101-b97d-ebdd06d74b57" providerId="AD" clId="Web-{619A3537-34C6-468D-851F-47B5AD64ED38}" dt="2021-06-15T18:32:55.079" v="940"/>
          <ac:picMkLst>
            <pc:docMk/>
            <pc:sldMk cId="2528476255" sldId="304"/>
            <ac:picMk id="4" creationId="{A0670C3A-5185-4823-B649-B4D98669E37E}"/>
          </ac:picMkLst>
        </pc:picChg>
      </pc:sldChg>
      <pc:sldChg chg="addSp">
        <pc:chgData name="Aalst,Bianca B. van der" userId="S::886399@fontys.nl::d254a686-399c-4101-b97d-ebdd06d74b57" providerId="AD" clId="Web-{619A3537-34C6-468D-851F-47B5AD64ED38}" dt="2021-06-15T18:33:24.580" v="947"/>
        <pc:sldMkLst>
          <pc:docMk/>
          <pc:sldMk cId="3628788010" sldId="305"/>
        </pc:sldMkLst>
        <pc:spChg chg="add">
          <ac:chgData name="Aalst,Bianca B. van der" userId="S::886399@fontys.nl::d254a686-399c-4101-b97d-ebdd06d74b57" providerId="AD" clId="Web-{619A3537-34C6-468D-851F-47B5AD64ED38}" dt="2021-06-15T18:33:24.580" v="946"/>
          <ac:spMkLst>
            <pc:docMk/>
            <pc:sldMk cId="3628788010" sldId="305"/>
            <ac:spMk id="4" creationId="{67534E4E-1BDD-44CA-B899-7143D4BCF54D}"/>
          </ac:spMkLst>
        </pc:spChg>
        <pc:picChg chg="add">
          <ac:chgData name="Aalst,Bianca B. van der" userId="S::886399@fontys.nl::d254a686-399c-4101-b97d-ebdd06d74b57" providerId="AD" clId="Web-{619A3537-34C6-468D-851F-47B5AD64ED38}" dt="2021-06-15T18:33:24.580" v="947"/>
          <ac:picMkLst>
            <pc:docMk/>
            <pc:sldMk cId="3628788010" sldId="305"/>
            <ac:picMk id="6" creationId="{A3BC3415-484F-4680-84FB-F0E9A7EFD79E}"/>
          </ac:picMkLst>
        </pc:picChg>
      </pc:sldChg>
      <pc:sldChg chg="addSp">
        <pc:chgData name="Aalst,Bianca B. van der" userId="S::886399@fontys.nl::d254a686-399c-4101-b97d-ebdd06d74b57" providerId="AD" clId="Web-{619A3537-34C6-468D-851F-47B5AD64ED38}" dt="2021-06-15T18:33:46.783" v="954"/>
        <pc:sldMkLst>
          <pc:docMk/>
          <pc:sldMk cId="2970161820" sldId="306"/>
        </pc:sldMkLst>
        <pc:spChg chg="add">
          <ac:chgData name="Aalst,Bianca B. van der" userId="S::886399@fontys.nl::d254a686-399c-4101-b97d-ebdd06d74b57" providerId="AD" clId="Web-{619A3537-34C6-468D-851F-47B5AD64ED38}" dt="2021-06-15T18:33:46.768" v="953"/>
          <ac:spMkLst>
            <pc:docMk/>
            <pc:sldMk cId="2970161820" sldId="306"/>
            <ac:spMk id="3" creationId="{ED985641-C0DD-4691-B41E-3951D364521B}"/>
          </ac:spMkLst>
        </pc:spChg>
        <pc:picChg chg="add">
          <ac:chgData name="Aalst,Bianca B. van der" userId="S::886399@fontys.nl::d254a686-399c-4101-b97d-ebdd06d74b57" providerId="AD" clId="Web-{619A3537-34C6-468D-851F-47B5AD64ED38}" dt="2021-06-15T18:33:46.783" v="954"/>
          <ac:picMkLst>
            <pc:docMk/>
            <pc:sldMk cId="2970161820" sldId="306"/>
            <ac:picMk id="4" creationId="{2B1994AB-AA38-4411-A4BB-541C247C8BF6}"/>
          </ac:picMkLst>
        </pc:picChg>
      </pc:sldChg>
      <pc:sldChg chg="addSp">
        <pc:chgData name="Aalst,Bianca B. van der" userId="S::886399@fontys.nl::d254a686-399c-4101-b97d-ebdd06d74b57" providerId="AD" clId="Web-{619A3537-34C6-468D-851F-47B5AD64ED38}" dt="2021-06-15T18:34:06.049" v="956"/>
        <pc:sldMkLst>
          <pc:docMk/>
          <pc:sldMk cId="2550177843" sldId="307"/>
        </pc:sldMkLst>
        <pc:spChg chg="add">
          <ac:chgData name="Aalst,Bianca B. van der" userId="S::886399@fontys.nl::d254a686-399c-4101-b97d-ebdd06d74b57" providerId="AD" clId="Web-{619A3537-34C6-468D-851F-47B5AD64ED38}" dt="2021-06-15T18:34:06.034" v="955"/>
          <ac:spMkLst>
            <pc:docMk/>
            <pc:sldMk cId="2550177843" sldId="307"/>
            <ac:spMk id="3" creationId="{79060CE0-E7E3-4C10-9F0A-1D3CE0283C48}"/>
          </ac:spMkLst>
        </pc:spChg>
        <pc:picChg chg="add">
          <ac:chgData name="Aalst,Bianca B. van der" userId="S::886399@fontys.nl::d254a686-399c-4101-b97d-ebdd06d74b57" providerId="AD" clId="Web-{619A3537-34C6-468D-851F-47B5AD64ED38}" dt="2021-06-15T18:34:06.049" v="956"/>
          <ac:picMkLst>
            <pc:docMk/>
            <pc:sldMk cId="2550177843" sldId="307"/>
            <ac:picMk id="4" creationId="{C6A7C220-F377-49E9-8C8D-D0D4142A20C5}"/>
          </ac:picMkLst>
        </pc:picChg>
      </pc:sldChg>
      <pc:sldChg chg="addSp delSp">
        <pc:chgData name="Aalst,Bianca B. van der" userId="S::886399@fontys.nl::d254a686-399c-4101-b97d-ebdd06d74b57" providerId="AD" clId="Web-{619A3537-34C6-468D-851F-47B5AD64ED38}" dt="2021-06-15T18:36:18.272" v="969"/>
        <pc:sldMkLst>
          <pc:docMk/>
          <pc:sldMk cId="4111257738" sldId="308"/>
        </pc:sldMkLst>
        <pc:spChg chg="add">
          <ac:chgData name="Aalst,Bianca B. van der" userId="S::886399@fontys.nl::d254a686-399c-4101-b97d-ebdd06d74b57" providerId="AD" clId="Web-{619A3537-34C6-468D-851F-47B5AD64ED38}" dt="2021-06-15T18:34:13.440" v="957"/>
          <ac:spMkLst>
            <pc:docMk/>
            <pc:sldMk cId="4111257738" sldId="308"/>
            <ac:spMk id="3" creationId="{40488FCD-48FA-4D64-953F-A82965FA2582}"/>
          </ac:spMkLst>
        </pc:spChg>
        <pc:spChg chg="add del">
          <ac:chgData name="Aalst,Bianca B. van der" userId="S::886399@fontys.nl::d254a686-399c-4101-b97d-ebdd06d74b57" providerId="AD" clId="Web-{619A3537-34C6-468D-851F-47B5AD64ED38}" dt="2021-06-15T18:36:18.272" v="969"/>
          <ac:spMkLst>
            <pc:docMk/>
            <pc:sldMk cId="4111257738" sldId="308"/>
            <ac:spMk id="12" creationId="{FE68345E-F0E1-4B7B-BBF0-DDFE2AF3C40F}"/>
          </ac:spMkLst>
        </pc:spChg>
        <pc:picChg chg="add">
          <ac:chgData name="Aalst,Bianca B. van der" userId="S::886399@fontys.nl::d254a686-399c-4101-b97d-ebdd06d74b57" providerId="AD" clId="Web-{619A3537-34C6-468D-851F-47B5AD64ED38}" dt="2021-06-15T18:34:13.456" v="958"/>
          <ac:picMkLst>
            <pc:docMk/>
            <pc:sldMk cId="4111257738" sldId="308"/>
            <ac:picMk id="4" creationId="{2BA6473F-5F1E-44C4-A85B-9F8E8C3F0EB6}"/>
          </ac:picMkLst>
        </pc:picChg>
        <pc:picChg chg="add del">
          <ac:chgData name="Aalst,Bianca B. van der" userId="S::886399@fontys.nl::d254a686-399c-4101-b97d-ebdd06d74b57" providerId="AD" clId="Web-{619A3537-34C6-468D-851F-47B5AD64ED38}" dt="2021-06-15T18:36:18.272" v="968"/>
          <ac:picMkLst>
            <pc:docMk/>
            <pc:sldMk cId="4111257738" sldId="308"/>
            <ac:picMk id="14" creationId="{983C9C9A-8618-4418-B9CC-8AB65D2F3A12}"/>
          </ac:picMkLst>
        </pc:picChg>
      </pc:sldChg>
      <pc:sldChg chg="addSp modSp">
        <pc:chgData name="Aalst,Bianca B. van der" userId="S::886399@fontys.nl::d254a686-399c-4101-b97d-ebdd06d74b57" providerId="AD" clId="Web-{619A3537-34C6-468D-851F-47B5AD64ED38}" dt="2021-06-15T18:33:13.001" v="945" actId="14100"/>
        <pc:sldMkLst>
          <pc:docMk/>
          <pc:sldMk cId="1950529932" sldId="312"/>
        </pc:sldMkLst>
        <pc:spChg chg="mod">
          <ac:chgData name="Aalst,Bianca B. van der" userId="S::886399@fontys.nl::d254a686-399c-4101-b97d-ebdd06d74b57" providerId="AD" clId="Web-{619A3537-34C6-468D-851F-47B5AD64ED38}" dt="2021-06-15T18:33:13.001" v="945" actId="14100"/>
          <ac:spMkLst>
            <pc:docMk/>
            <pc:sldMk cId="1950529932" sldId="312"/>
            <ac:spMk id="2" creationId="{00000000-0000-0000-0000-000000000000}"/>
          </ac:spMkLst>
        </pc:spChg>
        <pc:spChg chg="add">
          <ac:chgData name="Aalst,Bianca B. van der" userId="S::886399@fontys.nl::d254a686-399c-4101-b97d-ebdd06d74b57" providerId="AD" clId="Web-{619A3537-34C6-468D-851F-47B5AD64ED38}" dt="2021-06-15T18:32:58.329" v="941"/>
          <ac:spMkLst>
            <pc:docMk/>
            <pc:sldMk cId="1950529932" sldId="312"/>
            <ac:spMk id="3" creationId="{5F74F26E-EAA1-4C49-B052-4D784EEBF835}"/>
          </ac:spMkLst>
        </pc:spChg>
        <pc:spChg chg="mod">
          <ac:chgData name="Aalst,Bianca B. van der" userId="S::886399@fontys.nl::d254a686-399c-4101-b97d-ebdd06d74b57" providerId="AD" clId="Web-{619A3537-34C6-468D-851F-47B5AD64ED38}" dt="2021-06-15T18:33:05.845" v="943" actId="14100"/>
          <ac:spMkLst>
            <pc:docMk/>
            <pc:sldMk cId="1950529932" sldId="312"/>
            <ac:spMk id="6" creationId="{00000000-0000-0000-0000-000000000000}"/>
          </ac:spMkLst>
        </pc:spChg>
        <pc:picChg chg="add">
          <ac:chgData name="Aalst,Bianca B. van der" userId="S::886399@fontys.nl::d254a686-399c-4101-b97d-ebdd06d74b57" providerId="AD" clId="Web-{619A3537-34C6-468D-851F-47B5AD64ED38}" dt="2021-06-15T18:32:58.345" v="942"/>
          <ac:picMkLst>
            <pc:docMk/>
            <pc:sldMk cId="1950529932" sldId="312"/>
            <ac:picMk id="4" creationId="{47230309-785B-401A-A8F3-6A1223287897}"/>
          </ac:picMkLst>
        </pc:picChg>
      </pc:sldChg>
      <pc:sldChg chg="addSp modSp">
        <pc:chgData name="Aalst,Bianca B. van der" userId="S::886399@fontys.nl::d254a686-399c-4101-b97d-ebdd06d74b57" providerId="AD" clId="Web-{619A3537-34C6-468D-851F-47B5AD64ED38}" dt="2021-06-15T18:33:38.268" v="952" actId="14100"/>
        <pc:sldMkLst>
          <pc:docMk/>
          <pc:sldMk cId="3820304907" sldId="314"/>
        </pc:sldMkLst>
        <pc:spChg chg="mod">
          <ac:chgData name="Aalst,Bianca B. van der" userId="S::886399@fontys.nl::d254a686-399c-4101-b97d-ebdd06d74b57" providerId="AD" clId="Web-{619A3537-34C6-468D-851F-47B5AD64ED38}" dt="2021-06-15T18:33:38.268" v="952" actId="14100"/>
          <ac:spMkLst>
            <pc:docMk/>
            <pc:sldMk cId="3820304907" sldId="314"/>
            <ac:spMk id="2" creationId="{00000000-0000-0000-0000-000000000000}"/>
          </ac:spMkLst>
        </pc:spChg>
        <pc:spChg chg="add">
          <ac:chgData name="Aalst,Bianca B. van der" userId="S::886399@fontys.nl::d254a686-399c-4101-b97d-ebdd06d74b57" providerId="AD" clId="Web-{619A3537-34C6-468D-851F-47B5AD64ED38}" dt="2021-06-15T18:33:26.861" v="948"/>
          <ac:spMkLst>
            <pc:docMk/>
            <pc:sldMk cId="3820304907" sldId="314"/>
            <ac:spMk id="3" creationId="{27D058EF-FAAF-405E-952B-7F88C9CD3EB0}"/>
          </ac:spMkLst>
        </pc:spChg>
        <pc:spChg chg="mod">
          <ac:chgData name="Aalst,Bianca B. van der" userId="S::886399@fontys.nl::d254a686-399c-4101-b97d-ebdd06d74b57" providerId="AD" clId="Web-{619A3537-34C6-468D-851F-47B5AD64ED38}" dt="2021-06-15T18:33:31.002" v="950" actId="14100"/>
          <ac:spMkLst>
            <pc:docMk/>
            <pc:sldMk cId="3820304907" sldId="314"/>
            <ac:spMk id="6" creationId="{00000000-0000-0000-0000-000000000000}"/>
          </ac:spMkLst>
        </pc:spChg>
        <pc:picChg chg="add">
          <ac:chgData name="Aalst,Bianca B. van der" userId="S::886399@fontys.nl::d254a686-399c-4101-b97d-ebdd06d74b57" providerId="AD" clId="Web-{619A3537-34C6-468D-851F-47B5AD64ED38}" dt="2021-06-15T18:33:26.877" v="949"/>
          <ac:picMkLst>
            <pc:docMk/>
            <pc:sldMk cId="3820304907" sldId="314"/>
            <ac:picMk id="4" creationId="{1F339984-159C-4855-894A-8033684C5BFA}"/>
          </ac:picMkLst>
        </pc:picChg>
      </pc:sldChg>
      <pc:sldChg chg="modSp">
        <pc:chgData name="Aalst,Bianca B. van der" userId="S::886399@fontys.nl::d254a686-399c-4101-b97d-ebdd06d74b57" providerId="AD" clId="Web-{619A3537-34C6-468D-851F-47B5AD64ED38}" dt="2021-06-15T18:35:36.458" v="964" actId="14100"/>
        <pc:sldMkLst>
          <pc:docMk/>
          <pc:sldMk cId="0" sldId="328"/>
        </pc:sldMkLst>
        <pc:spChg chg="mod">
          <ac:chgData name="Aalst,Bianca B. van der" userId="S::886399@fontys.nl::d254a686-399c-4101-b97d-ebdd06d74b57" providerId="AD" clId="Web-{619A3537-34C6-468D-851F-47B5AD64ED38}" dt="2021-06-15T18:35:36.458" v="964" actId="14100"/>
          <ac:spMkLst>
            <pc:docMk/>
            <pc:sldMk cId="0" sldId="328"/>
            <ac:spMk id="180" creationId="{00000000-0000-0000-0000-000000000000}"/>
          </ac:spMkLst>
        </pc:spChg>
        <pc:picChg chg="mod ord">
          <ac:chgData name="Aalst,Bianca B. van der" userId="S::886399@fontys.nl::d254a686-399c-4101-b97d-ebdd06d74b57" providerId="AD" clId="Web-{619A3537-34C6-468D-851F-47B5AD64ED38}" dt="2021-06-15T18:35:24.848" v="961"/>
          <ac:picMkLst>
            <pc:docMk/>
            <pc:sldMk cId="0" sldId="328"/>
            <ac:picMk id="4" creationId="{3CFA3D33-470F-4B4C-ADCA-51522BDA60B8}"/>
          </ac:picMkLst>
        </pc:picChg>
      </pc:sldChg>
      <pc:sldChg chg="addSp delSp modSp del modNotes">
        <pc:chgData name="Aalst,Bianca B. van der" userId="S::886399@fontys.nl::d254a686-399c-4101-b97d-ebdd06d74b57" providerId="AD" clId="Web-{619A3537-34C6-468D-851F-47B5AD64ED38}" dt="2021-06-15T18:22:24.610" v="912"/>
        <pc:sldMkLst>
          <pc:docMk/>
          <pc:sldMk cId="45984453" sldId="332"/>
        </pc:sldMkLst>
        <pc:spChg chg="mod">
          <ac:chgData name="Aalst,Bianca B. van der" userId="S::886399@fontys.nl::d254a686-399c-4101-b97d-ebdd06d74b57" providerId="AD" clId="Web-{619A3537-34C6-468D-851F-47B5AD64ED38}" dt="2021-06-15T18:19:50.434" v="878" actId="1076"/>
          <ac:spMkLst>
            <pc:docMk/>
            <pc:sldMk cId="45984453" sldId="332"/>
            <ac:spMk id="3" creationId="{00000000-0000-0000-0000-000000000000}"/>
          </ac:spMkLst>
        </pc:spChg>
        <pc:spChg chg="add del mod">
          <ac:chgData name="Aalst,Bianca B. van der" userId="S::886399@fontys.nl::d254a686-399c-4101-b97d-ebdd06d74b57" providerId="AD" clId="Web-{619A3537-34C6-468D-851F-47B5AD64ED38}" dt="2021-06-15T18:17:35.790" v="840"/>
          <ac:spMkLst>
            <pc:docMk/>
            <pc:sldMk cId="45984453" sldId="332"/>
            <ac:spMk id="5" creationId="{F26818ED-E12C-4F3A-AD62-B1641D962499}"/>
          </ac:spMkLst>
        </pc:spChg>
      </pc:sldChg>
      <pc:sldChg chg="modNotes">
        <pc:chgData name="Aalst,Bianca B. van der" userId="S::886399@fontys.nl::d254a686-399c-4101-b97d-ebdd06d74b57" providerId="AD" clId="Web-{619A3537-34C6-468D-851F-47B5AD64ED38}" dt="2021-06-15T18:41:51.765" v="1249"/>
        <pc:sldMkLst>
          <pc:docMk/>
          <pc:sldMk cId="3998333872" sldId="340"/>
        </pc:sldMkLst>
      </pc:sldChg>
      <pc:sldChg chg="addSp delSp modSp">
        <pc:chgData name="Aalst,Bianca B. van der" userId="S::886399@fontys.nl::d254a686-399c-4101-b97d-ebdd06d74b57" providerId="AD" clId="Web-{619A3537-34C6-468D-851F-47B5AD64ED38}" dt="2021-06-15T18:52:06.187" v="1341"/>
        <pc:sldMkLst>
          <pc:docMk/>
          <pc:sldMk cId="2669860796" sldId="345"/>
        </pc:sldMkLst>
        <pc:spChg chg="mod">
          <ac:chgData name="Aalst,Bianca B. van der" userId="S::886399@fontys.nl::d254a686-399c-4101-b97d-ebdd06d74b57" providerId="AD" clId="Web-{619A3537-34C6-468D-851F-47B5AD64ED38}" dt="2021-06-15T18:52:05.343" v="1340" actId="1076"/>
          <ac:spMkLst>
            <pc:docMk/>
            <pc:sldMk cId="2669860796" sldId="345"/>
            <ac:spMk id="9" creationId="{99658977-F81B-894C-89DD-483E7AC35894}"/>
          </ac:spMkLst>
        </pc:spChg>
        <pc:picChg chg="add del">
          <ac:chgData name="Aalst,Bianca B. van der" userId="S::886399@fontys.nl::d254a686-399c-4101-b97d-ebdd06d74b57" providerId="AD" clId="Web-{619A3537-34C6-468D-851F-47B5AD64ED38}" dt="2021-06-15T18:51:53.718" v="1337"/>
          <ac:picMkLst>
            <pc:docMk/>
            <pc:sldMk cId="2669860796" sldId="345"/>
            <ac:picMk id="2" creationId="{C21C47E9-A41F-45A2-8A38-642AA8A8A68A}"/>
          </ac:picMkLst>
        </pc:picChg>
        <pc:picChg chg="mod">
          <ac:chgData name="Aalst,Bianca B. van der" userId="S::886399@fontys.nl::d254a686-399c-4101-b97d-ebdd06d74b57" providerId="AD" clId="Web-{619A3537-34C6-468D-851F-47B5AD64ED38}" dt="2021-06-15T18:52:00.780" v="1339" actId="1076"/>
          <ac:picMkLst>
            <pc:docMk/>
            <pc:sldMk cId="2669860796" sldId="345"/>
            <ac:picMk id="3" creationId="{F5E1E9B2-8574-414D-BC11-F88E358D8A5F}"/>
          </ac:picMkLst>
        </pc:picChg>
        <pc:picChg chg="add">
          <ac:chgData name="Aalst,Bianca B. van der" userId="S::886399@fontys.nl::d254a686-399c-4101-b97d-ebdd06d74b57" providerId="AD" clId="Web-{619A3537-34C6-468D-851F-47B5AD64ED38}" dt="2021-06-15T18:52:06.187" v="1341"/>
          <ac:picMkLst>
            <pc:docMk/>
            <pc:sldMk cId="2669860796" sldId="345"/>
            <ac:picMk id="5" creationId="{0103989B-9DA1-493A-958F-16D51DCB468B}"/>
          </ac:picMkLst>
        </pc:picChg>
      </pc:sldChg>
      <pc:sldChg chg="ord">
        <pc:chgData name="Aalst,Bianca B. van der" userId="S::886399@fontys.nl::d254a686-399c-4101-b97d-ebdd06d74b57" providerId="AD" clId="Web-{619A3537-34C6-468D-851F-47B5AD64ED38}" dt="2021-06-15T18:36:00.224" v="965"/>
        <pc:sldMkLst>
          <pc:docMk/>
          <pc:sldMk cId="3551446218" sldId="355"/>
        </pc:sldMkLst>
      </pc:sldChg>
      <pc:sldChg chg="del">
        <pc:chgData name="Aalst,Bianca B. van der" userId="S::886399@fontys.nl::d254a686-399c-4101-b97d-ebdd06d74b57" providerId="AD" clId="Web-{619A3537-34C6-468D-851F-47B5AD64ED38}" dt="2021-06-15T18:34:16.706" v="959"/>
        <pc:sldMkLst>
          <pc:docMk/>
          <pc:sldMk cId="2868651272" sldId="356"/>
        </pc:sldMkLst>
      </pc:sldChg>
      <pc:sldChg chg="modSp add replId modNotes">
        <pc:chgData name="Aalst,Bianca B. van der" userId="S::886399@fontys.nl::d254a686-399c-4101-b97d-ebdd06d74b57" providerId="AD" clId="Web-{619A3537-34C6-468D-851F-47B5AD64ED38}" dt="2021-06-15T15:45:20.095" v="454"/>
        <pc:sldMkLst>
          <pc:docMk/>
          <pc:sldMk cId="3069508372" sldId="378"/>
        </pc:sldMkLst>
        <pc:spChg chg="mod">
          <ac:chgData name="Aalst,Bianca B. van der" userId="S::886399@fontys.nl::d254a686-399c-4101-b97d-ebdd06d74b57" providerId="AD" clId="Web-{619A3537-34C6-468D-851F-47B5AD64ED38}" dt="2021-06-15T15:37:56.161" v="124" actId="20577"/>
          <ac:spMkLst>
            <pc:docMk/>
            <pc:sldMk cId="3069508372" sldId="378"/>
            <ac:spMk id="2" creationId="{00000000-0000-0000-0000-000000000000}"/>
          </ac:spMkLst>
        </pc:spChg>
        <pc:spChg chg="mod">
          <ac:chgData name="Aalst,Bianca B. van der" userId="S::886399@fontys.nl::d254a686-399c-4101-b97d-ebdd06d74b57" providerId="AD" clId="Web-{619A3537-34C6-468D-851F-47B5AD64ED38}" dt="2021-06-15T15:42:49.872" v="332" actId="20577"/>
          <ac:spMkLst>
            <pc:docMk/>
            <pc:sldMk cId="3069508372" sldId="378"/>
            <ac:spMk id="3" creationId="{D49C4691-9B59-4434-B800-06463CC703E8}"/>
          </ac:spMkLst>
        </pc:spChg>
      </pc:sldChg>
      <pc:sldChg chg="modSp add ord replId modNotes">
        <pc:chgData name="Aalst,Bianca B. van der" userId="S::886399@fontys.nl::d254a686-399c-4101-b97d-ebdd06d74b57" providerId="AD" clId="Web-{619A3537-34C6-468D-851F-47B5AD64ED38}" dt="2021-06-15T18:21:41.515" v="911" actId="20577"/>
        <pc:sldMkLst>
          <pc:docMk/>
          <pc:sldMk cId="1843851164" sldId="379"/>
        </pc:sldMkLst>
        <pc:spChg chg="mod">
          <ac:chgData name="Aalst,Bianca B. van der" userId="S::886399@fontys.nl::d254a686-399c-4101-b97d-ebdd06d74b57" providerId="AD" clId="Web-{619A3537-34C6-468D-851F-47B5AD64ED38}" dt="2021-06-15T18:20:51.279" v="900" actId="20577"/>
          <ac:spMkLst>
            <pc:docMk/>
            <pc:sldMk cId="1843851164" sldId="379"/>
            <ac:spMk id="2" creationId="{00000000-0000-0000-0000-000000000000}"/>
          </ac:spMkLst>
        </pc:spChg>
        <pc:spChg chg="mod">
          <ac:chgData name="Aalst,Bianca B. van der" userId="S::886399@fontys.nl::d254a686-399c-4101-b97d-ebdd06d74b57" providerId="AD" clId="Web-{619A3537-34C6-468D-851F-47B5AD64ED38}" dt="2021-06-15T18:21:41.515" v="911" actId="20577"/>
          <ac:spMkLst>
            <pc:docMk/>
            <pc:sldMk cId="1843851164" sldId="379"/>
            <ac:spMk id="6" creationId="{00000000-0000-0000-0000-000000000000}"/>
          </ac:spMkLst>
        </pc:spChg>
      </pc:sldChg>
      <pc:sldChg chg="modSp add replId">
        <pc:chgData name="Aalst,Bianca B. van der" userId="S::886399@fontys.nl::d254a686-399c-4101-b97d-ebdd06d74b57" providerId="AD" clId="Web-{619A3537-34C6-468D-851F-47B5AD64ED38}" dt="2021-06-15T18:23:37.096" v="920" actId="14100"/>
        <pc:sldMkLst>
          <pc:docMk/>
          <pc:sldMk cId="3405223093" sldId="380"/>
        </pc:sldMkLst>
        <pc:spChg chg="mod">
          <ac:chgData name="Aalst,Bianca B. van der" userId="S::886399@fontys.nl::d254a686-399c-4101-b97d-ebdd06d74b57" providerId="AD" clId="Web-{619A3537-34C6-468D-851F-47B5AD64ED38}" dt="2021-06-15T18:23:37.096" v="920" actId="14100"/>
          <ac:spMkLst>
            <pc:docMk/>
            <pc:sldMk cId="3405223093" sldId="380"/>
            <ac:spMk id="11" creationId="{C8E20BCF-11C0-F54D-BA3C-997A6414C287}"/>
          </ac:spMkLst>
        </pc:spChg>
        <pc:spChg chg="mod">
          <ac:chgData name="Aalst,Bianca B. van der" userId="S::886399@fontys.nl::d254a686-399c-4101-b97d-ebdd06d74b57" providerId="AD" clId="Web-{619A3537-34C6-468D-851F-47B5AD64ED38}" dt="2021-06-15T18:23:16.986" v="918" actId="20577"/>
          <ac:spMkLst>
            <pc:docMk/>
            <pc:sldMk cId="3405223093" sldId="380"/>
            <ac:spMk id="12" creationId="{8B8F9086-FDA5-9E49-BDE0-BA7B47F76892}"/>
          </ac:spMkLst>
        </pc:spChg>
      </pc:sldChg>
      <pc:sldChg chg="modSp add ord replId">
        <pc:chgData name="Aalst,Bianca B. van der" userId="S::886399@fontys.nl::d254a686-399c-4101-b97d-ebdd06d74b57" providerId="AD" clId="Web-{619A3537-34C6-468D-851F-47B5AD64ED38}" dt="2021-06-15T18:39:32.120" v="1150" actId="20577"/>
        <pc:sldMkLst>
          <pc:docMk/>
          <pc:sldMk cId="71353286" sldId="381"/>
        </pc:sldMkLst>
        <pc:spChg chg="mod">
          <ac:chgData name="Aalst,Bianca B. van der" userId="S::886399@fontys.nl::d254a686-399c-4101-b97d-ebdd06d74b57" providerId="AD" clId="Web-{619A3537-34C6-468D-851F-47B5AD64ED38}" dt="2021-06-15T18:37:08.585" v="984" actId="20577"/>
          <ac:spMkLst>
            <pc:docMk/>
            <pc:sldMk cId="71353286" sldId="381"/>
            <ac:spMk id="2" creationId="{00000000-0000-0000-0000-000000000000}"/>
          </ac:spMkLst>
        </pc:spChg>
        <pc:spChg chg="mod">
          <ac:chgData name="Aalst,Bianca B. van der" userId="S::886399@fontys.nl::d254a686-399c-4101-b97d-ebdd06d74b57" providerId="AD" clId="Web-{619A3537-34C6-468D-851F-47B5AD64ED38}" dt="2021-06-15T18:39:32.120" v="1150" actId="20577"/>
          <ac:spMkLst>
            <pc:docMk/>
            <pc:sldMk cId="71353286" sldId="381"/>
            <ac:spMk id="6" creationId="{166E3C3A-B6EC-4A8B-B7C4-05AD1BF5DAAA}"/>
          </ac:spMkLst>
        </pc:spChg>
      </pc:sldChg>
      <pc:sldChg chg="addSp delSp modSp add del replId">
        <pc:chgData name="Aalst,Bianca B. van der" userId="S::886399@fontys.nl::d254a686-399c-4101-b97d-ebdd06d74b57" providerId="AD" clId="Web-{619A3537-34C6-468D-851F-47B5AD64ED38}" dt="2021-06-15T18:26:16.959" v="936"/>
        <pc:sldMkLst>
          <pc:docMk/>
          <pc:sldMk cId="3666330181" sldId="381"/>
        </pc:sldMkLst>
        <pc:spChg chg="add del mod">
          <ac:chgData name="Aalst,Bianca B. van der" userId="S::886399@fontys.nl::d254a686-399c-4101-b97d-ebdd06d74b57" providerId="AD" clId="Web-{619A3537-34C6-468D-851F-47B5AD64ED38}" dt="2021-06-15T18:25:46.646" v="932"/>
          <ac:spMkLst>
            <pc:docMk/>
            <pc:sldMk cId="3666330181" sldId="381"/>
            <ac:spMk id="3" creationId="{38405753-956C-4368-BBC9-7CDE4EA6EE95}"/>
          </ac:spMkLst>
        </pc:spChg>
        <pc:spChg chg="add mod">
          <ac:chgData name="Aalst,Bianca B. van der" userId="S::886399@fontys.nl::d254a686-399c-4101-b97d-ebdd06d74b57" providerId="AD" clId="Web-{619A3537-34C6-468D-851F-47B5AD64ED38}" dt="2021-06-15T18:25:33.349" v="930"/>
          <ac:spMkLst>
            <pc:docMk/>
            <pc:sldMk cId="3666330181" sldId="381"/>
            <ac:spMk id="10" creationId="{2B49F13F-7F5E-4DBC-9855-766B8E74251C}"/>
          </ac:spMkLst>
        </pc:spChg>
        <pc:spChg chg="del">
          <ac:chgData name="Aalst,Bianca B. van der" userId="S::886399@fontys.nl::d254a686-399c-4101-b97d-ebdd06d74b57" providerId="AD" clId="Web-{619A3537-34C6-468D-851F-47B5AD64ED38}" dt="2021-06-15T18:24:54.426" v="923"/>
          <ac:spMkLst>
            <pc:docMk/>
            <pc:sldMk cId="3666330181" sldId="381"/>
            <ac:spMk id="230" creationId="{00000000-0000-0000-0000-000000000000}"/>
          </ac:spMkLst>
        </pc:spChg>
        <pc:picChg chg="add del">
          <ac:chgData name="Aalst,Bianca B. van der" userId="S::886399@fontys.nl::d254a686-399c-4101-b97d-ebdd06d74b57" providerId="AD" clId="Web-{619A3537-34C6-468D-851F-47B5AD64ED38}" dt="2021-06-15T18:24:58.254" v="925"/>
          <ac:picMkLst>
            <pc:docMk/>
            <pc:sldMk cId="3666330181" sldId="381"/>
            <ac:picMk id="5" creationId="{D6B600BE-9448-4783-99CA-9963A2949AA4}"/>
          </ac:picMkLst>
        </pc:picChg>
        <pc:picChg chg="add del">
          <ac:chgData name="Aalst,Bianca B. van der" userId="S::886399@fontys.nl::d254a686-399c-4101-b97d-ebdd06d74b57" providerId="AD" clId="Web-{619A3537-34C6-468D-851F-47B5AD64ED38}" dt="2021-06-15T18:25:10.786" v="927"/>
          <ac:picMkLst>
            <pc:docMk/>
            <pc:sldMk cId="3666330181" sldId="381"/>
            <ac:picMk id="6" creationId="{77EE351F-54E7-4BD7-AA05-508045FD7F6F}"/>
          </ac:picMkLst>
        </pc:picChg>
        <pc:picChg chg="add mod">
          <ac:chgData name="Aalst,Bianca B. van der" userId="S::886399@fontys.nl::d254a686-399c-4101-b97d-ebdd06d74b57" providerId="AD" clId="Web-{619A3537-34C6-468D-851F-47B5AD64ED38}" dt="2021-06-15T18:26:02.271" v="935" actId="1076"/>
          <ac:picMkLst>
            <pc:docMk/>
            <pc:sldMk cId="3666330181" sldId="381"/>
            <ac:picMk id="8" creationId="{7ABE93CF-3B89-40D3-ADA9-6092E31805DA}"/>
          </ac:picMkLst>
        </pc:picChg>
      </pc:sldChg>
      <pc:sldChg chg="modSp new ord modNotes">
        <pc:chgData name="Aalst,Bianca B. van der" userId="S::886399@fontys.nl::d254a686-399c-4101-b97d-ebdd06d74b57" providerId="AD" clId="Web-{619A3537-34C6-468D-851F-47B5AD64ED38}" dt="2021-06-15T18:46:49.632" v="1300"/>
        <pc:sldMkLst>
          <pc:docMk/>
          <pc:sldMk cId="1444410889" sldId="382"/>
        </pc:sldMkLst>
        <pc:spChg chg="mod">
          <ac:chgData name="Aalst,Bianca B. van der" userId="S::886399@fontys.nl::d254a686-399c-4101-b97d-ebdd06d74b57" providerId="AD" clId="Web-{619A3537-34C6-468D-851F-47B5AD64ED38}" dt="2021-06-15T18:46:08.365" v="1263" actId="20577"/>
          <ac:spMkLst>
            <pc:docMk/>
            <pc:sldMk cId="1444410889" sldId="382"/>
            <ac:spMk id="3" creationId="{934CD4AD-1E5F-4BAA-A2E0-9BFC449E5A66}"/>
          </ac:spMkLst>
        </pc:spChg>
      </pc:sldChg>
      <pc:sldChg chg="add del replId">
        <pc:chgData name="Aalst,Bianca B. van der" userId="S::886399@fontys.nl::d254a686-399c-4101-b97d-ebdd06d74b57" providerId="AD" clId="Web-{619A3537-34C6-468D-851F-47B5AD64ED38}" dt="2021-06-15T18:48:44.635" v="1306"/>
        <pc:sldMkLst>
          <pc:docMk/>
          <pc:sldMk cId="2941960150" sldId="383"/>
        </pc:sldMkLst>
      </pc:sldChg>
      <pc:sldChg chg="add del replId">
        <pc:chgData name="Aalst,Bianca B. van der" userId="S::886399@fontys.nl::d254a686-399c-4101-b97d-ebdd06d74b57" providerId="AD" clId="Web-{619A3537-34C6-468D-851F-47B5AD64ED38}" dt="2021-06-15T18:49:24.886" v="1312"/>
        <pc:sldMkLst>
          <pc:docMk/>
          <pc:sldMk cId="3397427746" sldId="383"/>
        </pc:sldMkLst>
      </pc:sldChg>
    </pc:docChg>
  </pc:docChgLst>
  <pc:docChgLst>
    <pc:chgData name="Aalst,Bianca B. van der" userId="S::886399@fontys.nl::d254a686-399c-4101-b97d-ebdd06d74b57" providerId="AD" clId="Web-{657960A5-AC1D-479F-81A0-684C79AFE0A1}"/>
    <pc:docChg chg="modSld">
      <pc:chgData name="Aalst,Bianca B. van der" userId="S::886399@fontys.nl::d254a686-399c-4101-b97d-ebdd06d74b57" providerId="AD" clId="Web-{657960A5-AC1D-479F-81A0-684C79AFE0A1}" dt="2021-06-15T19:06:01.547" v="24" actId="20577"/>
      <pc:docMkLst>
        <pc:docMk/>
      </pc:docMkLst>
      <pc:sldChg chg="modSp">
        <pc:chgData name="Aalst,Bianca B. van der" userId="S::886399@fontys.nl::d254a686-399c-4101-b97d-ebdd06d74b57" providerId="AD" clId="Web-{657960A5-AC1D-479F-81A0-684C79AFE0A1}" dt="2021-06-15T19:00:09.873" v="12" actId="20577"/>
        <pc:sldMkLst>
          <pc:docMk/>
          <pc:sldMk cId="2286001276" sldId="293"/>
        </pc:sldMkLst>
        <pc:spChg chg="mod">
          <ac:chgData name="Aalst,Bianca B. van der" userId="S::886399@fontys.nl::d254a686-399c-4101-b97d-ebdd06d74b57" providerId="AD" clId="Web-{657960A5-AC1D-479F-81A0-684C79AFE0A1}" dt="2021-06-15T19:00:01.638" v="3" actId="20577"/>
          <ac:spMkLst>
            <pc:docMk/>
            <pc:sldMk cId="2286001276" sldId="293"/>
            <ac:spMk id="2" creationId="{00000000-0000-0000-0000-000000000000}"/>
          </ac:spMkLst>
        </pc:spChg>
        <pc:spChg chg="mod">
          <ac:chgData name="Aalst,Bianca B. van der" userId="S::886399@fontys.nl::d254a686-399c-4101-b97d-ebdd06d74b57" providerId="AD" clId="Web-{657960A5-AC1D-479F-81A0-684C79AFE0A1}" dt="2021-06-15T19:00:09.873" v="12" actId="20577"/>
          <ac:spMkLst>
            <pc:docMk/>
            <pc:sldMk cId="2286001276" sldId="293"/>
            <ac:spMk id="6" creationId="{166E3C3A-B6EC-4A8B-B7C4-05AD1BF5DAAA}"/>
          </ac:spMkLst>
        </pc:spChg>
      </pc:sldChg>
      <pc:sldChg chg="modSp">
        <pc:chgData name="Aalst,Bianca B. van der" userId="S::886399@fontys.nl::d254a686-399c-4101-b97d-ebdd06d74b57" providerId="AD" clId="Web-{657960A5-AC1D-479F-81A0-684C79AFE0A1}" dt="2021-06-15T19:06:01.547" v="24" actId="20577"/>
        <pc:sldMkLst>
          <pc:docMk/>
          <pc:sldMk cId="71353286" sldId="381"/>
        </pc:sldMkLst>
        <pc:spChg chg="mod">
          <ac:chgData name="Aalst,Bianca B. van der" userId="S::886399@fontys.nl::d254a686-399c-4101-b97d-ebdd06d74b57" providerId="AD" clId="Web-{657960A5-AC1D-479F-81A0-684C79AFE0A1}" dt="2021-06-15T19:06:01.547" v="24" actId="20577"/>
          <ac:spMkLst>
            <pc:docMk/>
            <pc:sldMk cId="71353286" sldId="381"/>
            <ac:spMk id="6" creationId="{166E3C3A-B6EC-4A8B-B7C4-05AD1BF5DAAA}"/>
          </ac:spMkLst>
        </pc:spChg>
      </pc:sldChg>
    </pc:docChg>
  </pc:docChgLst>
  <pc:docChgLst>
    <pc:chgData clId="Web-{657960A5-AC1D-479F-81A0-684C79AFE0A1}"/>
    <pc:docChg chg="modSld">
      <pc:chgData name="" userId="" providerId="" clId="Web-{657960A5-AC1D-479F-81A0-684C79AFE0A1}" dt="2021-06-15T18:57:33.537" v="1" actId="1076"/>
      <pc:docMkLst>
        <pc:docMk/>
      </pc:docMkLst>
      <pc:sldChg chg="modSp">
        <pc:chgData name="" userId="" providerId="" clId="Web-{657960A5-AC1D-479F-81A0-684C79AFE0A1}" dt="2021-06-15T18:57:33.537" v="1" actId="1076"/>
        <pc:sldMkLst>
          <pc:docMk/>
          <pc:sldMk cId="2777973847" sldId="291"/>
        </pc:sldMkLst>
        <pc:spChg chg="mod">
          <ac:chgData name="" userId="" providerId="" clId="Web-{657960A5-AC1D-479F-81A0-684C79AFE0A1}" dt="2021-06-15T18:57:33.537" v="1" actId="1076"/>
          <ac:spMkLst>
            <pc:docMk/>
            <pc:sldMk cId="2777973847" sldId="291"/>
            <ac:spMk id="4" creationId="{BBBD4BE9-BB1B-DC46-82AE-566906545FAC}"/>
          </ac:spMkLst>
        </pc:spChg>
      </pc:sldChg>
    </pc:docChg>
  </pc:docChgLst>
  <pc:docChgLst>
    <pc:chgData name="Jamin,Jean J.H.A.C." userId="f2903696-3cdb-4ce9-ba50-43d293997050" providerId="ADAL" clId="{1408C51E-5AB7-2C48-8A8C-86A308CAB702}"/>
    <pc:docChg chg="undo custSel addSld delSld">
      <pc:chgData name="Jamin,Jean J.H.A.C." userId="f2903696-3cdb-4ce9-ba50-43d293997050" providerId="ADAL" clId="{1408C51E-5AB7-2C48-8A8C-86A308CAB702}" dt="2021-06-18T15:07:33.454" v="3" actId="2696"/>
      <pc:docMkLst>
        <pc:docMk/>
      </pc:docMkLst>
      <pc:sldChg chg="del">
        <pc:chgData name="Jamin,Jean J.H.A.C." userId="f2903696-3cdb-4ce9-ba50-43d293997050" providerId="ADAL" clId="{1408C51E-5AB7-2C48-8A8C-86A308CAB702}" dt="2021-06-18T15:05:12.677" v="0" actId="2696"/>
        <pc:sldMkLst>
          <pc:docMk/>
          <pc:sldMk cId="0" sldId="271"/>
        </pc:sldMkLst>
      </pc:sldChg>
      <pc:sldChg chg="del">
        <pc:chgData name="Jamin,Jean J.H.A.C." userId="f2903696-3cdb-4ce9-ba50-43d293997050" providerId="ADAL" clId="{1408C51E-5AB7-2C48-8A8C-86A308CAB702}" dt="2021-06-18T15:05:12.677" v="0" actId="2696"/>
        <pc:sldMkLst>
          <pc:docMk/>
          <pc:sldMk cId="0" sldId="272"/>
        </pc:sldMkLst>
      </pc:sldChg>
      <pc:sldChg chg="del">
        <pc:chgData name="Jamin,Jean J.H.A.C." userId="f2903696-3cdb-4ce9-ba50-43d293997050" providerId="ADAL" clId="{1408C51E-5AB7-2C48-8A8C-86A308CAB702}" dt="2021-06-18T15:05:12.677" v="0" actId="2696"/>
        <pc:sldMkLst>
          <pc:docMk/>
          <pc:sldMk cId="0" sldId="273"/>
        </pc:sldMkLst>
      </pc:sldChg>
      <pc:sldChg chg="del">
        <pc:chgData name="Jamin,Jean J.H.A.C." userId="f2903696-3cdb-4ce9-ba50-43d293997050" providerId="ADAL" clId="{1408C51E-5AB7-2C48-8A8C-86A308CAB702}" dt="2021-06-18T15:05:12.677" v="0" actId="2696"/>
        <pc:sldMkLst>
          <pc:docMk/>
          <pc:sldMk cId="0" sldId="275"/>
        </pc:sldMkLst>
      </pc:sldChg>
      <pc:sldChg chg="del">
        <pc:chgData name="Jamin,Jean J.H.A.C." userId="f2903696-3cdb-4ce9-ba50-43d293997050" providerId="ADAL" clId="{1408C51E-5AB7-2C48-8A8C-86A308CAB702}" dt="2021-06-18T15:05:12.677" v="0" actId="2696"/>
        <pc:sldMkLst>
          <pc:docMk/>
          <pc:sldMk cId="0" sldId="276"/>
        </pc:sldMkLst>
      </pc:sldChg>
      <pc:sldChg chg="del">
        <pc:chgData name="Jamin,Jean J.H.A.C." userId="f2903696-3cdb-4ce9-ba50-43d293997050" providerId="ADAL" clId="{1408C51E-5AB7-2C48-8A8C-86A308CAB702}" dt="2021-06-18T15:05:12.677" v="0" actId="2696"/>
        <pc:sldMkLst>
          <pc:docMk/>
          <pc:sldMk cId="2777973847" sldId="291"/>
        </pc:sldMkLst>
      </pc:sldChg>
      <pc:sldChg chg="del">
        <pc:chgData name="Jamin,Jean J.H.A.C." userId="f2903696-3cdb-4ce9-ba50-43d293997050" providerId="ADAL" clId="{1408C51E-5AB7-2C48-8A8C-86A308CAB702}" dt="2021-06-18T15:05:12.677" v="0" actId="2696"/>
        <pc:sldMkLst>
          <pc:docMk/>
          <pc:sldMk cId="2254887079" sldId="292"/>
        </pc:sldMkLst>
      </pc:sldChg>
      <pc:sldChg chg="del">
        <pc:chgData name="Jamin,Jean J.H.A.C." userId="f2903696-3cdb-4ce9-ba50-43d293997050" providerId="ADAL" clId="{1408C51E-5AB7-2C48-8A8C-86A308CAB702}" dt="2021-06-18T15:05:12.677" v="0" actId="2696"/>
        <pc:sldMkLst>
          <pc:docMk/>
          <pc:sldMk cId="2286001276" sldId="293"/>
        </pc:sldMkLst>
      </pc:sldChg>
      <pc:sldChg chg="del">
        <pc:chgData name="Jamin,Jean J.H.A.C." userId="f2903696-3cdb-4ce9-ba50-43d293997050" providerId="ADAL" clId="{1408C51E-5AB7-2C48-8A8C-86A308CAB702}" dt="2021-06-18T15:05:12.677" v="0" actId="2696"/>
        <pc:sldMkLst>
          <pc:docMk/>
          <pc:sldMk cId="3840637645" sldId="294"/>
        </pc:sldMkLst>
      </pc:sldChg>
      <pc:sldChg chg="del">
        <pc:chgData name="Jamin,Jean J.H.A.C." userId="f2903696-3cdb-4ce9-ba50-43d293997050" providerId="ADAL" clId="{1408C51E-5AB7-2C48-8A8C-86A308CAB702}" dt="2021-06-18T15:05:12.677" v="0" actId="2696"/>
        <pc:sldMkLst>
          <pc:docMk/>
          <pc:sldMk cId="1704966886" sldId="295"/>
        </pc:sldMkLst>
      </pc:sldChg>
      <pc:sldChg chg="del">
        <pc:chgData name="Jamin,Jean J.H.A.C." userId="f2903696-3cdb-4ce9-ba50-43d293997050" providerId="ADAL" clId="{1408C51E-5AB7-2C48-8A8C-86A308CAB702}" dt="2021-06-18T15:05:12.677" v="0" actId="2696"/>
        <pc:sldMkLst>
          <pc:docMk/>
          <pc:sldMk cId="232688048" sldId="296"/>
        </pc:sldMkLst>
      </pc:sldChg>
      <pc:sldChg chg="del">
        <pc:chgData name="Jamin,Jean J.H.A.C." userId="f2903696-3cdb-4ce9-ba50-43d293997050" providerId="ADAL" clId="{1408C51E-5AB7-2C48-8A8C-86A308CAB702}" dt="2021-06-18T15:05:12.677" v="0" actId="2696"/>
        <pc:sldMkLst>
          <pc:docMk/>
          <pc:sldMk cId="2728623609" sldId="299"/>
        </pc:sldMkLst>
      </pc:sldChg>
      <pc:sldChg chg="del">
        <pc:chgData name="Jamin,Jean J.H.A.C." userId="f2903696-3cdb-4ce9-ba50-43d293997050" providerId="ADAL" clId="{1408C51E-5AB7-2C48-8A8C-86A308CAB702}" dt="2021-06-18T15:05:12.677" v="0" actId="2696"/>
        <pc:sldMkLst>
          <pc:docMk/>
          <pc:sldMk cId="1261793917" sldId="300"/>
        </pc:sldMkLst>
      </pc:sldChg>
      <pc:sldChg chg="del">
        <pc:chgData name="Jamin,Jean J.H.A.C." userId="f2903696-3cdb-4ce9-ba50-43d293997050" providerId="ADAL" clId="{1408C51E-5AB7-2C48-8A8C-86A308CAB702}" dt="2021-06-18T15:05:12.677" v="0" actId="2696"/>
        <pc:sldMkLst>
          <pc:docMk/>
          <pc:sldMk cId="3384130133" sldId="301"/>
        </pc:sldMkLst>
      </pc:sldChg>
      <pc:sldChg chg="del">
        <pc:chgData name="Jamin,Jean J.H.A.C." userId="f2903696-3cdb-4ce9-ba50-43d293997050" providerId="ADAL" clId="{1408C51E-5AB7-2C48-8A8C-86A308CAB702}" dt="2021-06-18T15:05:12.677" v="0" actId="2696"/>
        <pc:sldMkLst>
          <pc:docMk/>
          <pc:sldMk cId="2372390132" sldId="302"/>
        </pc:sldMkLst>
      </pc:sldChg>
      <pc:sldChg chg="del">
        <pc:chgData name="Jamin,Jean J.H.A.C." userId="f2903696-3cdb-4ce9-ba50-43d293997050" providerId="ADAL" clId="{1408C51E-5AB7-2C48-8A8C-86A308CAB702}" dt="2021-06-18T15:05:12.677" v="0" actId="2696"/>
        <pc:sldMkLst>
          <pc:docMk/>
          <pc:sldMk cId="1320468788" sldId="303"/>
        </pc:sldMkLst>
      </pc:sldChg>
      <pc:sldChg chg="del">
        <pc:chgData name="Jamin,Jean J.H.A.C." userId="f2903696-3cdb-4ce9-ba50-43d293997050" providerId="ADAL" clId="{1408C51E-5AB7-2C48-8A8C-86A308CAB702}" dt="2021-06-18T15:05:12.677" v="0" actId="2696"/>
        <pc:sldMkLst>
          <pc:docMk/>
          <pc:sldMk cId="1950529932" sldId="312"/>
        </pc:sldMkLst>
      </pc:sldChg>
      <pc:sldChg chg="del">
        <pc:chgData name="Jamin,Jean J.H.A.C." userId="f2903696-3cdb-4ce9-ba50-43d293997050" providerId="ADAL" clId="{1408C51E-5AB7-2C48-8A8C-86A308CAB702}" dt="2021-06-18T15:05:12.677" v="0" actId="2696"/>
        <pc:sldMkLst>
          <pc:docMk/>
          <pc:sldMk cId="573246338" sldId="313"/>
        </pc:sldMkLst>
      </pc:sldChg>
      <pc:sldChg chg="del">
        <pc:chgData name="Jamin,Jean J.H.A.C." userId="f2903696-3cdb-4ce9-ba50-43d293997050" providerId="ADAL" clId="{1408C51E-5AB7-2C48-8A8C-86A308CAB702}" dt="2021-06-18T15:05:12.677" v="0" actId="2696"/>
        <pc:sldMkLst>
          <pc:docMk/>
          <pc:sldMk cId="3820304907" sldId="314"/>
        </pc:sldMkLst>
      </pc:sldChg>
      <pc:sldChg chg="del">
        <pc:chgData name="Jamin,Jean J.H.A.C." userId="f2903696-3cdb-4ce9-ba50-43d293997050" providerId="ADAL" clId="{1408C51E-5AB7-2C48-8A8C-86A308CAB702}" dt="2021-06-18T15:05:12.677" v="0" actId="2696"/>
        <pc:sldMkLst>
          <pc:docMk/>
          <pc:sldMk cId="171866925" sldId="315"/>
        </pc:sldMkLst>
      </pc:sldChg>
      <pc:sldChg chg="del">
        <pc:chgData name="Jamin,Jean J.H.A.C." userId="f2903696-3cdb-4ce9-ba50-43d293997050" providerId="ADAL" clId="{1408C51E-5AB7-2C48-8A8C-86A308CAB702}" dt="2021-06-18T15:05:12.677" v="0" actId="2696"/>
        <pc:sldMkLst>
          <pc:docMk/>
          <pc:sldMk cId="3305886431" sldId="316"/>
        </pc:sldMkLst>
      </pc:sldChg>
      <pc:sldChg chg="del">
        <pc:chgData name="Jamin,Jean J.H.A.C." userId="f2903696-3cdb-4ce9-ba50-43d293997050" providerId="ADAL" clId="{1408C51E-5AB7-2C48-8A8C-86A308CAB702}" dt="2021-06-18T15:05:12.677" v="0" actId="2696"/>
        <pc:sldMkLst>
          <pc:docMk/>
          <pc:sldMk cId="3013566641" sldId="317"/>
        </pc:sldMkLst>
      </pc:sldChg>
      <pc:sldChg chg="del">
        <pc:chgData name="Jamin,Jean J.H.A.C." userId="f2903696-3cdb-4ce9-ba50-43d293997050" providerId="ADAL" clId="{1408C51E-5AB7-2C48-8A8C-86A308CAB702}" dt="2021-06-18T15:05:12.677" v="0" actId="2696"/>
        <pc:sldMkLst>
          <pc:docMk/>
          <pc:sldMk cId="3693076071" sldId="318"/>
        </pc:sldMkLst>
      </pc:sldChg>
      <pc:sldChg chg="del">
        <pc:chgData name="Jamin,Jean J.H.A.C." userId="f2903696-3cdb-4ce9-ba50-43d293997050" providerId="ADAL" clId="{1408C51E-5AB7-2C48-8A8C-86A308CAB702}" dt="2021-06-18T15:05:12.677" v="0" actId="2696"/>
        <pc:sldMkLst>
          <pc:docMk/>
          <pc:sldMk cId="1698104280" sldId="319"/>
        </pc:sldMkLst>
      </pc:sldChg>
      <pc:sldChg chg="del">
        <pc:chgData name="Jamin,Jean J.H.A.C." userId="f2903696-3cdb-4ce9-ba50-43d293997050" providerId="ADAL" clId="{1408C51E-5AB7-2C48-8A8C-86A308CAB702}" dt="2021-06-18T15:05:12.677" v="0" actId="2696"/>
        <pc:sldMkLst>
          <pc:docMk/>
          <pc:sldMk cId="1829345837" sldId="320"/>
        </pc:sldMkLst>
      </pc:sldChg>
      <pc:sldChg chg="del">
        <pc:chgData name="Jamin,Jean J.H.A.C." userId="f2903696-3cdb-4ce9-ba50-43d293997050" providerId="ADAL" clId="{1408C51E-5AB7-2C48-8A8C-86A308CAB702}" dt="2021-06-18T15:05:12.677" v="0" actId="2696"/>
        <pc:sldMkLst>
          <pc:docMk/>
          <pc:sldMk cId="1653057477" sldId="321"/>
        </pc:sldMkLst>
      </pc:sldChg>
      <pc:sldChg chg="del">
        <pc:chgData name="Jamin,Jean J.H.A.C." userId="f2903696-3cdb-4ce9-ba50-43d293997050" providerId="ADAL" clId="{1408C51E-5AB7-2C48-8A8C-86A308CAB702}" dt="2021-06-18T15:05:12.677" v="0" actId="2696"/>
        <pc:sldMkLst>
          <pc:docMk/>
          <pc:sldMk cId="3115493427" sldId="329"/>
        </pc:sldMkLst>
      </pc:sldChg>
      <pc:sldChg chg="del">
        <pc:chgData name="Jamin,Jean J.H.A.C." userId="f2903696-3cdb-4ce9-ba50-43d293997050" providerId="ADAL" clId="{1408C51E-5AB7-2C48-8A8C-86A308CAB702}" dt="2021-06-18T15:05:12.677" v="0" actId="2696"/>
        <pc:sldMkLst>
          <pc:docMk/>
          <pc:sldMk cId="3998333872" sldId="340"/>
        </pc:sldMkLst>
      </pc:sldChg>
      <pc:sldChg chg="del">
        <pc:chgData name="Jamin,Jean J.H.A.C." userId="f2903696-3cdb-4ce9-ba50-43d293997050" providerId="ADAL" clId="{1408C51E-5AB7-2C48-8A8C-86A308CAB702}" dt="2021-06-18T15:05:12.677" v="0" actId="2696"/>
        <pc:sldMkLst>
          <pc:docMk/>
          <pc:sldMk cId="4224749559" sldId="341"/>
        </pc:sldMkLst>
      </pc:sldChg>
      <pc:sldChg chg="add del">
        <pc:chgData name="Jamin,Jean J.H.A.C." userId="f2903696-3cdb-4ce9-ba50-43d293997050" providerId="ADAL" clId="{1408C51E-5AB7-2C48-8A8C-86A308CAB702}" dt="2021-06-18T15:07:03.056" v="2" actId="2696"/>
        <pc:sldMkLst>
          <pc:docMk/>
          <pc:sldMk cId="468111449" sldId="342"/>
        </pc:sldMkLst>
      </pc:sldChg>
      <pc:sldChg chg="add del">
        <pc:chgData name="Jamin,Jean J.H.A.C." userId="f2903696-3cdb-4ce9-ba50-43d293997050" providerId="ADAL" clId="{1408C51E-5AB7-2C48-8A8C-86A308CAB702}" dt="2021-06-18T15:07:03.056" v="2" actId="2696"/>
        <pc:sldMkLst>
          <pc:docMk/>
          <pc:sldMk cId="2883132167" sldId="343"/>
        </pc:sldMkLst>
      </pc:sldChg>
      <pc:sldChg chg="add del">
        <pc:chgData name="Jamin,Jean J.H.A.C." userId="f2903696-3cdb-4ce9-ba50-43d293997050" providerId="ADAL" clId="{1408C51E-5AB7-2C48-8A8C-86A308CAB702}" dt="2021-06-18T15:07:03.056" v="2" actId="2696"/>
        <pc:sldMkLst>
          <pc:docMk/>
          <pc:sldMk cId="1470045161" sldId="344"/>
        </pc:sldMkLst>
      </pc:sldChg>
      <pc:sldChg chg="add del">
        <pc:chgData name="Jamin,Jean J.H.A.C." userId="f2903696-3cdb-4ce9-ba50-43d293997050" providerId="ADAL" clId="{1408C51E-5AB7-2C48-8A8C-86A308CAB702}" dt="2021-06-18T15:07:03.056" v="2" actId="2696"/>
        <pc:sldMkLst>
          <pc:docMk/>
          <pc:sldMk cId="2669860796" sldId="345"/>
        </pc:sldMkLst>
      </pc:sldChg>
      <pc:sldChg chg="add del">
        <pc:chgData name="Jamin,Jean J.H.A.C." userId="f2903696-3cdb-4ce9-ba50-43d293997050" providerId="ADAL" clId="{1408C51E-5AB7-2C48-8A8C-86A308CAB702}" dt="2021-06-18T15:07:03.056" v="2" actId="2696"/>
        <pc:sldMkLst>
          <pc:docMk/>
          <pc:sldMk cId="2201999403" sldId="346"/>
        </pc:sldMkLst>
      </pc:sldChg>
      <pc:sldChg chg="add del">
        <pc:chgData name="Jamin,Jean J.H.A.C." userId="f2903696-3cdb-4ce9-ba50-43d293997050" providerId="ADAL" clId="{1408C51E-5AB7-2C48-8A8C-86A308CAB702}" dt="2021-06-18T15:07:03.056" v="2" actId="2696"/>
        <pc:sldMkLst>
          <pc:docMk/>
          <pc:sldMk cId="1818088682" sldId="347"/>
        </pc:sldMkLst>
      </pc:sldChg>
      <pc:sldChg chg="add del">
        <pc:chgData name="Jamin,Jean J.H.A.C." userId="f2903696-3cdb-4ce9-ba50-43d293997050" providerId="ADAL" clId="{1408C51E-5AB7-2C48-8A8C-86A308CAB702}" dt="2021-06-18T15:07:03.056" v="2" actId="2696"/>
        <pc:sldMkLst>
          <pc:docMk/>
          <pc:sldMk cId="3971013509" sldId="349"/>
        </pc:sldMkLst>
      </pc:sldChg>
      <pc:sldChg chg="add del">
        <pc:chgData name="Jamin,Jean J.H.A.C." userId="f2903696-3cdb-4ce9-ba50-43d293997050" providerId="ADAL" clId="{1408C51E-5AB7-2C48-8A8C-86A308CAB702}" dt="2021-06-18T15:07:03.056" v="2" actId="2696"/>
        <pc:sldMkLst>
          <pc:docMk/>
          <pc:sldMk cId="2203277169" sldId="350"/>
        </pc:sldMkLst>
      </pc:sldChg>
      <pc:sldChg chg="add del">
        <pc:chgData name="Jamin,Jean J.H.A.C." userId="f2903696-3cdb-4ce9-ba50-43d293997050" providerId="ADAL" clId="{1408C51E-5AB7-2C48-8A8C-86A308CAB702}" dt="2021-06-18T15:07:03.056" v="2" actId="2696"/>
        <pc:sldMkLst>
          <pc:docMk/>
          <pc:sldMk cId="1527845313" sldId="351"/>
        </pc:sldMkLst>
      </pc:sldChg>
      <pc:sldChg chg="add del">
        <pc:chgData name="Jamin,Jean J.H.A.C." userId="f2903696-3cdb-4ce9-ba50-43d293997050" providerId="ADAL" clId="{1408C51E-5AB7-2C48-8A8C-86A308CAB702}" dt="2021-06-18T15:07:03.056" v="2" actId="2696"/>
        <pc:sldMkLst>
          <pc:docMk/>
          <pc:sldMk cId="2008603011" sldId="352"/>
        </pc:sldMkLst>
      </pc:sldChg>
      <pc:sldChg chg="add del">
        <pc:chgData name="Jamin,Jean J.H.A.C." userId="f2903696-3cdb-4ce9-ba50-43d293997050" providerId="ADAL" clId="{1408C51E-5AB7-2C48-8A8C-86A308CAB702}" dt="2021-06-18T15:07:03.056" v="2" actId="2696"/>
        <pc:sldMkLst>
          <pc:docMk/>
          <pc:sldMk cId="2257891814" sldId="353"/>
        </pc:sldMkLst>
      </pc:sldChg>
      <pc:sldChg chg="add del">
        <pc:chgData name="Jamin,Jean J.H.A.C." userId="f2903696-3cdb-4ce9-ba50-43d293997050" providerId="ADAL" clId="{1408C51E-5AB7-2C48-8A8C-86A308CAB702}" dt="2021-06-18T15:07:03.056" v="2" actId="2696"/>
        <pc:sldMkLst>
          <pc:docMk/>
          <pc:sldMk cId="2293857055" sldId="354"/>
        </pc:sldMkLst>
      </pc:sldChg>
      <pc:sldChg chg="del">
        <pc:chgData name="Jamin,Jean J.H.A.C." userId="f2903696-3cdb-4ce9-ba50-43d293997050" providerId="ADAL" clId="{1408C51E-5AB7-2C48-8A8C-86A308CAB702}" dt="2021-06-18T15:07:33.454" v="3" actId="2696"/>
        <pc:sldMkLst>
          <pc:docMk/>
          <pc:sldMk cId="3551446218" sldId="355"/>
        </pc:sldMkLst>
      </pc:sldChg>
      <pc:sldChg chg="del">
        <pc:chgData name="Jamin,Jean J.H.A.C." userId="f2903696-3cdb-4ce9-ba50-43d293997050" providerId="ADAL" clId="{1408C51E-5AB7-2C48-8A8C-86A308CAB702}" dt="2021-06-18T15:07:33.454" v="3" actId="2696"/>
        <pc:sldMkLst>
          <pc:docMk/>
          <pc:sldMk cId="3673623375" sldId="357"/>
        </pc:sldMkLst>
      </pc:sldChg>
      <pc:sldChg chg="del">
        <pc:chgData name="Jamin,Jean J.H.A.C." userId="f2903696-3cdb-4ce9-ba50-43d293997050" providerId="ADAL" clId="{1408C51E-5AB7-2C48-8A8C-86A308CAB702}" dt="2021-06-18T15:07:33.454" v="3" actId="2696"/>
        <pc:sldMkLst>
          <pc:docMk/>
          <pc:sldMk cId="3368223414" sldId="358"/>
        </pc:sldMkLst>
      </pc:sldChg>
      <pc:sldChg chg="del">
        <pc:chgData name="Jamin,Jean J.H.A.C." userId="f2903696-3cdb-4ce9-ba50-43d293997050" providerId="ADAL" clId="{1408C51E-5AB7-2C48-8A8C-86A308CAB702}" dt="2021-06-18T15:07:33.454" v="3" actId="2696"/>
        <pc:sldMkLst>
          <pc:docMk/>
          <pc:sldMk cId="3418108531" sldId="359"/>
        </pc:sldMkLst>
      </pc:sldChg>
      <pc:sldChg chg="del">
        <pc:chgData name="Jamin,Jean J.H.A.C." userId="f2903696-3cdb-4ce9-ba50-43d293997050" providerId="ADAL" clId="{1408C51E-5AB7-2C48-8A8C-86A308CAB702}" dt="2021-06-18T15:07:33.454" v="3" actId="2696"/>
        <pc:sldMkLst>
          <pc:docMk/>
          <pc:sldMk cId="3382333107" sldId="360"/>
        </pc:sldMkLst>
      </pc:sldChg>
      <pc:sldChg chg="del">
        <pc:chgData name="Jamin,Jean J.H.A.C." userId="f2903696-3cdb-4ce9-ba50-43d293997050" providerId="ADAL" clId="{1408C51E-5AB7-2C48-8A8C-86A308CAB702}" dt="2021-06-18T15:07:33.454" v="3" actId="2696"/>
        <pc:sldMkLst>
          <pc:docMk/>
          <pc:sldMk cId="1256575519" sldId="361"/>
        </pc:sldMkLst>
      </pc:sldChg>
      <pc:sldChg chg="del">
        <pc:chgData name="Jamin,Jean J.H.A.C." userId="f2903696-3cdb-4ce9-ba50-43d293997050" providerId="ADAL" clId="{1408C51E-5AB7-2C48-8A8C-86A308CAB702}" dt="2021-06-18T15:07:33.454" v="3" actId="2696"/>
        <pc:sldMkLst>
          <pc:docMk/>
          <pc:sldMk cId="1365493872" sldId="362"/>
        </pc:sldMkLst>
      </pc:sldChg>
      <pc:sldChg chg="add del">
        <pc:chgData name="Jamin,Jean J.H.A.C." userId="f2903696-3cdb-4ce9-ba50-43d293997050" providerId="ADAL" clId="{1408C51E-5AB7-2C48-8A8C-86A308CAB702}" dt="2021-06-18T15:07:03.056" v="2" actId="2696"/>
        <pc:sldMkLst>
          <pc:docMk/>
          <pc:sldMk cId="3185682177" sldId="363"/>
        </pc:sldMkLst>
      </pc:sldChg>
      <pc:sldChg chg="add del">
        <pc:chgData name="Jamin,Jean J.H.A.C." userId="f2903696-3cdb-4ce9-ba50-43d293997050" providerId="ADAL" clId="{1408C51E-5AB7-2C48-8A8C-86A308CAB702}" dt="2021-06-18T15:07:03.056" v="2" actId="2696"/>
        <pc:sldMkLst>
          <pc:docMk/>
          <pc:sldMk cId="2899944643" sldId="364"/>
        </pc:sldMkLst>
      </pc:sldChg>
      <pc:sldChg chg="add del">
        <pc:chgData name="Jamin,Jean J.H.A.C." userId="f2903696-3cdb-4ce9-ba50-43d293997050" providerId="ADAL" clId="{1408C51E-5AB7-2C48-8A8C-86A308CAB702}" dt="2021-06-18T15:07:03.056" v="2" actId="2696"/>
        <pc:sldMkLst>
          <pc:docMk/>
          <pc:sldMk cId="17442579" sldId="365"/>
        </pc:sldMkLst>
      </pc:sldChg>
      <pc:sldChg chg="add del">
        <pc:chgData name="Jamin,Jean J.H.A.C." userId="f2903696-3cdb-4ce9-ba50-43d293997050" providerId="ADAL" clId="{1408C51E-5AB7-2C48-8A8C-86A308CAB702}" dt="2021-06-18T15:07:03.056" v="2" actId="2696"/>
        <pc:sldMkLst>
          <pc:docMk/>
          <pc:sldMk cId="2786747236" sldId="366"/>
        </pc:sldMkLst>
      </pc:sldChg>
      <pc:sldChg chg="add del">
        <pc:chgData name="Jamin,Jean J.H.A.C." userId="f2903696-3cdb-4ce9-ba50-43d293997050" providerId="ADAL" clId="{1408C51E-5AB7-2C48-8A8C-86A308CAB702}" dt="2021-06-18T15:07:03.056" v="2" actId="2696"/>
        <pc:sldMkLst>
          <pc:docMk/>
          <pc:sldMk cId="3701633667" sldId="367"/>
        </pc:sldMkLst>
      </pc:sldChg>
      <pc:sldChg chg="add del">
        <pc:chgData name="Jamin,Jean J.H.A.C." userId="f2903696-3cdb-4ce9-ba50-43d293997050" providerId="ADAL" clId="{1408C51E-5AB7-2C48-8A8C-86A308CAB702}" dt="2021-06-18T15:07:03.056" v="2" actId="2696"/>
        <pc:sldMkLst>
          <pc:docMk/>
          <pc:sldMk cId="3764625510" sldId="368"/>
        </pc:sldMkLst>
      </pc:sldChg>
      <pc:sldChg chg="add del">
        <pc:chgData name="Jamin,Jean J.H.A.C." userId="f2903696-3cdb-4ce9-ba50-43d293997050" providerId="ADAL" clId="{1408C51E-5AB7-2C48-8A8C-86A308CAB702}" dt="2021-06-18T15:07:03.056" v="2" actId="2696"/>
        <pc:sldMkLst>
          <pc:docMk/>
          <pc:sldMk cId="4026327193" sldId="369"/>
        </pc:sldMkLst>
      </pc:sldChg>
      <pc:sldChg chg="add del">
        <pc:chgData name="Jamin,Jean J.H.A.C." userId="f2903696-3cdb-4ce9-ba50-43d293997050" providerId="ADAL" clId="{1408C51E-5AB7-2C48-8A8C-86A308CAB702}" dt="2021-06-18T15:07:03.056" v="2" actId="2696"/>
        <pc:sldMkLst>
          <pc:docMk/>
          <pc:sldMk cId="1041653080" sldId="370"/>
        </pc:sldMkLst>
      </pc:sldChg>
      <pc:sldChg chg="add del">
        <pc:chgData name="Jamin,Jean J.H.A.C." userId="f2903696-3cdb-4ce9-ba50-43d293997050" providerId="ADAL" clId="{1408C51E-5AB7-2C48-8A8C-86A308CAB702}" dt="2021-06-18T15:07:03.056" v="2" actId="2696"/>
        <pc:sldMkLst>
          <pc:docMk/>
          <pc:sldMk cId="1536031414" sldId="371"/>
        </pc:sldMkLst>
      </pc:sldChg>
      <pc:sldChg chg="add del">
        <pc:chgData name="Jamin,Jean J.H.A.C." userId="f2903696-3cdb-4ce9-ba50-43d293997050" providerId="ADAL" clId="{1408C51E-5AB7-2C48-8A8C-86A308CAB702}" dt="2021-06-18T15:07:03.056" v="2" actId="2696"/>
        <pc:sldMkLst>
          <pc:docMk/>
          <pc:sldMk cId="1072731018" sldId="372"/>
        </pc:sldMkLst>
      </pc:sldChg>
      <pc:sldChg chg="del">
        <pc:chgData name="Jamin,Jean J.H.A.C." userId="f2903696-3cdb-4ce9-ba50-43d293997050" providerId="ADAL" clId="{1408C51E-5AB7-2C48-8A8C-86A308CAB702}" dt="2021-06-18T15:07:33.454" v="3" actId="2696"/>
        <pc:sldMkLst>
          <pc:docMk/>
          <pc:sldMk cId="873082936" sldId="373"/>
        </pc:sldMkLst>
      </pc:sldChg>
      <pc:sldChg chg="del">
        <pc:chgData name="Jamin,Jean J.H.A.C." userId="f2903696-3cdb-4ce9-ba50-43d293997050" providerId="ADAL" clId="{1408C51E-5AB7-2C48-8A8C-86A308CAB702}" dt="2021-06-18T15:07:33.454" v="3" actId="2696"/>
        <pc:sldMkLst>
          <pc:docMk/>
          <pc:sldMk cId="3711552292" sldId="374"/>
        </pc:sldMkLst>
      </pc:sldChg>
      <pc:sldChg chg="del">
        <pc:chgData name="Jamin,Jean J.H.A.C." userId="f2903696-3cdb-4ce9-ba50-43d293997050" providerId="ADAL" clId="{1408C51E-5AB7-2C48-8A8C-86A308CAB702}" dt="2021-06-18T15:07:33.454" v="3" actId="2696"/>
        <pc:sldMkLst>
          <pc:docMk/>
          <pc:sldMk cId="743893598" sldId="376"/>
        </pc:sldMkLst>
      </pc:sldChg>
      <pc:sldChg chg="del">
        <pc:chgData name="Jamin,Jean J.H.A.C." userId="f2903696-3cdb-4ce9-ba50-43d293997050" providerId="ADAL" clId="{1408C51E-5AB7-2C48-8A8C-86A308CAB702}" dt="2021-06-18T15:05:12.677" v="0" actId="2696"/>
        <pc:sldMkLst>
          <pc:docMk/>
          <pc:sldMk cId="3069508372" sldId="378"/>
        </pc:sldMkLst>
      </pc:sldChg>
      <pc:sldChg chg="del">
        <pc:chgData name="Jamin,Jean J.H.A.C." userId="f2903696-3cdb-4ce9-ba50-43d293997050" providerId="ADAL" clId="{1408C51E-5AB7-2C48-8A8C-86A308CAB702}" dt="2021-06-18T15:07:33.454" v="3" actId="2696"/>
        <pc:sldMkLst>
          <pc:docMk/>
          <pc:sldMk cId="71353286" sldId="381"/>
        </pc:sldMkLst>
      </pc:sldChg>
      <pc:sldChg chg="del">
        <pc:chgData name="Jamin,Jean J.H.A.C." userId="f2903696-3cdb-4ce9-ba50-43d293997050" providerId="ADAL" clId="{1408C51E-5AB7-2C48-8A8C-86A308CAB702}" dt="2021-06-18T15:05:12.677" v="0" actId="2696"/>
        <pc:sldMkLst>
          <pc:docMk/>
          <pc:sldMk cId="2791885778" sldId="382"/>
        </pc:sldMkLst>
      </pc:sldChg>
      <pc:sldChg chg="del">
        <pc:chgData name="Jamin,Jean J.H.A.C." userId="f2903696-3cdb-4ce9-ba50-43d293997050" providerId="ADAL" clId="{1408C51E-5AB7-2C48-8A8C-86A308CAB702}" dt="2021-06-18T15:05:12.677" v="0" actId="2696"/>
        <pc:sldMkLst>
          <pc:docMk/>
          <pc:sldMk cId="2825306367" sldId="383"/>
        </pc:sldMkLst>
      </pc:sldChg>
      <pc:sldChg chg="del">
        <pc:chgData name="Jamin,Jean J.H.A.C." userId="f2903696-3cdb-4ce9-ba50-43d293997050" providerId="ADAL" clId="{1408C51E-5AB7-2C48-8A8C-86A308CAB702}" dt="2021-06-18T15:05:12.677" v="0" actId="2696"/>
        <pc:sldMkLst>
          <pc:docMk/>
          <pc:sldMk cId="2145736222" sldId="384"/>
        </pc:sldMkLst>
      </pc:sldChg>
      <pc:sldChg chg="add del">
        <pc:chgData name="Jamin,Jean J.H.A.C." userId="f2903696-3cdb-4ce9-ba50-43d293997050" providerId="ADAL" clId="{1408C51E-5AB7-2C48-8A8C-86A308CAB702}" dt="2021-06-18T15:07:03.056" v="2" actId="2696"/>
        <pc:sldMkLst>
          <pc:docMk/>
          <pc:sldMk cId="3905921584" sldId="385"/>
        </pc:sldMkLst>
      </pc:sldChg>
      <pc:sldChg chg="del">
        <pc:chgData name="Jamin,Jean J.H.A.C." userId="f2903696-3cdb-4ce9-ba50-43d293997050" providerId="ADAL" clId="{1408C51E-5AB7-2C48-8A8C-86A308CAB702}" dt="2021-06-18T15:07:33.454" v="3" actId="2696"/>
        <pc:sldMkLst>
          <pc:docMk/>
          <pc:sldMk cId="26397653" sldId="386"/>
        </pc:sldMkLst>
      </pc:sldChg>
      <pc:sldChg chg="del">
        <pc:chgData name="Jamin,Jean J.H.A.C." userId="f2903696-3cdb-4ce9-ba50-43d293997050" providerId="ADAL" clId="{1408C51E-5AB7-2C48-8A8C-86A308CAB702}" dt="2021-06-18T15:05:12.677" v="0" actId="2696"/>
        <pc:sldMkLst>
          <pc:docMk/>
          <pc:sldMk cId="1207151648" sldId="387"/>
        </pc:sldMkLst>
      </pc:sldChg>
      <pc:sldChg chg="add del">
        <pc:chgData name="Jamin,Jean J.H.A.C." userId="f2903696-3cdb-4ce9-ba50-43d293997050" providerId="ADAL" clId="{1408C51E-5AB7-2C48-8A8C-86A308CAB702}" dt="2021-06-18T15:07:03.056" v="2" actId="2696"/>
        <pc:sldMkLst>
          <pc:docMk/>
          <pc:sldMk cId="1504791712" sldId="388"/>
        </pc:sldMkLst>
      </pc:sldChg>
      <pc:sldChg chg="del">
        <pc:chgData name="Jamin,Jean J.H.A.C." userId="f2903696-3cdb-4ce9-ba50-43d293997050" providerId="ADAL" clId="{1408C51E-5AB7-2C48-8A8C-86A308CAB702}" dt="2021-06-18T15:07:33.454" v="3" actId="2696"/>
        <pc:sldMkLst>
          <pc:docMk/>
          <pc:sldMk cId="2878200988" sldId="389"/>
        </pc:sldMkLst>
      </pc:sldChg>
      <pc:sldMasterChg chg="delSldLayout">
        <pc:chgData name="Jamin,Jean J.H.A.C." userId="f2903696-3cdb-4ce9-ba50-43d293997050" providerId="ADAL" clId="{1408C51E-5AB7-2C48-8A8C-86A308CAB702}" dt="2021-06-18T15:05:12.677" v="0" actId="2696"/>
        <pc:sldMasterMkLst>
          <pc:docMk/>
          <pc:sldMasterMk cId="3502873976" sldId="2147483648"/>
        </pc:sldMasterMkLst>
        <pc:sldLayoutChg chg="del">
          <pc:chgData name="Jamin,Jean J.H.A.C." userId="f2903696-3cdb-4ce9-ba50-43d293997050" providerId="ADAL" clId="{1408C51E-5AB7-2C48-8A8C-86A308CAB702}" dt="2021-06-18T15:05:12.677" v="0" actId="2696"/>
          <pc:sldLayoutMkLst>
            <pc:docMk/>
            <pc:sldMasterMk cId="3502873976" sldId="2147483648"/>
            <pc:sldLayoutMk cId="2902075625" sldId="2147483661"/>
          </pc:sldLayoutMkLst>
        </pc:sldLayoutChg>
        <pc:sldLayoutChg chg="del">
          <pc:chgData name="Jamin,Jean J.H.A.C." userId="f2903696-3cdb-4ce9-ba50-43d293997050" providerId="ADAL" clId="{1408C51E-5AB7-2C48-8A8C-86A308CAB702}" dt="2021-06-18T15:05:12.677" v="0" actId="2696"/>
          <pc:sldLayoutMkLst>
            <pc:docMk/>
            <pc:sldMasterMk cId="3502873976" sldId="2147483648"/>
            <pc:sldLayoutMk cId="3923857431" sldId="2147483662"/>
          </pc:sldLayoutMkLst>
        </pc:sldLayoutChg>
        <pc:sldLayoutChg chg="del">
          <pc:chgData name="Jamin,Jean J.H.A.C." userId="f2903696-3cdb-4ce9-ba50-43d293997050" providerId="ADAL" clId="{1408C51E-5AB7-2C48-8A8C-86A308CAB702}" dt="2021-06-18T15:05:12.677" v="0" actId="2696"/>
          <pc:sldLayoutMkLst>
            <pc:docMk/>
            <pc:sldMasterMk cId="3502873976" sldId="2147483648"/>
            <pc:sldLayoutMk cId="4071046557" sldId="2147483663"/>
          </pc:sldLayoutMkLst>
        </pc:sldLayoutChg>
      </pc:sldMasterChg>
    </pc:docChg>
  </pc:docChgLst>
  <pc:docChgLst>
    <pc:chgData name="Aalst,Bianca B. van der" userId="S::886399@fontys.nl::d254a686-399c-4101-b97d-ebdd06d74b57" providerId="AD" clId="Web-{C3DD4464-DA6C-4911-BCAE-C6480E655828}"/>
    <pc:docChg chg="modSld">
      <pc:chgData name="Aalst,Bianca B. van der" userId="S::886399@fontys.nl::d254a686-399c-4101-b97d-ebdd06d74b57" providerId="AD" clId="Web-{C3DD4464-DA6C-4911-BCAE-C6480E655828}" dt="2021-06-17T14:30:48.252" v="60" actId="20577"/>
      <pc:docMkLst>
        <pc:docMk/>
      </pc:docMkLst>
      <pc:sldChg chg="modSp">
        <pc:chgData name="Aalst,Bianca B. van der" userId="S::886399@fontys.nl::d254a686-399c-4101-b97d-ebdd06d74b57" providerId="AD" clId="Web-{C3DD4464-DA6C-4911-BCAE-C6480E655828}" dt="2021-06-17T14:30:06.673" v="47" actId="14100"/>
        <pc:sldMkLst>
          <pc:docMk/>
          <pc:sldMk cId="0" sldId="271"/>
        </pc:sldMkLst>
        <pc:spChg chg="mod">
          <ac:chgData name="Aalst,Bianca B. van der" userId="S::886399@fontys.nl::d254a686-399c-4101-b97d-ebdd06d74b57" providerId="AD" clId="Web-{C3DD4464-DA6C-4911-BCAE-C6480E655828}" dt="2021-06-17T14:30:06.673" v="47" actId="14100"/>
          <ac:spMkLst>
            <pc:docMk/>
            <pc:sldMk cId="0" sldId="271"/>
            <ac:spMk id="215" creationId="{00000000-0000-0000-0000-000000000000}"/>
          </ac:spMkLst>
        </pc:spChg>
      </pc:sldChg>
      <pc:sldChg chg="addSp delSp modSp">
        <pc:chgData name="Aalst,Bianca B. van der" userId="S::886399@fontys.nl::d254a686-399c-4101-b97d-ebdd06d74b57" providerId="AD" clId="Web-{C3DD4464-DA6C-4911-BCAE-C6480E655828}" dt="2021-06-17T14:30:48.252" v="60" actId="20577"/>
        <pc:sldMkLst>
          <pc:docMk/>
          <pc:sldMk cId="0" sldId="272"/>
        </pc:sldMkLst>
        <pc:spChg chg="mod">
          <ac:chgData name="Aalst,Bianca B. van der" userId="S::886399@fontys.nl::d254a686-399c-4101-b97d-ebdd06d74b57" providerId="AD" clId="Web-{C3DD4464-DA6C-4911-BCAE-C6480E655828}" dt="2021-06-17T14:30:48.252" v="60" actId="20577"/>
          <ac:spMkLst>
            <pc:docMk/>
            <pc:sldMk cId="0" sldId="272"/>
            <ac:spMk id="8" creationId="{B41640C8-60E0-9D4D-AAC4-E303D4570AEA}"/>
          </ac:spMkLst>
        </pc:spChg>
        <pc:spChg chg="add del">
          <ac:chgData name="Aalst,Bianca B. van der" userId="S::886399@fontys.nl::d254a686-399c-4101-b97d-ebdd06d74b57" providerId="AD" clId="Web-{C3DD4464-DA6C-4911-BCAE-C6480E655828}" dt="2021-06-17T14:30:19.080" v="50"/>
          <ac:spMkLst>
            <pc:docMk/>
            <pc:sldMk cId="0" sldId="272"/>
            <ac:spMk id="9" creationId="{ACADAE4E-119C-4F91-BA12-DE6A2D9E99CF}"/>
          </ac:spMkLst>
        </pc:spChg>
        <pc:spChg chg="mod">
          <ac:chgData name="Aalst,Bianca B. van der" userId="S::886399@fontys.nl::d254a686-399c-4101-b97d-ebdd06d74b57" providerId="AD" clId="Web-{C3DD4464-DA6C-4911-BCAE-C6480E655828}" dt="2021-06-17T14:30:44.018" v="57" actId="1076"/>
          <ac:spMkLst>
            <pc:docMk/>
            <pc:sldMk cId="0" sldId="272"/>
            <ac:spMk id="221" creationId="{00000000-0000-0000-0000-000000000000}"/>
          </ac:spMkLst>
        </pc:spChg>
        <pc:picChg chg="mod">
          <ac:chgData name="Aalst,Bianca B. van der" userId="S::886399@fontys.nl::d254a686-399c-4101-b97d-ebdd06d74b57" providerId="AD" clId="Web-{C3DD4464-DA6C-4911-BCAE-C6480E655828}" dt="2021-06-17T14:30:44.049" v="58" actId="1076"/>
          <ac:picMkLst>
            <pc:docMk/>
            <pc:sldMk cId="0" sldId="272"/>
            <ac:picMk id="4" creationId="{B34B3960-B6AD-C04E-A091-B8D5B19533D6}"/>
          </ac:picMkLst>
        </pc:picChg>
        <pc:picChg chg="mod">
          <ac:chgData name="Aalst,Bianca B. van der" userId="S::886399@fontys.nl::d254a686-399c-4101-b97d-ebdd06d74b57" providerId="AD" clId="Web-{C3DD4464-DA6C-4911-BCAE-C6480E655828}" dt="2021-06-17T14:30:34.861" v="55" actId="1076"/>
          <ac:picMkLst>
            <pc:docMk/>
            <pc:sldMk cId="0" sldId="272"/>
            <ac:picMk id="6" creationId="{6A2308C5-6E1F-BE40-8E62-91870FB48B8B}"/>
          </ac:picMkLst>
        </pc:picChg>
      </pc:sldChg>
      <pc:sldChg chg="modSp">
        <pc:chgData name="Aalst,Bianca B. van der" userId="S::886399@fontys.nl::d254a686-399c-4101-b97d-ebdd06d74b57" providerId="AD" clId="Web-{C3DD4464-DA6C-4911-BCAE-C6480E655828}" dt="2021-06-17T14:26:03.464" v="3" actId="20577"/>
        <pc:sldMkLst>
          <pc:docMk/>
          <pc:sldMk cId="2254887079" sldId="292"/>
        </pc:sldMkLst>
        <pc:spChg chg="mod">
          <ac:chgData name="Aalst,Bianca B. van der" userId="S::886399@fontys.nl::d254a686-399c-4101-b97d-ebdd06d74b57" providerId="AD" clId="Web-{C3DD4464-DA6C-4911-BCAE-C6480E655828}" dt="2021-06-17T14:26:03.464" v="3" actId="20577"/>
          <ac:spMkLst>
            <pc:docMk/>
            <pc:sldMk cId="2254887079" sldId="292"/>
            <ac:spMk id="2" creationId="{00000000-0000-0000-0000-000000000000}"/>
          </ac:spMkLst>
        </pc:spChg>
      </pc:sldChg>
      <pc:sldChg chg="modSp">
        <pc:chgData name="Aalst,Bianca B. van der" userId="S::886399@fontys.nl::d254a686-399c-4101-b97d-ebdd06d74b57" providerId="AD" clId="Web-{C3DD4464-DA6C-4911-BCAE-C6480E655828}" dt="2021-06-17T14:27:26.810" v="10" actId="20577"/>
        <pc:sldMkLst>
          <pc:docMk/>
          <pc:sldMk cId="3840637645" sldId="294"/>
        </pc:sldMkLst>
        <pc:spChg chg="mod">
          <ac:chgData name="Aalst,Bianca B. van der" userId="S::886399@fontys.nl::d254a686-399c-4101-b97d-ebdd06d74b57" providerId="AD" clId="Web-{C3DD4464-DA6C-4911-BCAE-C6480E655828}" dt="2021-06-17T14:27:26.810" v="10" actId="20577"/>
          <ac:spMkLst>
            <pc:docMk/>
            <pc:sldMk cId="3840637645" sldId="294"/>
            <ac:spMk id="2" creationId="{00000000-0000-0000-0000-000000000000}"/>
          </ac:spMkLst>
        </pc:spChg>
      </pc:sldChg>
      <pc:sldChg chg="modSp">
        <pc:chgData name="Aalst,Bianca B. van der" userId="S::886399@fontys.nl::d254a686-399c-4101-b97d-ebdd06d74b57" providerId="AD" clId="Web-{C3DD4464-DA6C-4911-BCAE-C6480E655828}" dt="2021-06-17T14:27:35.045" v="12" actId="20577"/>
        <pc:sldMkLst>
          <pc:docMk/>
          <pc:sldMk cId="1704966886" sldId="295"/>
        </pc:sldMkLst>
        <pc:spChg chg="mod">
          <ac:chgData name="Aalst,Bianca B. van der" userId="S::886399@fontys.nl::d254a686-399c-4101-b97d-ebdd06d74b57" providerId="AD" clId="Web-{C3DD4464-DA6C-4911-BCAE-C6480E655828}" dt="2021-06-17T14:27:35.045" v="12" actId="20577"/>
          <ac:spMkLst>
            <pc:docMk/>
            <pc:sldMk cId="1704966886" sldId="295"/>
            <ac:spMk id="2" creationId="{00000000-0000-0000-0000-000000000000}"/>
          </ac:spMkLst>
        </pc:spChg>
      </pc:sldChg>
      <pc:sldChg chg="modSp">
        <pc:chgData name="Aalst,Bianca B. van der" userId="S::886399@fontys.nl::d254a686-399c-4101-b97d-ebdd06d74b57" providerId="AD" clId="Web-{C3DD4464-DA6C-4911-BCAE-C6480E655828}" dt="2021-06-17T14:27:43.998" v="14" actId="20577"/>
        <pc:sldMkLst>
          <pc:docMk/>
          <pc:sldMk cId="232688048" sldId="296"/>
        </pc:sldMkLst>
        <pc:spChg chg="mod">
          <ac:chgData name="Aalst,Bianca B. van der" userId="S::886399@fontys.nl::d254a686-399c-4101-b97d-ebdd06d74b57" providerId="AD" clId="Web-{C3DD4464-DA6C-4911-BCAE-C6480E655828}" dt="2021-06-17T14:27:43.998" v="14" actId="20577"/>
          <ac:spMkLst>
            <pc:docMk/>
            <pc:sldMk cId="232688048" sldId="296"/>
            <ac:spMk id="2" creationId="{00000000-0000-0000-0000-000000000000}"/>
          </ac:spMkLst>
        </pc:spChg>
      </pc:sldChg>
      <pc:sldChg chg="modSp">
        <pc:chgData name="Aalst,Bianca B. van der" userId="S::886399@fontys.nl::d254a686-399c-4101-b97d-ebdd06d74b57" providerId="AD" clId="Web-{C3DD4464-DA6C-4911-BCAE-C6480E655828}" dt="2021-06-17T14:27:30.873" v="11" actId="20577"/>
        <pc:sldMkLst>
          <pc:docMk/>
          <pc:sldMk cId="2728623609" sldId="299"/>
        </pc:sldMkLst>
        <pc:spChg chg="mod">
          <ac:chgData name="Aalst,Bianca B. van der" userId="S::886399@fontys.nl::d254a686-399c-4101-b97d-ebdd06d74b57" providerId="AD" clId="Web-{C3DD4464-DA6C-4911-BCAE-C6480E655828}" dt="2021-06-17T14:27:30.873" v="11" actId="20577"/>
          <ac:spMkLst>
            <pc:docMk/>
            <pc:sldMk cId="2728623609" sldId="299"/>
            <ac:spMk id="2" creationId="{00000000-0000-0000-0000-000000000000}"/>
          </ac:spMkLst>
        </pc:spChg>
      </pc:sldChg>
      <pc:sldChg chg="modSp">
        <pc:chgData name="Aalst,Bianca B. van der" userId="S::886399@fontys.nl::d254a686-399c-4101-b97d-ebdd06d74b57" providerId="AD" clId="Web-{C3DD4464-DA6C-4911-BCAE-C6480E655828}" dt="2021-06-17T14:27:39.935" v="13" actId="20577"/>
        <pc:sldMkLst>
          <pc:docMk/>
          <pc:sldMk cId="1261793917" sldId="300"/>
        </pc:sldMkLst>
        <pc:spChg chg="mod">
          <ac:chgData name="Aalst,Bianca B. van der" userId="S::886399@fontys.nl::d254a686-399c-4101-b97d-ebdd06d74b57" providerId="AD" clId="Web-{C3DD4464-DA6C-4911-BCAE-C6480E655828}" dt="2021-06-17T14:27:39.935" v="13" actId="20577"/>
          <ac:spMkLst>
            <pc:docMk/>
            <pc:sldMk cId="1261793917" sldId="300"/>
            <ac:spMk id="2" creationId="{00000000-0000-0000-0000-000000000000}"/>
          </ac:spMkLst>
        </pc:spChg>
      </pc:sldChg>
      <pc:sldChg chg="modSp">
        <pc:chgData name="Aalst,Bianca B. van der" userId="S::886399@fontys.nl::d254a686-399c-4101-b97d-ebdd06d74b57" providerId="AD" clId="Web-{C3DD4464-DA6C-4911-BCAE-C6480E655828}" dt="2021-06-17T14:26:55.137" v="5"/>
        <pc:sldMkLst>
          <pc:docMk/>
          <pc:sldMk cId="3384130133" sldId="301"/>
        </pc:sldMkLst>
        <pc:spChg chg="mod">
          <ac:chgData name="Aalst,Bianca B. van der" userId="S::886399@fontys.nl::d254a686-399c-4101-b97d-ebdd06d74b57" providerId="AD" clId="Web-{C3DD4464-DA6C-4911-BCAE-C6480E655828}" dt="2021-06-17T14:26:55.137" v="5"/>
          <ac:spMkLst>
            <pc:docMk/>
            <pc:sldMk cId="3384130133" sldId="301"/>
            <ac:spMk id="2" creationId="{00000000-0000-0000-0000-000000000000}"/>
          </ac:spMkLst>
        </pc:spChg>
      </pc:sldChg>
      <pc:sldChg chg="modSp">
        <pc:chgData name="Aalst,Bianca B. van der" userId="S::886399@fontys.nl::d254a686-399c-4101-b97d-ebdd06d74b57" providerId="AD" clId="Web-{C3DD4464-DA6C-4911-BCAE-C6480E655828}" dt="2021-06-17T14:27:01.059" v="6" actId="20577"/>
        <pc:sldMkLst>
          <pc:docMk/>
          <pc:sldMk cId="2372390132" sldId="302"/>
        </pc:sldMkLst>
        <pc:spChg chg="mod">
          <ac:chgData name="Aalst,Bianca B. van der" userId="S::886399@fontys.nl::d254a686-399c-4101-b97d-ebdd06d74b57" providerId="AD" clId="Web-{C3DD4464-DA6C-4911-BCAE-C6480E655828}" dt="2021-06-17T14:27:01.059" v="6" actId="20577"/>
          <ac:spMkLst>
            <pc:docMk/>
            <pc:sldMk cId="2372390132" sldId="302"/>
            <ac:spMk id="2" creationId="{00000000-0000-0000-0000-000000000000}"/>
          </ac:spMkLst>
        </pc:spChg>
      </pc:sldChg>
      <pc:sldChg chg="modSp">
        <pc:chgData name="Aalst,Bianca B. van der" userId="S::886399@fontys.nl::d254a686-399c-4101-b97d-ebdd06d74b57" providerId="AD" clId="Web-{C3DD4464-DA6C-4911-BCAE-C6480E655828}" dt="2021-06-17T14:27:09.857" v="7" actId="20577"/>
        <pc:sldMkLst>
          <pc:docMk/>
          <pc:sldMk cId="1320468788" sldId="303"/>
        </pc:sldMkLst>
        <pc:spChg chg="mod">
          <ac:chgData name="Aalst,Bianca B. van der" userId="S::886399@fontys.nl::d254a686-399c-4101-b97d-ebdd06d74b57" providerId="AD" clId="Web-{C3DD4464-DA6C-4911-BCAE-C6480E655828}" dt="2021-06-17T14:27:09.857" v="7" actId="20577"/>
          <ac:spMkLst>
            <pc:docMk/>
            <pc:sldMk cId="1320468788" sldId="303"/>
            <ac:spMk id="2" creationId="{00000000-0000-0000-0000-000000000000}"/>
          </ac:spMkLst>
        </pc:spChg>
      </pc:sldChg>
      <pc:sldChg chg="modSp">
        <pc:chgData name="Aalst,Bianca B. van der" userId="S::886399@fontys.nl::d254a686-399c-4101-b97d-ebdd06d74b57" providerId="AD" clId="Web-{C3DD4464-DA6C-4911-BCAE-C6480E655828}" dt="2021-06-17T14:27:21.466" v="9" actId="20577"/>
        <pc:sldMkLst>
          <pc:docMk/>
          <pc:sldMk cId="1950529932" sldId="312"/>
        </pc:sldMkLst>
        <pc:spChg chg="mod">
          <ac:chgData name="Aalst,Bianca B. van der" userId="S::886399@fontys.nl::d254a686-399c-4101-b97d-ebdd06d74b57" providerId="AD" clId="Web-{C3DD4464-DA6C-4911-BCAE-C6480E655828}" dt="2021-06-17T14:27:21.466" v="9" actId="20577"/>
          <ac:spMkLst>
            <pc:docMk/>
            <pc:sldMk cId="1950529932" sldId="312"/>
            <ac:spMk id="2" creationId="{00000000-0000-0000-0000-000000000000}"/>
          </ac:spMkLst>
        </pc:spChg>
      </pc:sldChg>
      <pc:sldChg chg="modSp">
        <pc:chgData name="Aalst,Bianca B. van der" userId="S::886399@fontys.nl::d254a686-399c-4101-b97d-ebdd06d74b57" providerId="AD" clId="Web-{C3DD4464-DA6C-4911-BCAE-C6480E655828}" dt="2021-06-17T14:27:47.857" v="15" actId="20577"/>
        <pc:sldMkLst>
          <pc:docMk/>
          <pc:sldMk cId="573246338" sldId="313"/>
        </pc:sldMkLst>
        <pc:spChg chg="mod">
          <ac:chgData name="Aalst,Bianca B. van der" userId="S::886399@fontys.nl::d254a686-399c-4101-b97d-ebdd06d74b57" providerId="AD" clId="Web-{C3DD4464-DA6C-4911-BCAE-C6480E655828}" dt="2021-06-17T14:27:47.857" v="15" actId="20577"/>
          <ac:spMkLst>
            <pc:docMk/>
            <pc:sldMk cId="573246338" sldId="313"/>
            <ac:spMk id="2" creationId="{00000000-0000-0000-0000-000000000000}"/>
          </ac:spMkLst>
        </pc:spChg>
      </pc:sldChg>
      <pc:sldChg chg="modSp">
        <pc:chgData name="Aalst,Bianca B. van der" userId="S::886399@fontys.nl::d254a686-399c-4101-b97d-ebdd06d74b57" providerId="AD" clId="Web-{C3DD4464-DA6C-4911-BCAE-C6480E655828}" dt="2021-06-17T14:28:23.030" v="16" actId="20577"/>
        <pc:sldMkLst>
          <pc:docMk/>
          <pc:sldMk cId="3820304907" sldId="314"/>
        </pc:sldMkLst>
        <pc:spChg chg="mod">
          <ac:chgData name="Aalst,Bianca B. van der" userId="S::886399@fontys.nl::d254a686-399c-4101-b97d-ebdd06d74b57" providerId="AD" clId="Web-{C3DD4464-DA6C-4911-BCAE-C6480E655828}" dt="2021-06-17T14:28:23.030" v="16" actId="20577"/>
          <ac:spMkLst>
            <pc:docMk/>
            <pc:sldMk cId="3820304907" sldId="314"/>
            <ac:spMk id="2" creationId="{00000000-0000-0000-0000-000000000000}"/>
          </ac:spMkLst>
        </pc:spChg>
      </pc:sldChg>
      <pc:sldChg chg="modSp">
        <pc:chgData name="Aalst,Bianca B. van der" userId="S::886399@fontys.nl::d254a686-399c-4101-b97d-ebdd06d74b57" providerId="AD" clId="Web-{C3DD4464-DA6C-4911-BCAE-C6480E655828}" dt="2021-06-17T14:28:27.014" v="17" actId="20577"/>
        <pc:sldMkLst>
          <pc:docMk/>
          <pc:sldMk cId="171866925" sldId="315"/>
        </pc:sldMkLst>
        <pc:spChg chg="mod">
          <ac:chgData name="Aalst,Bianca B. van der" userId="S::886399@fontys.nl::d254a686-399c-4101-b97d-ebdd06d74b57" providerId="AD" clId="Web-{C3DD4464-DA6C-4911-BCAE-C6480E655828}" dt="2021-06-17T14:28:27.014" v="17" actId="20577"/>
          <ac:spMkLst>
            <pc:docMk/>
            <pc:sldMk cId="171866925" sldId="315"/>
            <ac:spMk id="2" creationId="{00000000-0000-0000-0000-000000000000}"/>
          </ac:spMkLst>
        </pc:spChg>
      </pc:sldChg>
      <pc:sldChg chg="modSp">
        <pc:chgData name="Aalst,Bianca B. van der" userId="S::886399@fontys.nl::d254a686-399c-4101-b97d-ebdd06d74b57" providerId="AD" clId="Web-{C3DD4464-DA6C-4911-BCAE-C6480E655828}" dt="2021-06-17T14:28:30.655" v="18" actId="20577"/>
        <pc:sldMkLst>
          <pc:docMk/>
          <pc:sldMk cId="3305886431" sldId="316"/>
        </pc:sldMkLst>
        <pc:spChg chg="mod">
          <ac:chgData name="Aalst,Bianca B. van der" userId="S::886399@fontys.nl::d254a686-399c-4101-b97d-ebdd06d74b57" providerId="AD" clId="Web-{C3DD4464-DA6C-4911-BCAE-C6480E655828}" dt="2021-06-17T14:28:30.655" v="18" actId="20577"/>
          <ac:spMkLst>
            <pc:docMk/>
            <pc:sldMk cId="3305886431" sldId="316"/>
            <ac:spMk id="2" creationId="{00000000-0000-0000-0000-000000000000}"/>
          </ac:spMkLst>
        </pc:spChg>
      </pc:sldChg>
      <pc:sldChg chg="modSp">
        <pc:chgData name="Aalst,Bianca B. van der" userId="S::886399@fontys.nl::d254a686-399c-4101-b97d-ebdd06d74b57" providerId="AD" clId="Web-{C3DD4464-DA6C-4911-BCAE-C6480E655828}" dt="2021-06-17T14:28:33.843" v="19" actId="20577"/>
        <pc:sldMkLst>
          <pc:docMk/>
          <pc:sldMk cId="3013566641" sldId="317"/>
        </pc:sldMkLst>
        <pc:spChg chg="mod">
          <ac:chgData name="Aalst,Bianca B. van der" userId="S::886399@fontys.nl::d254a686-399c-4101-b97d-ebdd06d74b57" providerId="AD" clId="Web-{C3DD4464-DA6C-4911-BCAE-C6480E655828}" dt="2021-06-17T14:28:33.843" v="19" actId="20577"/>
          <ac:spMkLst>
            <pc:docMk/>
            <pc:sldMk cId="3013566641" sldId="317"/>
            <ac:spMk id="2" creationId="{00000000-0000-0000-0000-000000000000}"/>
          </ac:spMkLst>
        </pc:spChg>
      </pc:sldChg>
      <pc:sldChg chg="modSp">
        <pc:chgData name="Aalst,Bianca B. van der" userId="S::886399@fontys.nl::d254a686-399c-4101-b97d-ebdd06d74b57" providerId="AD" clId="Web-{C3DD4464-DA6C-4911-BCAE-C6480E655828}" dt="2021-06-17T14:28:38.499" v="20" actId="20577"/>
        <pc:sldMkLst>
          <pc:docMk/>
          <pc:sldMk cId="3693076071" sldId="318"/>
        </pc:sldMkLst>
        <pc:spChg chg="mod">
          <ac:chgData name="Aalst,Bianca B. van der" userId="S::886399@fontys.nl::d254a686-399c-4101-b97d-ebdd06d74b57" providerId="AD" clId="Web-{C3DD4464-DA6C-4911-BCAE-C6480E655828}" dt="2021-06-17T14:28:38.499" v="20" actId="20577"/>
          <ac:spMkLst>
            <pc:docMk/>
            <pc:sldMk cId="3693076071" sldId="318"/>
            <ac:spMk id="2" creationId="{00000000-0000-0000-0000-000000000000}"/>
          </ac:spMkLst>
        </pc:spChg>
      </pc:sldChg>
      <pc:sldChg chg="modSp">
        <pc:chgData name="Aalst,Bianca B. van der" userId="S::886399@fontys.nl::d254a686-399c-4101-b97d-ebdd06d74b57" providerId="AD" clId="Web-{C3DD4464-DA6C-4911-BCAE-C6480E655828}" dt="2021-06-17T14:28:42.280" v="21" actId="20577"/>
        <pc:sldMkLst>
          <pc:docMk/>
          <pc:sldMk cId="1698104280" sldId="319"/>
        </pc:sldMkLst>
        <pc:spChg chg="mod">
          <ac:chgData name="Aalst,Bianca B. van der" userId="S::886399@fontys.nl::d254a686-399c-4101-b97d-ebdd06d74b57" providerId="AD" clId="Web-{C3DD4464-DA6C-4911-BCAE-C6480E655828}" dt="2021-06-17T14:28:42.280" v="21" actId="20577"/>
          <ac:spMkLst>
            <pc:docMk/>
            <pc:sldMk cId="1698104280" sldId="319"/>
            <ac:spMk id="2" creationId="{00000000-0000-0000-0000-000000000000}"/>
          </ac:spMkLst>
        </pc:spChg>
      </pc:sldChg>
      <pc:sldChg chg="modSp">
        <pc:chgData name="Aalst,Bianca B. van der" userId="S::886399@fontys.nl::d254a686-399c-4101-b97d-ebdd06d74b57" providerId="AD" clId="Web-{C3DD4464-DA6C-4911-BCAE-C6480E655828}" dt="2021-06-17T14:28:46.202" v="22" actId="20577"/>
        <pc:sldMkLst>
          <pc:docMk/>
          <pc:sldMk cId="1829345837" sldId="320"/>
        </pc:sldMkLst>
        <pc:spChg chg="mod">
          <ac:chgData name="Aalst,Bianca B. van der" userId="S::886399@fontys.nl::d254a686-399c-4101-b97d-ebdd06d74b57" providerId="AD" clId="Web-{C3DD4464-DA6C-4911-BCAE-C6480E655828}" dt="2021-06-17T14:28:46.202" v="22" actId="20577"/>
          <ac:spMkLst>
            <pc:docMk/>
            <pc:sldMk cId="1829345837" sldId="320"/>
            <ac:spMk id="2" creationId="{00000000-0000-0000-0000-000000000000}"/>
          </ac:spMkLst>
        </pc:spChg>
      </pc:sldChg>
      <pc:sldChg chg="modSp">
        <pc:chgData name="Aalst,Bianca B. van der" userId="S::886399@fontys.nl::d254a686-399c-4101-b97d-ebdd06d74b57" providerId="AD" clId="Web-{C3DD4464-DA6C-4911-BCAE-C6480E655828}" dt="2021-06-17T14:28:49.859" v="23" actId="20577"/>
        <pc:sldMkLst>
          <pc:docMk/>
          <pc:sldMk cId="1653057477" sldId="321"/>
        </pc:sldMkLst>
        <pc:spChg chg="mod">
          <ac:chgData name="Aalst,Bianca B. van der" userId="S::886399@fontys.nl::d254a686-399c-4101-b97d-ebdd06d74b57" providerId="AD" clId="Web-{C3DD4464-DA6C-4911-BCAE-C6480E655828}" dt="2021-06-17T14:28:49.859" v="23" actId="20577"/>
          <ac:spMkLst>
            <pc:docMk/>
            <pc:sldMk cId="1653057477" sldId="321"/>
            <ac:spMk id="2" creationId="{00000000-0000-0000-0000-000000000000}"/>
          </ac:spMkLst>
        </pc:spChg>
      </pc:sldChg>
      <pc:sldChg chg="modSp">
        <pc:chgData name="Aalst,Bianca B. van der" userId="S::886399@fontys.nl::d254a686-399c-4101-b97d-ebdd06d74b57" providerId="AD" clId="Web-{C3DD4464-DA6C-4911-BCAE-C6480E655828}" dt="2021-06-17T14:25:58.933" v="1" actId="20577"/>
        <pc:sldMkLst>
          <pc:docMk/>
          <pc:sldMk cId="3998333872" sldId="340"/>
        </pc:sldMkLst>
        <pc:spChg chg="mod">
          <ac:chgData name="Aalst,Bianca B. van der" userId="S::886399@fontys.nl::d254a686-399c-4101-b97d-ebdd06d74b57" providerId="AD" clId="Web-{C3DD4464-DA6C-4911-BCAE-C6480E655828}" dt="2021-06-17T14:25:58.933" v="1" actId="20577"/>
          <ac:spMkLst>
            <pc:docMk/>
            <pc:sldMk cId="3998333872" sldId="340"/>
            <ac:spMk id="2" creationId="{00000000-0000-0000-0000-000000000000}"/>
          </ac:spMkLst>
        </pc:spChg>
      </pc:sldChg>
      <pc:sldChg chg="modSp">
        <pc:chgData name="Aalst,Bianca B. van der" userId="S::886399@fontys.nl::d254a686-399c-4101-b97d-ebdd06d74b57" providerId="AD" clId="Web-{C3DD4464-DA6C-4911-BCAE-C6480E655828}" dt="2021-06-17T14:29:42.657" v="33" actId="20577"/>
        <pc:sldMkLst>
          <pc:docMk/>
          <pc:sldMk cId="4224749559" sldId="341"/>
        </pc:sldMkLst>
        <pc:spChg chg="mod">
          <ac:chgData name="Aalst,Bianca B. van der" userId="S::886399@fontys.nl::d254a686-399c-4101-b97d-ebdd06d74b57" providerId="AD" clId="Web-{C3DD4464-DA6C-4911-BCAE-C6480E655828}" dt="2021-06-17T14:29:42.657" v="33" actId="20577"/>
          <ac:spMkLst>
            <pc:docMk/>
            <pc:sldMk cId="4224749559" sldId="341"/>
            <ac:spMk id="4" creationId="{97609653-DFC9-4122-8494-92999AE6B1D9}"/>
          </ac:spMkLst>
        </pc:spChg>
      </pc:sldChg>
      <pc:sldChg chg="modSp">
        <pc:chgData name="Aalst,Bianca B. van der" userId="S::886399@fontys.nl::d254a686-399c-4101-b97d-ebdd06d74b57" providerId="AD" clId="Web-{C3DD4464-DA6C-4911-BCAE-C6480E655828}" dt="2021-06-17T14:27:14.169" v="8" actId="20577"/>
        <pc:sldMkLst>
          <pc:docMk/>
          <pc:sldMk cId="3069508372" sldId="378"/>
        </pc:sldMkLst>
        <pc:spChg chg="mod">
          <ac:chgData name="Aalst,Bianca B. van der" userId="S::886399@fontys.nl::d254a686-399c-4101-b97d-ebdd06d74b57" providerId="AD" clId="Web-{C3DD4464-DA6C-4911-BCAE-C6480E655828}" dt="2021-06-17T14:27:14.169" v="8" actId="20577"/>
          <ac:spMkLst>
            <pc:docMk/>
            <pc:sldMk cId="3069508372" sldId="378"/>
            <ac:spMk id="2" creationId="{00000000-0000-0000-0000-000000000000}"/>
          </ac:spMkLst>
        </pc:spChg>
      </pc:sldChg>
      <pc:sldChg chg="modSp modNotes">
        <pc:chgData name="Aalst,Bianca B. van der" userId="S::886399@fontys.nl::d254a686-399c-4101-b97d-ebdd06d74b57" providerId="AD" clId="Web-{C3DD4464-DA6C-4911-BCAE-C6480E655828}" dt="2021-06-17T14:29:22.688" v="28" actId="20577"/>
        <pc:sldMkLst>
          <pc:docMk/>
          <pc:sldMk cId="1843851164" sldId="379"/>
        </pc:sldMkLst>
        <pc:spChg chg="mod">
          <ac:chgData name="Aalst,Bianca B. van der" userId="S::886399@fontys.nl::d254a686-399c-4101-b97d-ebdd06d74b57" providerId="AD" clId="Web-{C3DD4464-DA6C-4911-BCAE-C6480E655828}" dt="2021-06-17T14:29:22.688" v="28" actId="20577"/>
          <ac:spMkLst>
            <pc:docMk/>
            <pc:sldMk cId="1843851164" sldId="379"/>
            <ac:spMk id="2" creationId="{00000000-0000-0000-0000-000000000000}"/>
          </ac:spMkLst>
        </pc:spChg>
      </pc:sldChg>
    </pc:docChg>
  </pc:docChgLst>
  <pc:docChgLst>
    <pc:chgData name="Velde,Robert R. van der" userId="de46b5d1-404d-4e15-a300-cab1b4a4a652" providerId="ADAL" clId="{A5B7C858-0D89-4669-8995-0D23D742FC41}"/>
    <pc:docChg chg="custSel addSld delSld modSld sldOrd">
      <pc:chgData name="Velde,Robert R. van der" userId="de46b5d1-404d-4e15-a300-cab1b4a4a652" providerId="ADAL" clId="{A5B7C858-0D89-4669-8995-0D23D742FC41}" dt="2021-06-17T08:38:36.388" v="116" actId="12"/>
      <pc:docMkLst>
        <pc:docMk/>
      </pc:docMkLst>
      <pc:sldChg chg="modSp mod">
        <pc:chgData name="Velde,Robert R. van der" userId="de46b5d1-404d-4e15-a300-cab1b4a4a652" providerId="ADAL" clId="{A5B7C858-0D89-4669-8995-0D23D742FC41}" dt="2021-06-16T07:53:28.926" v="12" actId="20577"/>
        <pc:sldMkLst>
          <pc:docMk/>
          <pc:sldMk cId="2254887079" sldId="292"/>
        </pc:sldMkLst>
        <pc:spChg chg="mod">
          <ac:chgData name="Velde,Robert R. van der" userId="de46b5d1-404d-4e15-a300-cab1b4a4a652" providerId="ADAL" clId="{A5B7C858-0D89-4669-8995-0D23D742FC41}" dt="2021-06-16T07:53:28.926" v="12" actId="20577"/>
          <ac:spMkLst>
            <pc:docMk/>
            <pc:sldMk cId="2254887079" sldId="292"/>
            <ac:spMk id="3" creationId="{00000000-0000-0000-0000-000000000000}"/>
          </ac:spMkLst>
        </pc:spChg>
      </pc:sldChg>
      <pc:sldChg chg="modSp mod">
        <pc:chgData name="Velde,Robert R. van der" userId="de46b5d1-404d-4e15-a300-cab1b4a4a652" providerId="ADAL" clId="{A5B7C858-0D89-4669-8995-0D23D742FC41}" dt="2021-06-17T08:33:55.033" v="73" actId="3626"/>
        <pc:sldMkLst>
          <pc:docMk/>
          <pc:sldMk cId="2286001276" sldId="293"/>
        </pc:sldMkLst>
        <pc:spChg chg="mod">
          <ac:chgData name="Velde,Robert R. van der" userId="de46b5d1-404d-4e15-a300-cab1b4a4a652" providerId="ADAL" clId="{A5B7C858-0D89-4669-8995-0D23D742FC41}" dt="2021-06-17T08:33:55.033" v="73" actId="3626"/>
          <ac:spMkLst>
            <pc:docMk/>
            <pc:sldMk cId="2286001276" sldId="293"/>
            <ac:spMk id="6" creationId="{166E3C3A-B6EC-4A8B-B7C4-05AD1BF5DAAA}"/>
          </ac:spMkLst>
        </pc:spChg>
      </pc:sldChg>
      <pc:sldChg chg="addSp modSp mod setBg">
        <pc:chgData name="Velde,Robert R. van der" userId="de46b5d1-404d-4e15-a300-cab1b4a4a652" providerId="ADAL" clId="{A5B7C858-0D89-4669-8995-0D23D742FC41}" dt="2021-06-17T08:38:36.388" v="116" actId="12"/>
        <pc:sldMkLst>
          <pc:docMk/>
          <pc:sldMk cId="3115493427" sldId="329"/>
        </pc:sldMkLst>
        <pc:spChg chg="mod">
          <ac:chgData name="Velde,Robert R. van der" userId="de46b5d1-404d-4e15-a300-cab1b4a4a652" providerId="ADAL" clId="{A5B7C858-0D89-4669-8995-0D23D742FC41}" dt="2021-06-17T08:33:39.337" v="72" actId="113"/>
          <ac:spMkLst>
            <pc:docMk/>
            <pc:sldMk cId="3115493427" sldId="329"/>
            <ac:spMk id="2" creationId="{00000000-0000-0000-0000-000000000000}"/>
          </ac:spMkLst>
        </pc:spChg>
        <pc:spChg chg="add mod">
          <ac:chgData name="Velde,Robert R. van der" userId="de46b5d1-404d-4e15-a300-cab1b4a4a652" providerId="ADAL" clId="{A5B7C858-0D89-4669-8995-0D23D742FC41}" dt="2021-06-17T08:33:21.942" v="65" actId="207"/>
          <ac:spMkLst>
            <pc:docMk/>
            <pc:sldMk cId="3115493427" sldId="329"/>
            <ac:spMk id="4" creationId="{A2EDF3DC-FF94-4996-B3E9-C38BC521DF3A}"/>
          </ac:spMkLst>
        </pc:spChg>
        <pc:spChg chg="add mod">
          <ac:chgData name="Velde,Robert R. van der" userId="de46b5d1-404d-4e15-a300-cab1b4a4a652" providerId="ADAL" clId="{A5B7C858-0D89-4669-8995-0D23D742FC41}" dt="2021-06-17T08:38:36.388" v="116" actId="12"/>
          <ac:spMkLst>
            <pc:docMk/>
            <pc:sldMk cId="3115493427" sldId="329"/>
            <ac:spMk id="5" creationId="{42408926-3786-4D37-B216-512C35801D31}"/>
          </ac:spMkLst>
        </pc:spChg>
      </pc:sldChg>
      <pc:sldChg chg="del">
        <pc:chgData name="Velde,Robert R. van der" userId="de46b5d1-404d-4e15-a300-cab1b4a4a652" providerId="ADAL" clId="{A5B7C858-0D89-4669-8995-0D23D742FC41}" dt="2021-06-16T07:55:14.177" v="19" actId="47"/>
        <pc:sldMkLst>
          <pc:docMk/>
          <pc:sldMk cId="1444410889" sldId="382"/>
        </pc:sldMkLst>
      </pc:sldChg>
      <pc:sldChg chg="modSp add del mod ord">
        <pc:chgData name="Velde,Robert R. van der" userId="de46b5d1-404d-4e15-a300-cab1b4a4a652" providerId="ADAL" clId="{A5B7C858-0D89-4669-8995-0D23D742FC41}" dt="2021-06-16T07:55:48.727" v="24" actId="47"/>
        <pc:sldMkLst>
          <pc:docMk/>
          <pc:sldMk cId="57143136" sldId="383"/>
        </pc:sldMkLst>
        <pc:spChg chg="mod">
          <ac:chgData name="Velde,Robert R. van der" userId="de46b5d1-404d-4e15-a300-cab1b4a4a652" providerId="ADAL" clId="{A5B7C858-0D89-4669-8995-0D23D742FC41}" dt="2021-06-16T07:55:38.411" v="23"/>
          <ac:spMkLst>
            <pc:docMk/>
            <pc:sldMk cId="57143136" sldId="383"/>
            <ac:spMk id="2" creationId="{00000000-0000-0000-0000-000000000000}"/>
          </ac:spMkLst>
        </pc:spChg>
      </pc:sldChg>
    </pc:docChg>
  </pc:docChgLst>
  <pc:docChgLst>
    <pc:chgData name="Aalst,Bianca B. van der" userId="S::886399@fontys.nl::d254a686-399c-4101-b97d-ebdd06d74b57" providerId="AD" clId="Web-{B5BE5DCB-D7F3-4A52-BE78-BF1A50FA8685}"/>
    <pc:docChg chg="modSld">
      <pc:chgData name="Aalst,Bianca B. van der" userId="S::886399@fontys.nl::d254a686-399c-4101-b97d-ebdd06d74b57" providerId="AD" clId="Web-{B5BE5DCB-D7F3-4A52-BE78-BF1A50FA8685}" dt="2021-06-17T13:56:07.859" v="203" actId="1076"/>
      <pc:docMkLst>
        <pc:docMk/>
      </pc:docMkLst>
      <pc:sldChg chg="modSp">
        <pc:chgData name="Aalst,Bianca B. van der" userId="S::886399@fontys.nl::d254a686-399c-4101-b97d-ebdd06d74b57" providerId="AD" clId="Web-{B5BE5DCB-D7F3-4A52-BE78-BF1A50FA8685}" dt="2021-06-17T13:47:21.313" v="4" actId="20577"/>
        <pc:sldMkLst>
          <pc:docMk/>
          <pc:sldMk cId="2777973847" sldId="291"/>
        </pc:sldMkLst>
        <pc:spChg chg="mod">
          <ac:chgData name="Aalst,Bianca B. van der" userId="S::886399@fontys.nl::d254a686-399c-4101-b97d-ebdd06d74b57" providerId="AD" clId="Web-{B5BE5DCB-D7F3-4A52-BE78-BF1A50FA8685}" dt="2021-06-17T13:47:21.313" v="4" actId="20577"/>
          <ac:spMkLst>
            <pc:docMk/>
            <pc:sldMk cId="2777973847" sldId="291"/>
            <ac:spMk id="3" creationId="{00000000-0000-0000-0000-000000000000}"/>
          </ac:spMkLst>
        </pc:spChg>
      </pc:sldChg>
      <pc:sldChg chg="modSp">
        <pc:chgData name="Aalst,Bianca B. van der" userId="S::886399@fontys.nl::d254a686-399c-4101-b97d-ebdd06d74b57" providerId="AD" clId="Web-{B5BE5DCB-D7F3-4A52-BE78-BF1A50FA8685}" dt="2021-06-17T13:48:06.924" v="6" actId="20577"/>
        <pc:sldMkLst>
          <pc:docMk/>
          <pc:sldMk cId="2254887079" sldId="292"/>
        </pc:sldMkLst>
        <pc:spChg chg="mod">
          <ac:chgData name="Aalst,Bianca B. van der" userId="S::886399@fontys.nl::d254a686-399c-4101-b97d-ebdd06d74b57" providerId="AD" clId="Web-{B5BE5DCB-D7F3-4A52-BE78-BF1A50FA8685}" dt="2021-06-17T13:48:06.924" v="6" actId="20577"/>
          <ac:spMkLst>
            <pc:docMk/>
            <pc:sldMk cId="2254887079" sldId="292"/>
            <ac:spMk id="3" creationId="{00000000-0000-0000-0000-000000000000}"/>
          </ac:spMkLst>
        </pc:spChg>
      </pc:sldChg>
      <pc:sldChg chg="modSp">
        <pc:chgData name="Aalst,Bianca B. van der" userId="S::886399@fontys.nl::d254a686-399c-4101-b97d-ebdd06d74b57" providerId="AD" clId="Web-{B5BE5DCB-D7F3-4A52-BE78-BF1A50FA8685}" dt="2021-06-17T13:56:07.859" v="203" actId="1076"/>
        <pc:sldMkLst>
          <pc:docMk/>
          <pc:sldMk cId="2286001276" sldId="293"/>
        </pc:sldMkLst>
        <pc:spChg chg="mod">
          <ac:chgData name="Aalst,Bianca B. van der" userId="S::886399@fontys.nl::d254a686-399c-4101-b97d-ebdd06d74b57" providerId="AD" clId="Web-{B5BE5DCB-D7F3-4A52-BE78-BF1A50FA8685}" dt="2021-06-17T13:56:07.859" v="203" actId="1076"/>
          <ac:spMkLst>
            <pc:docMk/>
            <pc:sldMk cId="2286001276" sldId="293"/>
            <ac:spMk id="6" creationId="{166E3C3A-B6EC-4A8B-B7C4-05AD1BF5DAAA}"/>
          </ac:spMkLst>
        </pc:spChg>
      </pc:sldChg>
      <pc:sldChg chg="modSp">
        <pc:chgData name="Aalst,Bianca B. van der" userId="S::886399@fontys.nl::d254a686-399c-4101-b97d-ebdd06d74b57" providerId="AD" clId="Web-{B5BE5DCB-D7F3-4A52-BE78-BF1A50FA8685}" dt="2021-06-17T13:54:28.950" v="201" actId="20577"/>
        <pc:sldMkLst>
          <pc:docMk/>
          <pc:sldMk cId="3384130133" sldId="301"/>
        </pc:sldMkLst>
        <pc:spChg chg="mod">
          <ac:chgData name="Aalst,Bianca B. van der" userId="S::886399@fontys.nl::d254a686-399c-4101-b97d-ebdd06d74b57" providerId="AD" clId="Web-{B5BE5DCB-D7F3-4A52-BE78-BF1A50FA8685}" dt="2021-06-17T13:54:28.950" v="201" actId="20577"/>
          <ac:spMkLst>
            <pc:docMk/>
            <pc:sldMk cId="3384130133" sldId="301"/>
            <ac:spMk id="3" creationId="{D49C4691-9B59-4434-B800-06463CC703E8}"/>
          </ac:spMkLst>
        </pc:spChg>
      </pc:sldChg>
      <pc:sldChg chg="addSp modSp">
        <pc:chgData name="Aalst,Bianca B. van der" userId="S::886399@fontys.nl::d254a686-399c-4101-b97d-ebdd06d74b57" providerId="AD" clId="Web-{B5BE5DCB-D7F3-4A52-BE78-BF1A50FA8685}" dt="2021-06-17T13:49:44.239" v="29"/>
        <pc:sldMkLst>
          <pc:docMk/>
          <pc:sldMk cId="3115493427" sldId="329"/>
        </pc:sldMkLst>
        <pc:spChg chg="mod">
          <ac:chgData name="Aalst,Bianca B. van der" userId="S::886399@fontys.nl::d254a686-399c-4101-b97d-ebdd06d74b57" providerId="AD" clId="Web-{B5BE5DCB-D7F3-4A52-BE78-BF1A50FA8685}" dt="2021-06-17T13:48:52.862" v="26" actId="20577"/>
          <ac:spMkLst>
            <pc:docMk/>
            <pc:sldMk cId="3115493427" sldId="329"/>
            <ac:spMk id="2" creationId="{00000000-0000-0000-0000-000000000000}"/>
          </ac:spMkLst>
        </pc:spChg>
        <pc:spChg chg="mod">
          <ac:chgData name="Aalst,Bianca B. van der" userId="S::886399@fontys.nl::d254a686-399c-4101-b97d-ebdd06d74b57" providerId="AD" clId="Web-{B5BE5DCB-D7F3-4A52-BE78-BF1A50FA8685}" dt="2021-06-17T13:49:23.410" v="28" actId="20577"/>
          <ac:spMkLst>
            <pc:docMk/>
            <pc:sldMk cId="3115493427" sldId="329"/>
            <ac:spMk id="3" creationId="{00000000-0000-0000-0000-000000000000}"/>
          </ac:spMkLst>
        </pc:spChg>
        <pc:picChg chg="add">
          <ac:chgData name="Aalst,Bianca B. van der" userId="S::886399@fontys.nl::d254a686-399c-4101-b97d-ebdd06d74b57" providerId="AD" clId="Web-{B5BE5DCB-D7F3-4A52-BE78-BF1A50FA8685}" dt="2021-06-17T13:49:44.239" v="29"/>
          <ac:picMkLst>
            <pc:docMk/>
            <pc:sldMk cId="3115493427" sldId="329"/>
            <ac:picMk id="7" creationId="{F57645BB-FF7F-46F6-894A-E515B7FA8100}"/>
          </ac:picMkLst>
        </pc:picChg>
      </pc:sldChg>
    </pc:docChg>
  </pc:docChgLst>
  <pc:docChgLst>
    <pc:chgData name="Jamin,Jean J.H.A.C." userId="S::875706@fontys.nl::f2903696-3cdb-4ce9-ba50-43d293997050" providerId="AD" clId="Web-{7E8CDC14-1EA4-4CD5-9E4C-ACD0469BB932}"/>
    <pc:docChg chg="addSld modSld sldOrd">
      <pc:chgData name="Jamin,Jean J.H.A.C." userId="S::875706@fontys.nl::f2903696-3cdb-4ce9-ba50-43d293997050" providerId="AD" clId="Web-{7E8CDC14-1EA4-4CD5-9E4C-ACD0469BB932}" dt="2021-06-18T11:08:39.375" v="6" actId="1076"/>
      <pc:docMkLst>
        <pc:docMk/>
      </pc:docMkLst>
      <pc:sldChg chg="ord">
        <pc:chgData name="Jamin,Jean J.H.A.C." userId="S::875706@fontys.nl::f2903696-3cdb-4ce9-ba50-43d293997050" providerId="AD" clId="Web-{7E8CDC14-1EA4-4CD5-9E4C-ACD0469BB932}" dt="2021-06-18T11:07:43.655" v="1"/>
        <pc:sldMkLst>
          <pc:docMk/>
          <pc:sldMk cId="2155465242" sldId="377"/>
        </pc:sldMkLst>
      </pc:sldChg>
      <pc:sldChg chg="addSp delSp modSp add replId">
        <pc:chgData name="Jamin,Jean J.H.A.C." userId="S::875706@fontys.nl::f2903696-3cdb-4ce9-ba50-43d293997050" providerId="AD" clId="Web-{7E8CDC14-1EA4-4CD5-9E4C-ACD0469BB932}" dt="2021-06-18T11:08:39.375" v="6" actId="1076"/>
        <pc:sldMkLst>
          <pc:docMk/>
          <pc:sldMk cId="3653404708" sldId="390"/>
        </pc:sldMkLst>
        <pc:spChg chg="del">
          <ac:chgData name="Jamin,Jean J.H.A.C." userId="S::875706@fontys.nl::f2903696-3cdb-4ce9-ba50-43d293997050" providerId="AD" clId="Web-{7E8CDC14-1EA4-4CD5-9E4C-ACD0469BB932}" dt="2021-06-18T11:07:57.405" v="3"/>
          <ac:spMkLst>
            <pc:docMk/>
            <pc:sldMk cId="3653404708" sldId="390"/>
            <ac:spMk id="6" creationId="{3A012FC8-CB44-5E4B-A4B6-8DC8D53767FF}"/>
          </ac:spMkLst>
        </pc:spChg>
        <pc:spChg chg="del">
          <ac:chgData name="Jamin,Jean J.H.A.C." userId="S::875706@fontys.nl::f2903696-3cdb-4ce9-ba50-43d293997050" providerId="AD" clId="Web-{7E8CDC14-1EA4-4CD5-9E4C-ACD0469BB932}" dt="2021-06-18T11:07:51.874" v="2"/>
          <ac:spMkLst>
            <pc:docMk/>
            <pc:sldMk cId="3653404708" sldId="390"/>
            <ac:spMk id="7" creationId="{94FE0533-EFE4-3547-809D-DF455AC323CC}"/>
          </ac:spMkLst>
        </pc:spChg>
        <pc:picChg chg="add mod">
          <ac:chgData name="Jamin,Jean J.H.A.C." userId="S::875706@fontys.nl::f2903696-3cdb-4ce9-ba50-43d293997050" providerId="AD" clId="Web-{7E8CDC14-1EA4-4CD5-9E4C-ACD0469BB932}" dt="2021-06-18T11:08:39.375" v="6" actId="1076"/>
          <ac:picMkLst>
            <pc:docMk/>
            <pc:sldMk cId="3653404708" sldId="390"/>
            <ac:picMk id="2" creationId="{F0A928C8-FE52-4732-B080-CF9C8E208FB2}"/>
          </ac:picMkLst>
        </pc:picChg>
      </pc:sldChg>
    </pc:docChg>
  </pc:docChgLst>
  <pc:docChgLst>
    <pc:chgData name="Jamin,Jean J.H.A.C." userId="S::875706@fontys.nl::f2903696-3cdb-4ce9-ba50-43d293997050" providerId="AD" clId="Web-{6B8D96ED-281E-4127-B79A-E1101A9CB2D7}"/>
    <pc:docChg chg="modSld">
      <pc:chgData name="Jamin,Jean J.H.A.C." userId="S::875706@fontys.nl::f2903696-3cdb-4ce9-ba50-43d293997050" providerId="AD" clId="Web-{6B8D96ED-281E-4127-B79A-E1101A9CB2D7}" dt="2021-06-15T13:30:09.255" v="56" actId="20577"/>
      <pc:docMkLst>
        <pc:docMk/>
      </pc:docMkLst>
      <pc:sldChg chg="modSp">
        <pc:chgData name="Jamin,Jean J.H.A.C." userId="S::875706@fontys.nl::f2903696-3cdb-4ce9-ba50-43d293997050" providerId="AD" clId="Web-{6B8D96ED-281E-4127-B79A-E1101A9CB2D7}" dt="2021-06-15T13:27:48.028" v="14" actId="20577"/>
        <pc:sldMkLst>
          <pc:docMk/>
          <pc:sldMk cId="2372390132" sldId="302"/>
        </pc:sldMkLst>
        <pc:spChg chg="mod">
          <ac:chgData name="Jamin,Jean J.H.A.C." userId="S::875706@fontys.nl::f2903696-3cdb-4ce9-ba50-43d293997050" providerId="AD" clId="Web-{6B8D96ED-281E-4127-B79A-E1101A9CB2D7}" dt="2021-06-15T13:27:48.028" v="14" actId="20577"/>
          <ac:spMkLst>
            <pc:docMk/>
            <pc:sldMk cId="2372390132" sldId="302"/>
            <ac:spMk id="3" creationId="{D49C4691-9B59-4434-B800-06463CC703E8}"/>
          </ac:spMkLst>
        </pc:spChg>
      </pc:sldChg>
      <pc:sldChg chg="modNotes">
        <pc:chgData name="Jamin,Jean J.H.A.C." userId="S::875706@fontys.nl::f2903696-3cdb-4ce9-ba50-43d293997050" providerId="AD" clId="Web-{6B8D96ED-281E-4127-B79A-E1101A9CB2D7}" dt="2021-06-15T13:28:08.967" v="17"/>
        <pc:sldMkLst>
          <pc:docMk/>
          <pc:sldMk cId="0" sldId="328"/>
        </pc:sldMkLst>
      </pc:sldChg>
      <pc:sldChg chg="modSp">
        <pc:chgData name="Jamin,Jean J.H.A.C." userId="S::875706@fontys.nl::f2903696-3cdb-4ce9-ba50-43d293997050" providerId="AD" clId="Web-{6B8D96ED-281E-4127-B79A-E1101A9CB2D7}" dt="2021-06-15T13:29:37.753" v="51" actId="20577"/>
        <pc:sldMkLst>
          <pc:docMk/>
          <pc:sldMk cId="3673623375" sldId="357"/>
        </pc:sldMkLst>
        <pc:spChg chg="mod">
          <ac:chgData name="Jamin,Jean J.H.A.C." userId="S::875706@fontys.nl::f2903696-3cdb-4ce9-ba50-43d293997050" providerId="AD" clId="Web-{6B8D96ED-281E-4127-B79A-E1101A9CB2D7}" dt="2021-06-15T13:29:37.753" v="51" actId="20577"/>
          <ac:spMkLst>
            <pc:docMk/>
            <pc:sldMk cId="3673623375" sldId="357"/>
            <ac:spMk id="7" creationId="{3C47A7B7-909F-0C40-9DF7-E873ED9D677F}"/>
          </ac:spMkLst>
        </pc:spChg>
      </pc:sldChg>
      <pc:sldChg chg="modSp">
        <pc:chgData name="Jamin,Jean J.H.A.C." userId="S::875706@fontys.nl::f2903696-3cdb-4ce9-ba50-43d293997050" providerId="AD" clId="Web-{6B8D96ED-281E-4127-B79A-E1101A9CB2D7}" dt="2021-06-15T13:29:09.752" v="47" actId="20577"/>
        <pc:sldMkLst>
          <pc:docMk/>
          <pc:sldMk cId="3382333107" sldId="360"/>
        </pc:sldMkLst>
        <pc:spChg chg="mod">
          <ac:chgData name="Jamin,Jean J.H.A.C." userId="S::875706@fontys.nl::f2903696-3cdb-4ce9-ba50-43d293997050" providerId="AD" clId="Web-{6B8D96ED-281E-4127-B79A-E1101A9CB2D7}" dt="2021-06-15T13:29:09.752" v="47" actId="20577"/>
          <ac:spMkLst>
            <pc:docMk/>
            <pc:sldMk cId="3382333107" sldId="360"/>
            <ac:spMk id="11" creationId="{0811A4DA-42BA-874C-95AD-54D7BF896488}"/>
          </ac:spMkLst>
        </pc:spChg>
      </pc:sldChg>
      <pc:sldChg chg="modSp">
        <pc:chgData name="Jamin,Jean J.H.A.C." userId="S::875706@fontys.nl::f2903696-3cdb-4ce9-ba50-43d293997050" providerId="AD" clId="Web-{6B8D96ED-281E-4127-B79A-E1101A9CB2D7}" dt="2021-06-15T13:28:42.563" v="32" actId="20577"/>
        <pc:sldMkLst>
          <pc:docMk/>
          <pc:sldMk cId="1256575519" sldId="361"/>
        </pc:sldMkLst>
        <pc:spChg chg="mod">
          <ac:chgData name="Jamin,Jean J.H.A.C." userId="S::875706@fontys.nl::f2903696-3cdb-4ce9-ba50-43d293997050" providerId="AD" clId="Web-{6B8D96ED-281E-4127-B79A-E1101A9CB2D7}" dt="2021-06-15T13:28:24.562" v="25" actId="20577"/>
          <ac:spMkLst>
            <pc:docMk/>
            <pc:sldMk cId="1256575519" sldId="361"/>
            <ac:spMk id="6" creationId="{FB95C536-9E90-134B-A495-F27CD16A4038}"/>
          </ac:spMkLst>
        </pc:spChg>
        <pc:spChg chg="mod">
          <ac:chgData name="Jamin,Jean J.H.A.C." userId="S::875706@fontys.nl::f2903696-3cdb-4ce9-ba50-43d293997050" providerId="AD" clId="Web-{6B8D96ED-281E-4127-B79A-E1101A9CB2D7}" dt="2021-06-15T13:28:42.563" v="32" actId="20577"/>
          <ac:spMkLst>
            <pc:docMk/>
            <pc:sldMk cId="1256575519" sldId="361"/>
            <ac:spMk id="7" creationId="{7AA34B45-5691-C949-9D40-CBA179CD562B}"/>
          </ac:spMkLst>
        </pc:spChg>
      </pc:sldChg>
      <pc:sldChg chg="modSp">
        <pc:chgData name="Jamin,Jean J.H.A.C." userId="S::875706@fontys.nl::f2903696-3cdb-4ce9-ba50-43d293997050" providerId="AD" clId="Web-{6B8D96ED-281E-4127-B79A-E1101A9CB2D7}" dt="2021-06-15T13:28:57.142" v="41" actId="20577"/>
        <pc:sldMkLst>
          <pc:docMk/>
          <pc:sldMk cId="1365493872" sldId="362"/>
        </pc:sldMkLst>
        <pc:spChg chg="mod">
          <ac:chgData name="Jamin,Jean J.H.A.C." userId="S::875706@fontys.nl::f2903696-3cdb-4ce9-ba50-43d293997050" providerId="AD" clId="Web-{6B8D96ED-281E-4127-B79A-E1101A9CB2D7}" dt="2021-06-15T13:28:57.142" v="41" actId="20577"/>
          <ac:spMkLst>
            <pc:docMk/>
            <pc:sldMk cId="1365493872" sldId="362"/>
            <ac:spMk id="11" creationId="{3B0B5D92-3E69-1A45-971F-85E6DC927064}"/>
          </ac:spMkLst>
        </pc:spChg>
      </pc:sldChg>
      <pc:sldChg chg="modSp">
        <pc:chgData name="Jamin,Jean J.H.A.C." userId="S::875706@fontys.nl::f2903696-3cdb-4ce9-ba50-43d293997050" providerId="AD" clId="Web-{6B8D96ED-281E-4127-B79A-E1101A9CB2D7}" dt="2021-06-15T13:30:09.255" v="56" actId="20577"/>
        <pc:sldMkLst>
          <pc:docMk/>
          <pc:sldMk cId="743893598" sldId="376"/>
        </pc:sldMkLst>
        <pc:spChg chg="mod">
          <ac:chgData name="Jamin,Jean J.H.A.C." userId="S::875706@fontys.nl::f2903696-3cdb-4ce9-ba50-43d293997050" providerId="AD" clId="Web-{6B8D96ED-281E-4127-B79A-E1101A9CB2D7}" dt="2021-06-15T13:30:09.255" v="56" actId="20577"/>
          <ac:spMkLst>
            <pc:docMk/>
            <pc:sldMk cId="743893598" sldId="376"/>
            <ac:spMk id="11" creationId="{D2B5D430-0F5F-4746-BB92-FCEA9BB4247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A11B5-2F4F-43EC-BD73-8863660F2722}" type="datetimeFigureOut">
              <a:rPr lang="nl-NL" smtClean="0"/>
              <a:t>18-06-2021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064466-988A-4379-8704-64141FC1DB3C}" type="slidenum">
              <a:rPr lang="nl-NL" smtClean="0"/>
              <a:t>‹nr.›</a:t>
            </a:fld>
            <a:endParaRPr lang="nl-NL"/>
          </a:p>
        </p:txBody>
      </p:sp>
    </p:spTree>
    <p:extLst>
      <p:ext uri="{BB962C8B-B14F-4D97-AF65-F5344CB8AC3E}">
        <p14:creationId xmlns:p14="http://schemas.microsoft.com/office/powerpoint/2010/main" val="2224134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a:t>
            </a:fld>
            <a:endParaRPr lang="nl-NL"/>
          </a:p>
        </p:txBody>
      </p:sp>
    </p:spTree>
    <p:extLst>
      <p:ext uri="{BB962C8B-B14F-4D97-AF65-F5344CB8AC3E}">
        <p14:creationId xmlns:p14="http://schemas.microsoft.com/office/powerpoint/2010/main" val="19944071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Vertel bij dit onderdeel wat er gevonden is, plak dit voor iedereen zichtbaar op en probeer overeenkomsten te vinden. Plak soortgelijke post-</a:t>
            </a:r>
            <a:r>
              <a:rPr lang="nl-NL" err="1"/>
              <a:t>its</a:t>
            </a:r>
            <a:r>
              <a:rPr lang="nl-NL"/>
              <a:t> bij elkaar (clusteren) en geef ieder cluster een naam. </a:t>
            </a:r>
          </a:p>
          <a:p>
            <a:r>
              <a:rPr lang="nl-NL"/>
              <a:t>Toeschouwers mogen vragen stellen over wat bedoeld wordt.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10</a:t>
            </a:fld>
            <a:endParaRPr lang="nl-NL"/>
          </a:p>
        </p:txBody>
      </p:sp>
    </p:spTree>
    <p:extLst>
      <p:ext uri="{BB962C8B-B14F-4D97-AF65-F5344CB8AC3E}">
        <p14:creationId xmlns:p14="http://schemas.microsoft.com/office/powerpoint/2010/main" val="1496341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Het bord helpt iedereen gefocust te zijn op de volgende fase en de eerdere fase af te ronden.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11</a:t>
            </a:fld>
            <a:endParaRPr lang="nl-NL"/>
          </a:p>
        </p:txBody>
      </p:sp>
    </p:spTree>
    <p:extLst>
      <p:ext uri="{BB962C8B-B14F-4D97-AF65-F5344CB8AC3E}">
        <p14:creationId xmlns:p14="http://schemas.microsoft.com/office/powerpoint/2010/main" val="3335281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12</a:t>
            </a:fld>
            <a:endParaRPr lang="nl-NL"/>
          </a:p>
        </p:txBody>
      </p:sp>
    </p:spTree>
    <p:extLst>
      <p:ext uri="{BB962C8B-B14F-4D97-AF65-F5344CB8AC3E}">
        <p14:creationId xmlns:p14="http://schemas.microsoft.com/office/powerpoint/2010/main" val="3507990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13</a:t>
            </a:fld>
            <a:endParaRPr lang="nl-NL"/>
          </a:p>
        </p:txBody>
      </p:sp>
    </p:spTree>
    <p:extLst>
      <p:ext uri="{BB962C8B-B14F-4D97-AF65-F5344CB8AC3E}">
        <p14:creationId xmlns:p14="http://schemas.microsoft.com/office/powerpoint/2010/main" val="17712046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Vertel bij dit onderdeel wat er gevonden is, plak dit voor iedereen zichtbaar op en probeer overeenkomsten te vinden. Plak soortgelijke post-</a:t>
            </a:r>
            <a:r>
              <a:rPr lang="nl-NL" err="1"/>
              <a:t>its</a:t>
            </a:r>
            <a:r>
              <a:rPr lang="nl-NL"/>
              <a:t> bij elkaar (clusteren) en geef ieder cluster een naam. </a:t>
            </a:r>
          </a:p>
          <a:p>
            <a:r>
              <a:rPr lang="nl-NL"/>
              <a:t>Toeschouwers mogen vragen stellen over wat bedoeld wordt.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14</a:t>
            </a:fld>
            <a:endParaRPr lang="nl-NL"/>
          </a:p>
        </p:txBody>
      </p:sp>
    </p:spTree>
    <p:extLst>
      <p:ext uri="{BB962C8B-B14F-4D97-AF65-F5344CB8AC3E}">
        <p14:creationId xmlns:p14="http://schemas.microsoft.com/office/powerpoint/2010/main" val="180000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Het bord helpt iedereen gefocust te zijn op de volgende fase en de eerdere fase af te ronden.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15</a:t>
            </a:fld>
            <a:endParaRPr lang="nl-NL"/>
          </a:p>
        </p:txBody>
      </p:sp>
    </p:spTree>
    <p:extLst>
      <p:ext uri="{BB962C8B-B14F-4D97-AF65-F5344CB8AC3E}">
        <p14:creationId xmlns:p14="http://schemas.microsoft.com/office/powerpoint/2010/main" val="3509478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16</a:t>
            </a:fld>
            <a:endParaRPr lang="nl-NL"/>
          </a:p>
        </p:txBody>
      </p:sp>
    </p:spTree>
    <p:extLst>
      <p:ext uri="{BB962C8B-B14F-4D97-AF65-F5344CB8AC3E}">
        <p14:creationId xmlns:p14="http://schemas.microsoft.com/office/powerpoint/2010/main" val="3395674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17</a:t>
            </a:fld>
            <a:endParaRPr lang="nl-NL"/>
          </a:p>
        </p:txBody>
      </p:sp>
    </p:spTree>
    <p:extLst>
      <p:ext uri="{BB962C8B-B14F-4D97-AF65-F5344CB8AC3E}">
        <p14:creationId xmlns:p14="http://schemas.microsoft.com/office/powerpoint/2010/main" val="13553265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Vertel bij dit onderdeel wat er gevonden is, plak dit voor iedereen zichtbaar op en probeer overeenkomsten te vinden. Plak soortgelijke post-</a:t>
            </a:r>
            <a:r>
              <a:rPr lang="nl-NL" err="1"/>
              <a:t>its</a:t>
            </a:r>
            <a:r>
              <a:rPr lang="nl-NL"/>
              <a:t> bij elkaar (clusteren) en geef ieder cluster een naam. </a:t>
            </a:r>
          </a:p>
          <a:p>
            <a:r>
              <a:rPr lang="nl-NL"/>
              <a:t>Toeschouwers mogen vragen stellen over wat bedoeld wordt.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18</a:t>
            </a:fld>
            <a:endParaRPr lang="nl-NL"/>
          </a:p>
        </p:txBody>
      </p:sp>
    </p:spTree>
    <p:extLst>
      <p:ext uri="{BB962C8B-B14F-4D97-AF65-F5344CB8AC3E}">
        <p14:creationId xmlns:p14="http://schemas.microsoft.com/office/powerpoint/2010/main" val="598731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Het bord helpt iedereen gefocust te zijn op de volgende fase en de eerdere fase af te ronden.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19</a:t>
            </a:fld>
            <a:endParaRPr lang="nl-NL"/>
          </a:p>
        </p:txBody>
      </p:sp>
    </p:spTree>
    <p:extLst>
      <p:ext uri="{BB962C8B-B14F-4D97-AF65-F5344CB8AC3E}">
        <p14:creationId xmlns:p14="http://schemas.microsoft.com/office/powerpoint/2010/main" val="1836430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a:t>
            </a:fld>
            <a:endParaRPr lang="nl-NL"/>
          </a:p>
        </p:txBody>
      </p:sp>
    </p:spTree>
    <p:extLst>
      <p:ext uri="{BB962C8B-B14F-4D97-AF65-F5344CB8AC3E}">
        <p14:creationId xmlns:p14="http://schemas.microsoft.com/office/powerpoint/2010/main" val="9962137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Denk van tevoren over materiaal om te visualiseren zoals papier, stiften, knutselmaterialen of juist online tools die je hiervoor wilt inzetten.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20</a:t>
            </a:fld>
            <a:endParaRPr lang="nl-NL"/>
          </a:p>
        </p:txBody>
      </p:sp>
    </p:spTree>
    <p:extLst>
      <p:ext uri="{BB962C8B-B14F-4D97-AF65-F5344CB8AC3E}">
        <p14:creationId xmlns:p14="http://schemas.microsoft.com/office/powerpoint/2010/main" val="27466405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Toeschouwers kunnen vragen stellen aan degenen die presenteren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21</a:t>
            </a:fld>
            <a:endParaRPr lang="nl-NL"/>
          </a:p>
        </p:txBody>
      </p:sp>
    </p:spTree>
    <p:extLst>
      <p:ext uri="{BB962C8B-B14F-4D97-AF65-F5344CB8AC3E}">
        <p14:creationId xmlns:p14="http://schemas.microsoft.com/office/powerpoint/2010/main" val="5766357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Het bord helpt iedereen gefocust te zijn op de volgende fase en de eerdere fase af te ronden.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22</a:t>
            </a:fld>
            <a:endParaRPr lang="nl-NL"/>
          </a:p>
        </p:txBody>
      </p:sp>
    </p:spTree>
    <p:extLst>
      <p:ext uri="{BB962C8B-B14F-4D97-AF65-F5344CB8AC3E}">
        <p14:creationId xmlns:p14="http://schemas.microsoft.com/office/powerpoint/2010/main" val="35944764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Maak hierover afspraken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23</a:t>
            </a:fld>
            <a:endParaRPr lang="nl-NL"/>
          </a:p>
        </p:txBody>
      </p:sp>
    </p:spTree>
    <p:extLst>
      <p:ext uri="{BB962C8B-B14F-4D97-AF65-F5344CB8AC3E}">
        <p14:creationId xmlns:p14="http://schemas.microsoft.com/office/powerpoint/2010/main" val="1966517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Het bord helpt iedereen gefocust te zijn op de volgende fase en de eerdere fase af te ronden.</a:t>
            </a:r>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24</a:t>
            </a:fld>
            <a:endParaRPr lang="nl-NL"/>
          </a:p>
        </p:txBody>
      </p:sp>
    </p:spTree>
    <p:extLst>
      <p:ext uri="{BB962C8B-B14F-4D97-AF65-F5344CB8AC3E}">
        <p14:creationId xmlns:p14="http://schemas.microsoft.com/office/powerpoint/2010/main" val="39859977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25</a:t>
            </a:fld>
            <a:endParaRPr lang="nl-NL"/>
          </a:p>
        </p:txBody>
      </p:sp>
    </p:spTree>
    <p:extLst>
      <p:ext uri="{BB962C8B-B14F-4D97-AF65-F5344CB8AC3E}">
        <p14:creationId xmlns:p14="http://schemas.microsoft.com/office/powerpoint/2010/main" val="40815345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26</a:t>
            </a:fld>
            <a:endParaRPr lang="nl-NL"/>
          </a:p>
        </p:txBody>
      </p:sp>
    </p:spTree>
    <p:extLst>
      <p:ext uri="{BB962C8B-B14F-4D97-AF65-F5344CB8AC3E}">
        <p14:creationId xmlns:p14="http://schemas.microsoft.com/office/powerpoint/2010/main" val="4078486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Bespreek kort de vijf stappen. Gebruik als voorbereiding of als verwijzing bijvoorbeeld </a:t>
            </a:r>
            <a:r>
              <a:rPr lang="nl-NL" err="1"/>
              <a:t>https</a:t>
            </a:r>
            <a:r>
              <a:rPr lang="nl-NL"/>
              <a:t>://</a:t>
            </a:r>
            <a:r>
              <a:rPr lang="nl-NL" err="1"/>
              <a:t>careerfoundry.com</a:t>
            </a:r>
            <a:r>
              <a:rPr lang="nl-NL"/>
              <a:t>/en/blog/</a:t>
            </a:r>
            <a:r>
              <a:rPr lang="nl-NL" err="1"/>
              <a:t>ux</a:t>
            </a:r>
            <a:r>
              <a:rPr lang="nl-NL"/>
              <a:t>-design/what-is-design-thinking-everything-you-need-to-know-to-get-started/ Leg uit dat er steeds wordt gewisseld tussen individueel en (sub)groep en dat resultaten worden gecategoriseerd om op voort te borduren in de volgende fase. Individueel is echt individueel; dus sta geen discussie / uitwisseling toe bij de elementen waarbij ‘individueel’ staat.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3</a:t>
            </a:fld>
            <a:endParaRPr lang="nl-NL"/>
          </a:p>
        </p:txBody>
      </p:sp>
    </p:spTree>
    <p:extLst>
      <p:ext uri="{BB962C8B-B14F-4D97-AF65-F5344CB8AC3E}">
        <p14:creationId xmlns:p14="http://schemas.microsoft.com/office/powerpoint/2010/main" val="3488254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We houden ons zo strikt mogelijk aan de opgegeven tijd. Het mag een beetje als een snelkookpan voelen. Gebruik eventueel zichtbaar een timer en roep een minuut voor het einde van een ronde hoeveel tijd er nog is.</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4</a:t>
            </a:fld>
            <a:endParaRPr lang="nl-NL"/>
          </a:p>
        </p:txBody>
      </p:sp>
    </p:spTree>
    <p:extLst>
      <p:ext uri="{BB962C8B-B14F-4D97-AF65-F5344CB8AC3E}">
        <p14:creationId xmlns:p14="http://schemas.microsoft.com/office/powerpoint/2010/main" val="3509548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Schrijf ideeën los op een papieren of digitale post </a:t>
            </a:r>
            <a:r>
              <a:rPr lang="nl-NL" err="1"/>
              <a:t>it</a:t>
            </a:r>
            <a:r>
              <a:rPr lang="nl-NL"/>
              <a:t> (dus geen opsommingen op dezelfde post-</a:t>
            </a:r>
            <a:r>
              <a:rPr lang="nl-NL" err="1"/>
              <a:t>it</a:t>
            </a:r>
            <a:r>
              <a:rPr lang="nl-NL"/>
              <a:t>). Alleen dan kunnen ze effectief worden gecategoriseerd.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5</a:t>
            </a:fld>
            <a:endParaRPr lang="nl-NL"/>
          </a:p>
        </p:txBody>
      </p:sp>
    </p:spTree>
    <p:extLst>
      <p:ext uri="{BB962C8B-B14F-4D97-AF65-F5344CB8AC3E}">
        <p14:creationId xmlns:p14="http://schemas.microsoft.com/office/powerpoint/2010/main" val="2076061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6</a:t>
            </a:fld>
            <a:endParaRPr lang="nl-NL"/>
          </a:p>
        </p:txBody>
      </p:sp>
    </p:spTree>
    <p:extLst>
      <p:ext uri="{BB962C8B-B14F-4D97-AF65-F5344CB8AC3E}">
        <p14:creationId xmlns:p14="http://schemas.microsoft.com/office/powerpoint/2010/main" val="1345438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Check-in vragen worden gebruikt om </a:t>
            </a:r>
            <a:r>
              <a:rPr lang="nl-NL" sz="1200" b="0" i="0">
                <a:effectLst/>
                <a:latin typeface="+mn-lt"/>
                <a:ea typeface="+mn-ea"/>
                <a:cs typeface="+mn-cs"/>
                <a:sym typeface="Arial"/>
              </a:rPr>
              <a:t>iedereen in actieve stand te krijgen en direct te laten participeren. In dit geval mooi om inhoud en persoonlijke drive te combineren. Voorbeeld: vraag hoe iedereen ‘hier’ (in de rol van docent of ander teamlid) gekomen is. (oftewel: wat was je drive om het onderwijs in te gaan? Met een beetje geluk roept dit al wat op bij de deelnemers over wat ze met het onderwijs willen bereiken.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7</a:t>
            </a:fld>
            <a:endParaRPr lang="nl-NL"/>
          </a:p>
        </p:txBody>
      </p:sp>
    </p:spTree>
    <p:extLst>
      <p:ext uri="{BB962C8B-B14F-4D97-AF65-F5344CB8AC3E}">
        <p14:creationId xmlns:p14="http://schemas.microsoft.com/office/powerpoint/2010/main" val="1351203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8</a:t>
            </a:fld>
            <a:endParaRPr lang="nl-NL"/>
          </a:p>
        </p:txBody>
      </p:sp>
    </p:spTree>
    <p:extLst>
      <p:ext uri="{BB962C8B-B14F-4D97-AF65-F5344CB8AC3E}">
        <p14:creationId xmlns:p14="http://schemas.microsoft.com/office/powerpoint/2010/main" val="1344710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9</a:t>
            </a:fld>
            <a:endParaRPr lang="nl-NL"/>
          </a:p>
        </p:txBody>
      </p:sp>
    </p:spTree>
    <p:extLst>
      <p:ext uri="{BB962C8B-B14F-4D97-AF65-F5344CB8AC3E}">
        <p14:creationId xmlns:p14="http://schemas.microsoft.com/office/powerpoint/2010/main" val="3387790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A5CCAD-B4F7-BA4B-BF4C-4410D48934BE}"/>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215F3822-2B56-AB4F-9723-89E3B3F755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B2CB83CD-C6D2-2143-A2A7-9E8F566D7D56}"/>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BC2EECDA-D6B9-BB41-8CC0-DC527E8B2A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6F5696C-03C9-AA4B-9800-D142D287C57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287383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55771B-CCD8-9F41-B2BE-DD7E2196156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98128D0-4B11-0642-9E3D-70F46C0E9E9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0C2ECBA-E315-254B-921A-03AFB7077747}"/>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D8AEB838-717B-5D4E-A398-86748FF4B63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F45C10B-B74A-614D-81AD-3772A1A56CC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82806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ECD0499-1C80-364B-8859-3A7D47CCFC55}"/>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F2A55E6-6A2C-A146-B61F-3A96707C0C13}"/>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7A458EA-4BAD-2440-991D-288D1330BAD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46BB1872-5AF1-9A42-851F-36A55F96BAA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E542916-9319-8348-BCF9-91DB0769A32C}"/>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2862033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DA6626-9103-FA4B-BE7E-77F10BF1B0D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7A7BD22-F21F-CE4E-9E94-635F06B2E64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A9D345C-BA3F-6D4A-822A-5612DE011EA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FC27A44B-D39B-124E-8906-203EC3428C4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D7C50FB-1711-064F-858B-F9BB2328845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558290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C33340-7AA0-6C4E-90E1-7F533EFEF9D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9A2217E-C2AE-7843-A1AA-0318D9932F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4960A00-BAD6-464A-9B30-2F77A0BE9C12}"/>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77454BEE-EEB6-4E42-8899-187465DADC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E5DA29B-77DE-8A48-B144-DF80918746DB}"/>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83750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97B6AE-4ACC-884B-808F-85A020C44D2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A0D59A9-71C5-C747-AC74-B5AAA8ECA1A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67607288-B804-0047-861F-391705D65E4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43F478DB-9B16-7347-83CA-8900D24520B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6FBB0BF8-AF82-AE42-9873-50725089D9D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35E915E-ADBB-6641-8BBD-9E63CAB034D1}"/>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893878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F5E404-2A5C-D64C-AAC3-8C33361E1D8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D20CC77-4BBC-074D-B8C5-2AF172CB34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A30B5D3B-F7D5-BF42-AF9A-739657DF748D}"/>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3A7E43AF-544A-6447-B108-BC7B0AA708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7C115AC-C44F-2B49-BE23-F2E4EDF595B1}"/>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3487AA1-B6A9-4C4A-B949-9AD4CD9A110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8" name="Tijdelijke aanduiding voor voettekst 7">
            <a:extLst>
              <a:ext uri="{FF2B5EF4-FFF2-40B4-BE49-F238E27FC236}">
                <a16:creationId xmlns:a16="http://schemas.microsoft.com/office/drawing/2014/main" id="{0E7F7688-820D-EE4D-B413-97135B4E568B}"/>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A033F60-B9B6-574C-975F-2C7882414077}"/>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798102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A439AB-895B-7D4A-A9AF-55A4B14EA19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1D7F39E-6801-6D42-A13B-B23AF29DCC3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4" name="Tijdelijke aanduiding voor voettekst 3">
            <a:extLst>
              <a:ext uri="{FF2B5EF4-FFF2-40B4-BE49-F238E27FC236}">
                <a16:creationId xmlns:a16="http://schemas.microsoft.com/office/drawing/2014/main" id="{A070EEB4-401C-8543-BBB1-14B5BFD4E5E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643C6BA-DC5C-BB4F-A994-6EEA980CE04E}"/>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194947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0DD9671-F876-764B-BA03-A4D19FBD565E}"/>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3" name="Tijdelijke aanduiding voor voettekst 2">
            <a:extLst>
              <a:ext uri="{FF2B5EF4-FFF2-40B4-BE49-F238E27FC236}">
                <a16:creationId xmlns:a16="http://schemas.microsoft.com/office/drawing/2014/main" id="{74F145A8-4ABB-D04E-AE62-CE025886D6B6}"/>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D42B10A-34CB-F14E-A60E-694E0E8A795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302268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849D2E-6F58-974D-8940-887DB36F936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E033C317-CDB3-1546-8419-3EA84D8A9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0501D0AB-9683-BA4B-911E-22A2638B4C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77AB7F3-9039-2F4D-8622-88BB5D2B651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4D38409B-8C1A-CF4F-B105-026C36D41D9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5D6329A-77AA-C443-B1C9-598D776239E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450725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A316E1-4465-3E43-8DB6-920D185343E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2EE6502-4408-9E46-8BEB-2D957E2538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D60F5D74-75BA-3F49-BC34-EA5F4E5D39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1BD584D-8805-964A-819A-48B2CA5747D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CDD11550-5756-2E45-9B32-6EEECFEDD86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C9A3298-FFD1-4B46-9DD8-A33148562412}"/>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92075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28605AC-5921-C644-9829-36F2567BB0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33216DE-65CC-F545-8447-AA2CA11D04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E8B20C9-5376-6B45-AF8E-AF573D31A4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995FB415-5DDC-6441-BB4E-57603B176C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CB198FF2-FD04-7640-8AFC-4FA8205C55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8300E9-335E-4B47-B89C-24EE9E263254}" type="slidenum">
              <a:rPr lang="nl-NL" smtClean="0"/>
              <a:t>‹nr.›</a:t>
            </a:fld>
            <a:endParaRPr lang="nl-NL"/>
          </a:p>
        </p:txBody>
      </p:sp>
    </p:spTree>
    <p:extLst>
      <p:ext uri="{BB962C8B-B14F-4D97-AF65-F5344CB8AC3E}">
        <p14:creationId xmlns:p14="http://schemas.microsoft.com/office/powerpoint/2010/main" val="35028739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9.tif"/><Relationship Id="rId3" Type="http://schemas.openxmlformats.org/officeDocument/2006/relationships/image" Target="../media/image1.png"/><Relationship Id="rId7" Type="http://schemas.openxmlformats.org/officeDocument/2006/relationships/image" Target="../media/image8.ti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9.tif"/><Relationship Id="rId3" Type="http://schemas.openxmlformats.org/officeDocument/2006/relationships/image" Target="../media/image1.png"/><Relationship Id="rId7" Type="http://schemas.openxmlformats.org/officeDocument/2006/relationships/image" Target="../media/image8.ti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10" Type="http://schemas.openxmlformats.org/officeDocument/2006/relationships/image" Target="../media/image15.png"/><Relationship Id="rId4" Type="http://schemas.openxmlformats.org/officeDocument/2006/relationships/image" Target="../media/image2.png"/><Relationship Id="rId9" Type="http://schemas.openxmlformats.org/officeDocument/2006/relationships/image" Target="../media/image14.jpeg"/></Relationships>
</file>

<file path=ppt/slides/_rels/slide13.xml.rels><?xml version="1.0" encoding="UTF-8" standalone="yes"?>
<Relationships xmlns="http://schemas.openxmlformats.org/package/2006/relationships"><Relationship Id="rId8" Type="http://schemas.openxmlformats.org/officeDocument/2006/relationships/image" Target="../media/image8.tif"/><Relationship Id="rId3" Type="http://schemas.openxmlformats.org/officeDocument/2006/relationships/image" Target="../media/image1.png"/><Relationship Id="rId7"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10" Type="http://schemas.openxmlformats.org/officeDocument/2006/relationships/image" Target="../media/image15.png"/><Relationship Id="rId4" Type="http://schemas.openxmlformats.org/officeDocument/2006/relationships/image" Target="../media/image2.png"/><Relationship Id="rId9" Type="http://schemas.openxmlformats.org/officeDocument/2006/relationships/image" Target="../media/image9.tif"/></Relationships>
</file>

<file path=ppt/slides/_rels/slide14.xml.rels><?xml version="1.0" encoding="UTF-8" standalone="yes"?>
<Relationships xmlns="http://schemas.openxmlformats.org/package/2006/relationships"><Relationship Id="rId8" Type="http://schemas.openxmlformats.org/officeDocument/2006/relationships/image" Target="../media/image8.tif"/><Relationship Id="rId3" Type="http://schemas.openxmlformats.org/officeDocument/2006/relationships/image" Target="../media/image1.png"/><Relationship Id="rId7"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10" Type="http://schemas.openxmlformats.org/officeDocument/2006/relationships/image" Target="../media/image15.png"/><Relationship Id="rId4" Type="http://schemas.openxmlformats.org/officeDocument/2006/relationships/image" Target="../media/image2.png"/><Relationship Id="rId9" Type="http://schemas.openxmlformats.org/officeDocument/2006/relationships/image" Target="../media/image9.tif"/></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9.tif"/><Relationship Id="rId3" Type="http://schemas.openxmlformats.org/officeDocument/2006/relationships/image" Target="../media/image1.png"/><Relationship Id="rId7" Type="http://schemas.openxmlformats.org/officeDocument/2006/relationships/image" Target="../media/image8.tif"/><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10" Type="http://schemas.openxmlformats.org/officeDocument/2006/relationships/image" Target="../media/image17.jpeg"/><Relationship Id="rId4" Type="http://schemas.openxmlformats.org/officeDocument/2006/relationships/image" Target="../media/image2.png"/><Relationship Id="rId9"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9.tif"/><Relationship Id="rId3" Type="http://schemas.openxmlformats.org/officeDocument/2006/relationships/image" Target="../media/image1.png"/><Relationship Id="rId7" Type="http://schemas.openxmlformats.org/officeDocument/2006/relationships/image" Target="../media/image8.ti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10" Type="http://schemas.openxmlformats.org/officeDocument/2006/relationships/image" Target="../media/image17.jpeg"/><Relationship Id="rId4" Type="http://schemas.openxmlformats.org/officeDocument/2006/relationships/image" Target="../media/image2.png"/><Relationship Id="rId9" Type="http://schemas.openxmlformats.org/officeDocument/2006/relationships/image" Target="../media/image16.png"/></Relationships>
</file>

<file path=ppt/slides/_rels/slide18.xml.rels><?xml version="1.0" encoding="UTF-8" standalone="yes"?>
<Relationships xmlns="http://schemas.openxmlformats.org/package/2006/relationships"><Relationship Id="rId8" Type="http://schemas.openxmlformats.org/officeDocument/2006/relationships/image" Target="../media/image9.tif"/><Relationship Id="rId3" Type="http://schemas.openxmlformats.org/officeDocument/2006/relationships/image" Target="../media/image1.png"/><Relationship Id="rId7" Type="http://schemas.openxmlformats.org/officeDocument/2006/relationships/image" Target="../media/image8.ti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10" Type="http://schemas.openxmlformats.org/officeDocument/2006/relationships/image" Target="../media/image17.jpeg"/><Relationship Id="rId4" Type="http://schemas.openxmlformats.org/officeDocument/2006/relationships/image" Target="../media/image2.png"/><Relationship Id="rId9"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hyperlink" Target="http://wijzijnfontys.nl/wp-content/uploads/2018/12/Fontys-uitgangspunten-voor-leren.pdf" TargetMode="External"/><Relationship Id="rId13" Type="http://schemas.openxmlformats.org/officeDocument/2006/relationships/hyperlink" Target="https://cdn.pixabay.com/photo/2013/07/12/15/39/post-it-150262_960_720.png" TargetMode="External"/><Relationship Id="rId3" Type="http://schemas.openxmlformats.org/officeDocument/2006/relationships/image" Target="../media/image2.png"/><Relationship Id="rId7" Type="http://schemas.openxmlformats.org/officeDocument/2006/relationships/hyperlink" Target="https://www.mural.co/templates/idea-prioritization" TargetMode="External"/><Relationship Id="rId12" Type="http://schemas.openxmlformats.org/officeDocument/2006/relationships/hyperlink" Target="https://commons.wikimedia.org/wiki/File:Simpleicons_Business_clock-time-control-tool.svg" TargetMode="External"/><Relationship Id="rId2" Type="http://schemas.openxmlformats.org/officeDocument/2006/relationships/notesSlide" Target="../notesSlides/notesSlide25.xml"/><Relationship Id="rId16" Type="http://schemas.openxmlformats.org/officeDocument/2006/relationships/hyperlink" Target="https://pixabay.com/photos/back-to-school-pencils-rainbow-art-1576790/" TargetMode="External"/><Relationship Id="rId1" Type="http://schemas.openxmlformats.org/officeDocument/2006/relationships/slideLayout" Target="../slideLayouts/slideLayout2.xml"/><Relationship Id="rId6" Type="http://schemas.openxmlformats.org/officeDocument/2006/relationships/hyperlink" Target="https://www.optischefenomenen.nl/blog/filatelistische-aandacht-voor-maurits-cornelis-escher-7" TargetMode="External"/><Relationship Id="rId11" Type="http://schemas.openxmlformats.org/officeDocument/2006/relationships/hyperlink" Target="https://upload.wikimedia.org/wikipedia/commons/1/17/Design_thinking.png" TargetMode="External"/><Relationship Id="rId5" Type="http://schemas.openxmlformats.org/officeDocument/2006/relationships/image" Target="../media/image3.png"/><Relationship Id="rId15" Type="http://schemas.openxmlformats.org/officeDocument/2006/relationships/hyperlink" Target="https://www.pexels.com/photo/three-persons-sitting-on-the-stairs-talking-with-each-other-1438072/" TargetMode="External"/><Relationship Id="rId10" Type="http://schemas.openxmlformats.org/officeDocument/2006/relationships/hyperlink" Target="https://www.turner.nl/onderwijs/de-toekomst-van-blended-onderwijs-is-gestart/" TargetMode="External"/><Relationship Id="rId4" Type="http://schemas.openxmlformats.org/officeDocument/2006/relationships/slide" Target="slide3.xml"/><Relationship Id="rId9" Type="http://schemas.openxmlformats.org/officeDocument/2006/relationships/hyperlink" Target="https://onlinelearningconsortium.org/online-learning-journal-releases-ebook/online-blended-learning-selections-from-the-field-3/" TargetMode="External"/><Relationship Id="rId14" Type="http://schemas.openxmlformats.org/officeDocument/2006/relationships/hyperlink" Target="https://www.pexels.com/photo/photo-of-woman-looking-at-the-mirror-774866/"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9.tif"/><Relationship Id="rId3" Type="http://schemas.openxmlformats.org/officeDocument/2006/relationships/image" Target="../media/image1.png"/><Relationship Id="rId7" Type="http://schemas.openxmlformats.org/officeDocument/2006/relationships/image" Target="../media/image8.ti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image" Target="../media/image9.tif"/><Relationship Id="rId3" Type="http://schemas.openxmlformats.org/officeDocument/2006/relationships/image" Target="../media/image1.png"/><Relationship Id="rId7" Type="http://schemas.openxmlformats.org/officeDocument/2006/relationships/image" Target="../media/image8.t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1.jpeg"/></Relationships>
</file>

<file path=ppt/slides/_rels/slide9.xml.rels><?xml version="1.0" encoding="UTF-8" standalone="yes"?>
<Relationships xmlns="http://schemas.openxmlformats.org/package/2006/relationships"><Relationship Id="rId8" Type="http://schemas.openxmlformats.org/officeDocument/2006/relationships/image" Target="../media/image9.tif"/><Relationship Id="rId3" Type="http://schemas.openxmlformats.org/officeDocument/2006/relationships/image" Target="../media/image1.png"/><Relationship Id="rId7" Type="http://schemas.openxmlformats.org/officeDocument/2006/relationships/image" Target="../media/image8.ti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a:t>Bouwsteen 3: De visie op Blended Learning</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3905921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400" b="1">
                <a:sym typeface="Arial"/>
              </a:rPr>
              <a:t>Denk terug aan een (eigen) leersituatie waar je enthousiast van werd. </a:t>
            </a:r>
            <a:br>
              <a:rPr lang="nl-NL" sz="2400" b="1">
                <a:sym typeface="Arial"/>
              </a:rPr>
            </a:br>
            <a:r>
              <a:rPr lang="nl-NL" sz="2400" b="1">
                <a:sym typeface="Arial"/>
              </a:rPr>
              <a:t>Schrijf op waar je enthousiast van werd.</a:t>
            </a:r>
          </a:p>
          <a:p>
            <a:pPr>
              <a:spcBef>
                <a:spcPts val="0"/>
              </a:spcBef>
              <a:defRPr sz="2000">
                <a:latin typeface="+mn-lt"/>
                <a:ea typeface="+mn-ea"/>
                <a:cs typeface="+mn-cs"/>
                <a:sym typeface="Arial"/>
              </a:defRPr>
            </a:pPr>
            <a:endParaRPr lang="nl-NL" sz="2400">
              <a:sym typeface="Arial"/>
            </a:endParaRPr>
          </a:p>
          <a:p>
            <a:pPr marL="0" indent="0">
              <a:spcBef>
                <a:spcPts val="0"/>
              </a:spcBef>
              <a:buNone/>
              <a:defRPr sz="2000">
                <a:solidFill>
                  <a:srgbClr val="FF0000"/>
                </a:solidFill>
                <a:latin typeface="+mn-lt"/>
                <a:ea typeface="+mn-ea"/>
                <a:cs typeface="+mn-cs"/>
                <a:sym typeface="Arial"/>
              </a:defRPr>
            </a:pPr>
            <a:r>
              <a:rPr lang="nl-NL" sz="2400"/>
              <a:t>Groep, presenteren, clusteren, vragen stellen, 10 - 15 min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3" name="Afbeelding 2">
            <a:extLst>
              <a:ext uri="{FF2B5EF4-FFF2-40B4-BE49-F238E27FC236}">
                <a16:creationId xmlns:a16="http://schemas.microsoft.com/office/drawing/2014/main" id="{D13FFB6D-8C96-4244-8298-3899D8390C9E}"/>
              </a:ext>
            </a:extLst>
          </p:cNvPr>
          <p:cNvPicPr>
            <a:picLocks noChangeAspect="1"/>
          </p:cNvPicPr>
          <p:nvPr/>
        </p:nvPicPr>
        <p:blipFill>
          <a:blip r:embed="rId9"/>
          <a:stretch>
            <a:fillRect/>
          </a:stretch>
        </p:blipFill>
        <p:spPr>
          <a:xfrm>
            <a:off x="6215063" y="1643061"/>
            <a:ext cx="5079206" cy="3386137"/>
          </a:xfrm>
          <a:prstGeom prst="rect">
            <a:avLst/>
          </a:prstGeom>
        </p:spPr>
      </p:pic>
      <p:pic>
        <p:nvPicPr>
          <p:cNvPr id="13" name="Afbeelding 12">
            <a:extLst>
              <a:ext uri="{FF2B5EF4-FFF2-40B4-BE49-F238E27FC236}">
                <a16:creationId xmlns:a16="http://schemas.microsoft.com/office/drawing/2014/main" id="{D94BD5D7-D6C6-8341-959A-3017EF54FD55}"/>
              </a:ext>
            </a:extLst>
          </p:cNvPr>
          <p:cNvPicPr>
            <a:picLocks noChangeAspect="1"/>
          </p:cNvPicPr>
          <p:nvPr/>
        </p:nvPicPr>
        <p:blipFill>
          <a:blip r:embed="rId10"/>
          <a:stretch>
            <a:fillRect/>
          </a:stretch>
        </p:blipFill>
        <p:spPr>
          <a:xfrm>
            <a:off x="2595562" y="5580013"/>
            <a:ext cx="7000875" cy="1237917"/>
          </a:xfrm>
          <a:prstGeom prst="rect">
            <a:avLst/>
          </a:prstGeom>
        </p:spPr>
      </p:pic>
    </p:spTree>
    <p:extLst>
      <p:ext uri="{BB962C8B-B14F-4D97-AF65-F5344CB8AC3E}">
        <p14:creationId xmlns:p14="http://schemas.microsoft.com/office/powerpoint/2010/main" val="2899944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Afbeelding 5">
            <a:extLst>
              <a:ext uri="{FF2B5EF4-FFF2-40B4-BE49-F238E27FC236}">
                <a16:creationId xmlns:a16="http://schemas.microsoft.com/office/drawing/2014/main" id="{71C28585-7B15-074F-B7A1-997094731D3B}"/>
              </a:ext>
            </a:extLst>
          </p:cNvPr>
          <p:cNvPicPr>
            <a:picLocks noChangeAspect="1"/>
          </p:cNvPicPr>
          <p:nvPr/>
        </p:nvPicPr>
        <p:blipFill>
          <a:blip r:embed="rId7"/>
          <a:stretch>
            <a:fillRect/>
          </a:stretch>
        </p:blipFill>
        <p:spPr>
          <a:xfrm>
            <a:off x="2440395" y="100007"/>
            <a:ext cx="7311209" cy="6858000"/>
          </a:xfrm>
          <a:prstGeom prst="rect">
            <a:avLst/>
          </a:prstGeom>
        </p:spPr>
      </p:pic>
    </p:spTree>
    <p:extLst>
      <p:ext uri="{BB962C8B-B14F-4D97-AF65-F5344CB8AC3E}">
        <p14:creationId xmlns:p14="http://schemas.microsoft.com/office/powerpoint/2010/main" val="18180886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13444" y="-88625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hoe ziet de ideale blended opleiding …. eruit vanuit het perspectief van de student?  - waar ben je mee bezig…">
            <a:extLst>
              <a:ext uri="{FF2B5EF4-FFF2-40B4-BE49-F238E27FC236}">
                <a16:creationId xmlns:a16="http://schemas.microsoft.com/office/drawing/2014/main" id="{033B349E-D2E1-DA46-8308-D25789DFA388}"/>
              </a:ext>
            </a:extLst>
          </p:cNvPr>
          <p:cNvSpPr txBox="1">
            <a:spLocks/>
          </p:cNvSpPr>
          <p:nvPr/>
        </p:nvSpPr>
        <p:spPr>
          <a:xfrm>
            <a:off x="6350151" y="1911425"/>
            <a:ext cx="5504312" cy="35481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000" b="1">
                <a:sym typeface="Arial"/>
              </a:rPr>
              <a:t>hoe ziet de ideale blended opleiding er uit vanuit het perspectief van de student?</a:t>
            </a:r>
            <a:br>
              <a:rPr lang="nl-NL" sz="2000" b="1">
                <a:sym typeface="Arial"/>
              </a:rPr>
            </a:br>
            <a:br>
              <a:rPr lang="nl-NL" sz="2000" b="1">
                <a:sym typeface="Arial"/>
              </a:rPr>
            </a:br>
            <a:endParaRPr lang="nl-NL" sz="2000">
              <a:sym typeface="Arial"/>
            </a:endParaRPr>
          </a:p>
          <a:p>
            <a:pPr>
              <a:spcBef>
                <a:spcPts val="0"/>
              </a:spcBef>
              <a:defRPr sz="2000">
                <a:latin typeface="+mn-lt"/>
                <a:ea typeface="+mn-ea"/>
                <a:cs typeface="+mn-cs"/>
                <a:sym typeface="Arial"/>
              </a:defRPr>
            </a:pPr>
            <a:r>
              <a:rPr lang="nl-NL" sz="2000">
                <a:sym typeface="Arial"/>
              </a:rPr>
              <a:t>waar ben je mee bezig</a:t>
            </a:r>
          </a:p>
          <a:p>
            <a:pPr>
              <a:spcBef>
                <a:spcPts val="0"/>
              </a:spcBef>
              <a:defRPr sz="2000">
                <a:latin typeface="+mn-lt"/>
                <a:ea typeface="+mn-ea"/>
                <a:cs typeface="+mn-cs"/>
                <a:sym typeface="Arial"/>
              </a:defRPr>
            </a:pPr>
            <a:r>
              <a:rPr lang="nl-NL" sz="2000">
                <a:sym typeface="Arial"/>
              </a:rPr>
              <a:t>wie ontmoet je  </a:t>
            </a:r>
          </a:p>
          <a:p>
            <a:pPr>
              <a:spcBef>
                <a:spcPts val="0"/>
              </a:spcBef>
              <a:defRPr sz="2000">
                <a:latin typeface="+mn-lt"/>
                <a:ea typeface="+mn-ea"/>
                <a:cs typeface="+mn-cs"/>
                <a:sym typeface="Arial"/>
              </a:defRPr>
            </a:pPr>
            <a:r>
              <a:rPr lang="nl-NL" sz="2000">
                <a:sym typeface="Arial"/>
              </a:rPr>
              <a:t>wat ervaar je </a:t>
            </a:r>
          </a:p>
          <a:p>
            <a:pPr>
              <a:spcBef>
                <a:spcPts val="0"/>
              </a:spcBef>
              <a:defRPr sz="2000">
                <a:latin typeface="+mn-lt"/>
                <a:ea typeface="+mn-ea"/>
                <a:cs typeface="+mn-cs"/>
                <a:sym typeface="Arial"/>
              </a:defRPr>
            </a:pPr>
            <a:r>
              <a:rPr lang="nl-NL" sz="2000">
                <a:sym typeface="Arial"/>
              </a:rPr>
              <a:t>wat lever je op </a:t>
            </a:r>
          </a:p>
          <a:p>
            <a:pPr>
              <a:spcBef>
                <a:spcPts val="0"/>
              </a:spcBef>
              <a:defRPr sz="2000">
                <a:latin typeface="+mn-lt"/>
                <a:ea typeface="+mn-ea"/>
                <a:cs typeface="+mn-cs"/>
                <a:sym typeface="Arial"/>
              </a:defRPr>
            </a:pPr>
            <a:r>
              <a:rPr lang="nl-NL" sz="2000">
                <a:sym typeface="Arial"/>
              </a:rPr>
              <a:t>welke keuzemogelijkheden heb je?</a:t>
            </a:r>
            <a:r>
              <a:rPr lang="nl-NL" sz="2000">
                <a:latin typeface="Open Sans"/>
                <a:ea typeface="Open Sans"/>
                <a:cs typeface="Open Sans"/>
                <a:sym typeface="Open Sans"/>
              </a:rPr>
              <a:t> </a:t>
            </a:r>
          </a:p>
          <a:p>
            <a:pPr>
              <a:spcBef>
                <a:spcPts val="0"/>
              </a:spcBef>
              <a:defRPr sz="2000">
                <a:solidFill>
                  <a:srgbClr val="FF0000"/>
                </a:solidFill>
                <a:latin typeface="+mn-lt"/>
                <a:ea typeface="+mn-ea"/>
                <a:cs typeface="+mn-cs"/>
                <a:sym typeface="Arial"/>
              </a:defRPr>
            </a:pPr>
            <a:endParaRPr lang="nl-NL" sz="2000">
              <a:solidFill>
                <a:srgbClr val="FF0000"/>
              </a:solidFill>
              <a:latin typeface="Open Sans"/>
              <a:ea typeface="Open Sans"/>
              <a:cs typeface="Open Sans"/>
              <a:sym typeface="Open Sans"/>
            </a:endParaRPr>
          </a:p>
          <a:p>
            <a:pPr>
              <a:spcBef>
                <a:spcPts val="0"/>
              </a:spcBef>
              <a:defRPr sz="2000">
                <a:solidFill>
                  <a:srgbClr val="FF0000"/>
                </a:solidFill>
                <a:latin typeface="+mn-lt"/>
                <a:ea typeface="+mn-ea"/>
                <a:cs typeface="+mn-cs"/>
                <a:sym typeface="Arial"/>
              </a:defRPr>
            </a:pPr>
            <a:r>
              <a:rPr lang="nl-NL" sz="2000">
                <a:solidFill>
                  <a:srgbClr val="FF0000"/>
                </a:solidFill>
                <a:sym typeface="Arial"/>
              </a:rPr>
              <a:t>Individueel, 5 min</a:t>
            </a:r>
          </a:p>
        </p:txBody>
      </p:sp>
      <p:grpSp>
        <p:nvGrpSpPr>
          <p:cNvPr id="7" name="Groepeer">
            <a:extLst>
              <a:ext uri="{FF2B5EF4-FFF2-40B4-BE49-F238E27FC236}">
                <a16:creationId xmlns:a16="http://schemas.microsoft.com/office/drawing/2014/main" id="{396B40C4-9E85-DD48-9460-236B7EEB8A31}"/>
              </a:ext>
            </a:extLst>
          </p:cNvPr>
          <p:cNvGrpSpPr/>
          <p:nvPr/>
        </p:nvGrpSpPr>
        <p:grpSpPr>
          <a:xfrm>
            <a:off x="9537397" y="26511"/>
            <a:ext cx="2621389" cy="1572428"/>
            <a:chOff x="0" y="0"/>
            <a:chExt cx="2621388" cy="1572427"/>
          </a:xfrm>
        </p:grpSpPr>
        <p:pic>
          <p:nvPicPr>
            <p:cNvPr id="9" name="image8.tif" descr="image8.tif">
              <a:extLst>
                <a:ext uri="{FF2B5EF4-FFF2-40B4-BE49-F238E27FC236}">
                  <a16:creationId xmlns:a16="http://schemas.microsoft.com/office/drawing/2014/main" id="{CBDD7C0A-3E67-114F-9CB8-191D8410F8B3}"/>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6DB5EC24-848C-D04E-B05D-C5F8B9D2E615}"/>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9AAFFBB7-D4F0-814D-88D9-D94A135E48D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3" name="Afbeelding 2">
            <a:extLst>
              <a:ext uri="{FF2B5EF4-FFF2-40B4-BE49-F238E27FC236}">
                <a16:creationId xmlns:a16="http://schemas.microsoft.com/office/drawing/2014/main" id="{1391D747-A67F-CB4F-A5DE-F7917BD835F0}"/>
              </a:ext>
            </a:extLst>
          </p:cNvPr>
          <p:cNvPicPr>
            <a:picLocks noChangeAspect="1"/>
          </p:cNvPicPr>
          <p:nvPr/>
        </p:nvPicPr>
        <p:blipFill>
          <a:blip r:embed="rId9"/>
          <a:stretch>
            <a:fillRect/>
          </a:stretch>
        </p:blipFill>
        <p:spPr>
          <a:xfrm>
            <a:off x="493567" y="1644818"/>
            <a:ext cx="5500518" cy="3671888"/>
          </a:xfrm>
          <a:prstGeom prst="rect">
            <a:avLst/>
          </a:prstGeom>
        </p:spPr>
      </p:pic>
      <p:pic>
        <p:nvPicPr>
          <p:cNvPr id="13" name="Afbeelding 12">
            <a:extLst>
              <a:ext uri="{FF2B5EF4-FFF2-40B4-BE49-F238E27FC236}">
                <a16:creationId xmlns:a16="http://schemas.microsoft.com/office/drawing/2014/main" id="{94E674EF-498F-FB4A-9DAF-A825A16DECB1}"/>
              </a:ext>
            </a:extLst>
          </p:cNvPr>
          <p:cNvPicPr>
            <a:picLocks noChangeAspect="1"/>
          </p:cNvPicPr>
          <p:nvPr/>
        </p:nvPicPr>
        <p:blipFill>
          <a:blip r:embed="rId10"/>
          <a:stretch>
            <a:fillRect/>
          </a:stretch>
        </p:blipFill>
        <p:spPr>
          <a:xfrm>
            <a:off x="2852860" y="5534158"/>
            <a:ext cx="7572375" cy="1323842"/>
          </a:xfrm>
          <a:prstGeom prst="rect">
            <a:avLst/>
          </a:prstGeom>
        </p:spPr>
      </p:pic>
    </p:spTree>
    <p:extLst>
      <p:ext uri="{BB962C8B-B14F-4D97-AF65-F5344CB8AC3E}">
        <p14:creationId xmlns:p14="http://schemas.microsoft.com/office/powerpoint/2010/main" val="2257891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13444" y="-88625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hoe ziet de ideale blended opleiding …. eruit vanuit het perspectief van de student?  - waar ben je mee bezig…">
            <a:extLst>
              <a:ext uri="{FF2B5EF4-FFF2-40B4-BE49-F238E27FC236}">
                <a16:creationId xmlns:a16="http://schemas.microsoft.com/office/drawing/2014/main" id="{033B349E-D2E1-DA46-8308-D25789DFA388}"/>
              </a:ext>
            </a:extLst>
          </p:cNvPr>
          <p:cNvSpPr txBox="1">
            <a:spLocks/>
          </p:cNvSpPr>
          <p:nvPr/>
        </p:nvSpPr>
        <p:spPr>
          <a:xfrm>
            <a:off x="6350151" y="1911425"/>
            <a:ext cx="5504312" cy="35481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000" b="1">
                <a:sym typeface="Arial"/>
              </a:rPr>
              <a:t>hoe ziet de ideale blended opleiding er uit vanuit het perspectief van de student?</a:t>
            </a:r>
            <a:br>
              <a:rPr lang="nl-NL" sz="2000" b="1">
                <a:sym typeface="Arial"/>
              </a:rPr>
            </a:br>
            <a:br>
              <a:rPr lang="nl-NL" sz="2000" b="1">
                <a:sym typeface="Arial"/>
              </a:rPr>
            </a:br>
            <a:endParaRPr lang="nl-NL" sz="2000">
              <a:sym typeface="Arial"/>
            </a:endParaRPr>
          </a:p>
          <a:p>
            <a:pPr>
              <a:spcBef>
                <a:spcPts val="0"/>
              </a:spcBef>
              <a:defRPr sz="2000">
                <a:latin typeface="+mn-lt"/>
                <a:ea typeface="+mn-ea"/>
                <a:cs typeface="+mn-cs"/>
                <a:sym typeface="Arial"/>
              </a:defRPr>
            </a:pPr>
            <a:r>
              <a:rPr lang="nl-NL" sz="2000">
                <a:sym typeface="Arial"/>
              </a:rPr>
              <a:t>waar ben je mee bezig</a:t>
            </a:r>
          </a:p>
          <a:p>
            <a:pPr>
              <a:spcBef>
                <a:spcPts val="0"/>
              </a:spcBef>
              <a:defRPr sz="2000">
                <a:latin typeface="+mn-lt"/>
                <a:ea typeface="+mn-ea"/>
                <a:cs typeface="+mn-cs"/>
                <a:sym typeface="Arial"/>
              </a:defRPr>
            </a:pPr>
            <a:r>
              <a:rPr lang="nl-NL" sz="2000">
                <a:sym typeface="Arial"/>
              </a:rPr>
              <a:t>wie ontmoet je  </a:t>
            </a:r>
          </a:p>
          <a:p>
            <a:pPr>
              <a:spcBef>
                <a:spcPts val="0"/>
              </a:spcBef>
              <a:defRPr sz="2000">
                <a:latin typeface="+mn-lt"/>
                <a:ea typeface="+mn-ea"/>
                <a:cs typeface="+mn-cs"/>
                <a:sym typeface="Arial"/>
              </a:defRPr>
            </a:pPr>
            <a:r>
              <a:rPr lang="nl-NL" sz="2000">
                <a:sym typeface="Arial"/>
              </a:rPr>
              <a:t>wat ervaar je </a:t>
            </a:r>
          </a:p>
          <a:p>
            <a:pPr>
              <a:spcBef>
                <a:spcPts val="0"/>
              </a:spcBef>
              <a:defRPr sz="2000">
                <a:latin typeface="+mn-lt"/>
                <a:ea typeface="+mn-ea"/>
                <a:cs typeface="+mn-cs"/>
                <a:sym typeface="Arial"/>
              </a:defRPr>
            </a:pPr>
            <a:r>
              <a:rPr lang="nl-NL" sz="2000">
                <a:sym typeface="Arial"/>
              </a:rPr>
              <a:t>wat lever je op </a:t>
            </a:r>
          </a:p>
          <a:p>
            <a:pPr>
              <a:spcBef>
                <a:spcPts val="0"/>
              </a:spcBef>
              <a:defRPr sz="2000">
                <a:latin typeface="+mn-lt"/>
                <a:ea typeface="+mn-ea"/>
                <a:cs typeface="+mn-cs"/>
                <a:sym typeface="Arial"/>
              </a:defRPr>
            </a:pPr>
            <a:r>
              <a:rPr lang="nl-NL" sz="2000">
                <a:sym typeface="Arial"/>
              </a:rPr>
              <a:t>welke keuzemogelijkheden heb je?</a:t>
            </a:r>
            <a:r>
              <a:rPr lang="nl-NL" sz="2000">
                <a:latin typeface="Open Sans"/>
                <a:ea typeface="Open Sans"/>
                <a:cs typeface="Open Sans"/>
                <a:sym typeface="Open Sans"/>
              </a:rPr>
              <a:t> </a:t>
            </a:r>
          </a:p>
          <a:p>
            <a:pPr>
              <a:spcBef>
                <a:spcPts val="0"/>
              </a:spcBef>
              <a:defRPr sz="2000">
                <a:solidFill>
                  <a:srgbClr val="FF0000"/>
                </a:solidFill>
                <a:latin typeface="+mn-lt"/>
                <a:ea typeface="+mn-ea"/>
                <a:cs typeface="+mn-cs"/>
                <a:sym typeface="Arial"/>
              </a:defRPr>
            </a:pPr>
            <a:endParaRPr lang="nl-NL" sz="2000">
              <a:solidFill>
                <a:srgbClr val="FF0000"/>
              </a:solidFill>
              <a:latin typeface="Open Sans"/>
              <a:ea typeface="Open Sans"/>
              <a:cs typeface="Open Sans"/>
              <a:sym typeface="Open Sans"/>
            </a:endParaRPr>
          </a:p>
          <a:p>
            <a:pPr>
              <a:spcBef>
                <a:spcPts val="0"/>
              </a:spcBef>
              <a:defRPr sz="2000">
                <a:solidFill>
                  <a:srgbClr val="FF0000"/>
                </a:solidFill>
                <a:latin typeface="+mn-lt"/>
                <a:ea typeface="+mn-ea"/>
                <a:cs typeface="+mn-cs"/>
                <a:sym typeface="Arial"/>
              </a:defRPr>
            </a:pPr>
            <a:r>
              <a:rPr lang="nl-NL" sz="2000">
                <a:solidFill>
                  <a:srgbClr val="FF0000"/>
                </a:solidFill>
                <a:sym typeface="Arial"/>
              </a:rPr>
              <a:t>Bespreken in tweetallen, 5 min</a:t>
            </a:r>
          </a:p>
        </p:txBody>
      </p:sp>
      <p:pic>
        <p:nvPicPr>
          <p:cNvPr id="3" name="Afbeelding 2">
            <a:extLst>
              <a:ext uri="{FF2B5EF4-FFF2-40B4-BE49-F238E27FC236}">
                <a16:creationId xmlns:a16="http://schemas.microsoft.com/office/drawing/2014/main" id="{1391D747-A67F-CB4F-A5DE-F7917BD835F0}"/>
              </a:ext>
            </a:extLst>
          </p:cNvPr>
          <p:cNvPicPr>
            <a:picLocks noChangeAspect="1"/>
          </p:cNvPicPr>
          <p:nvPr/>
        </p:nvPicPr>
        <p:blipFill>
          <a:blip r:embed="rId7"/>
          <a:stretch>
            <a:fillRect/>
          </a:stretch>
        </p:blipFill>
        <p:spPr>
          <a:xfrm>
            <a:off x="493567" y="1659106"/>
            <a:ext cx="5500518" cy="3671888"/>
          </a:xfrm>
          <a:prstGeom prst="rect">
            <a:avLst/>
          </a:prstGeom>
        </p:spPr>
      </p:pic>
      <p:grpSp>
        <p:nvGrpSpPr>
          <p:cNvPr id="13" name="Groepeer">
            <a:extLst>
              <a:ext uri="{FF2B5EF4-FFF2-40B4-BE49-F238E27FC236}">
                <a16:creationId xmlns:a16="http://schemas.microsoft.com/office/drawing/2014/main" id="{C1BDBB65-21EE-694F-B41B-65505C7ADC83}"/>
              </a:ext>
            </a:extLst>
          </p:cNvPr>
          <p:cNvGrpSpPr/>
          <p:nvPr/>
        </p:nvGrpSpPr>
        <p:grpSpPr>
          <a:xfrm>
            <a:off x="9537397" y="26511"/>
            <a:ext cx="2621389" cy="1572428"/>
            <a:chOff x="0" y="0"/>
            <a:chExt cx="2621388" cy="1572427"/>
          </a:xfrm>
        </p:grpSpPr>
        <p:pic>
          <p:nvPicPr>
            <p:cNvPr id="14" name="image8.tif" descr="image8.tif">
              <a:extLst>
                <a:ext uri="{FF2B5EF4-FFF2-40B4-BE49-F238E27FC236}">
                  <a16:creationId xmlns:a16="http://schemas.microsoft.com/office/drawing/2014/main" id="{1FE83EB5-9B4F-CE47-8844-7CC692B6598E}"/>
                </a:ext>
              </a:extLst>
            </p:cNvPr>
            <p:cNvPicPr>
              <a:picLocks noChangeAspect="1"/>
            </p:cNvPicPr>
            <p:nvPr/>
          </p:nvPicPr>
          <p:blipFill>
            <a:blip r:embed="rId8"/>
            <a:stretch>
              <a:fillRect/>
            </a:stretch>
          </p:blipFill>
          <p:spPr>
            <a:xfrm>
              <a:off x="0" y="0"/>
              <a:ext cx="2621388" cy="1572427"/>
            </a:xfrm>
            <a:prstGeom prst="rect">
              <a:avLst/>
            </a:prstGeom>
            <a:ln w="12700" cap="flat">
              <a:noFill/>
              <a:miter lim="400000"/>
            </a:ln>
            <a:effectLst/>
          </p:spPr>
        </p:pic>
        <p:sp>
          <p:nvSpPr>
            <p:cNvPr id="15" name="1">
              <a:extLst>
                <a:ext uri="{FF2B5EF4-FFF2-40B4-BE49-F238E27FC236}">
                  <a16:creationId xmlns:a16="http://schemas.microsoft.com/office/drawing/2014/main" id="{44740CA6-97A3-554F-8FFE-96EE2F11C4C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6" name="image9.tif" descr="image9.tif">
              <a:extLst>
                <a:ext uri="{FF2B5EF4-FFF2-40B4-BE49-F238E27FC236}">
                  <a16:creationId xmlns:a16="http://schemas.microsoft.com/office/drawing/2014/main" id="{B4120D28-E723-E14B-BC15-0DFF0655BF0A}"/>
                </a:ext>
              </a:extLst>
            </p:cNvPr>
            <p:cNvPicPr>
              <a:picLocks noChangeAspect="1"/>
            </p:cNvPicPr>
            <p:nvPr/>
          </p:nvPicPr>
          <p:blipFill>
            <a:blip r:embed="rId9"/>
            <a:stretch>
              <a:fillRect/>
            </a:stretch>
          </p:blipFill>
          <p:spPr>
            <a:xfrm rot="20881725">
              <a:off x="1087190" y="506735"/>
              <a:ext cx="780588" cy="542493"/>
            </a:xfrm>
            <a:prstGeom prst="rect">
              <a:avLst/>
            </a:prstGeom>
            <a:ln w="12700" cap="flat">
              <a:noFill/>
              <a:miter lim="400000"/>
            </a:ln>
            <a:effectLst/>
          </p:spPr>
        </p:pic>
      </p:grpSp>
      <p:pic>
        <p:nvPicPr>
          <p:cNvPr id="17" name="Afbeelding 16">
            <a:extLst>
              <a:ext uri="{FF2B5EF4-FFF2-40B4-BE49-F238E27FC236}">
                <a16:creationId xmlns:a16="http://schemas.microsoft.com/office/drawing/2014/main" id="{E5667ED9-E0D6-2F40-A66E-B3A50E40C5FE}"/>
              </a:ext>
            </a:extLst>
          </p:cNvPr>
          <p:cNvPicPr>
            <a:picLocks noChangeAspect="1"/>
          </p:cNvPicPr>
          <p:nvPr/>
        </p:nvPicPr>
        <p:blipFill>
          <a:blip r:embed="rId10"/>
          <a:stretch>
            <a:fillRect/>
          </a:stretch>
        </p:blipFill>
        <p:spPr>
          <a:xfrm>
            <a:off x="2852860" y="5534158"/>
            <a:ext cx="7572375" cy="1323842"/>
          </a:xfrm>
          <a:prstGeom prst="rect">
            <a:avLst/>
          </a:prstGeom>
        </p:spPr>
      </p:pic>
    </p:spTree>
    <p:extLst>
      <p:ext uri="{BB962C8B-B14F-4D97-AF65-F5344CB8AC3E}">
        <p14:creationId xmlns:p14="http://schemas.microsoft.com/office/powerpoint/2010/main" val="17442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13444" y="-88625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hoe ziet de ideale blended opleiding …. eruit vanuit het perspectief van de student?  - waar ben je mee bezig…">
            <a:extLst>
              <a:ext uri="{FF2B5EF4-FFF2-40B4-BE49-F238E27FC236}">
                <a16:creationId xmlns:a16="http://schemas.microsoft.com/office/drawing/2014/main" id="{033B349E-D2E1-DA46-8308-D25789DFA388}"/>
              </a:ext>
            </a:extLst>
          </p:cNvPr>
          <p:cNvSpPr txBox="1">
            <a:spLocks/>
          </p:cNvSpPr>
          <p:nvPr/>
        </p:nvSpPr>
        <p:spPr>
          <a:xfrm>
            <a:off x="6350151" y="1911425"/>
            <a:ext cx="5504312" cy="35481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000" b="1">
                <a:sym typeface="Arial"/>
              </a:rPr>
              <a:t>hoe ziet de ideale blended opleiding er uit vanuit het perspectief van de student?</a:t>
            </a:r>
            <a:br>
              <a:rPr lang="nl-NL" sz="2000" b="1">
                <a:sym typeface="Arial"/>
              </a:rPr>
            </a:br>
            <a:br>
              <a:rPr lang="nl-NL" sz="2000" b="1">
                <a:sym typeface="Arial"/>
              </a:rPr>
            </a:br>
            <a:endParaRPr lang="nl-NL" sz="2000">
              <a:sym typeface="Arial"/>
            </a:endParaRPr>
          </a:p>
          <a:p>
            <a:pPr>
              <a:spcBef>
                <a:spcPts val="0"/>
              </a:spcBef>
              <a:defRPr sz="2000">
                <a:latin typeface="+mn-lt"/>
                <a:ea typeface="+mn-ea"/>
                <a:cs typeface="+mn-cs"/>
                <a:sym typeface="Arial"/>
              </a:defRPr>
            </a:pPr>
            <a:r>
              <a:rPr lang="nl-NL" sz="2000">
                <a:sym typeface="Arial"/>
              </a:rPr>
              <a:t>waar ben je mee bezig</a:t>
            </a:r>
          </a:p>
          <a:p>
            <a:pPr>
              <a:spcBef>
                <a:spcPts val="0"/>
              </a:spcBef>
              <a:defRPr sz="2000">
                <a:latin typeface="+mn-lt"/>
                <a:ea typeface="+mn-ea"/>
                <a:cs typeface="+mn-cs"/>
                <a:sym typeface="Arial"/>
              </a:defRPr>
            </a:pPr>
            <a:r>
              <a:rPr lang="nl-NL" sz="2000">
                <a:sym typeface="Arial"/>
              </a:rPr>
              <a:t>wie ontmoet je  </a:t>
            </a:r>
          </a:p>
          <a:p>
            <a:pPr>
              <a:spcBef>
                <a:spcPts val="0"/>
              </a:spcBef>
              <a:defRPr sz="2000">
                <a:latin typeface="+mn-lt"/>
                <a:ea typeface="+mn-ea"/>
                <a:cs typeface="+mn-cs"/>
                <a:sym typeface="Arial"/>
              </a:defRPr>
            </a:pPr>
            <a:r>
              <a:rPr lang="nl-NL" sz="2000">
                <a:sym typeface="Arial"/>
              </a:rPr>
              <a:t>wat ervaar je </a:t>
            </a:r>
          </a:p>
          <a:p>
            <a:pPr>
              <a:spcBef>
                <a:spcPts val="0"/>
              </a:spcBef>
              <a:defRPr sz="2000">
                <a:latin typeface="+mn-lt"/>
                <a:ea typeface="+mn-ea"/>
                <a:cs typeface="+mn-cs"/>
                <a:sym typeface="Arial"/>
              </a:defRPr>
            </a:pPr>
            <a:r>
              <a:rPr lang="nl-NL" sz="2000">
                <a:sym typeface="Arial"/>
              </a:rPr>
              <a:t>wat lever je op </a:t>
            </a:r>
          </a:p>
          <a:p>
            <a:pPr>
              <a:spcBef>
                <a:spcPts val="0"/>
              </a:spcBef>
              <a:defRPr sz="2000">
                <a:latin typeface="+mn-lt"/>
                <a:ea typeface="+mn-ea"/>
                <a:cs typeface="+mn-cs"/>
                <a:sym typeface="Arial"/>
              </a:defRPr>
            </a:pPr>
            <a:r>
              <a:rPr lang="nl-NL" sz="2000">
                <a:sym typeface="Arial"/>
              </a:rPr>
              <a:t>welke keuzemogelijkheden heb je?</a:t>
            </a:r>
            <a:r>
              <a:rPr lang="nl-NL" sz="2000">
                <a:latin typeface="Open Sans"/>
                <a:ea typeface="Open Sans"/>
                <a:cs typeface="Open Sans"/>
                <a:sym typeface="Open Sans"/>
              </a:rPr>
              <a:t> </a:t>
            </a:r>
          </a:p>
          <a:p>
            <a:pPr>
              <a:spcBef>
                <a:spcPts val="0"/>
              </a:spcBef>
              <a:defRPr sz="2000">
                <a:solidFill>
                  <a:srgbClr val="FF0000"/>
                </a:solidFill>
                <a:latin typeface="+mn-lt"/>
                <a:ea typeface="+mn-ea"/>
                <a:cs typeface="+mn-cs"/>
                <a:sym typeface="Arial"/>
              </a:defRPr>
            </a:pPr>
            <a:endParaRPr lang="nl-NL" sz="2000">
              <a:solidFill>
                <a:srgbClr val="FF0000"/>
              </a:solidFill>
              <a:latin typeface="Open Sans"/>
              <a:ea typeface="Open Sans"/>
              <a:cs typeface="Open Sans"/>
              <a:sym typeface="Open Sans"/>
            </a:endParaRPr>
          </a:p>
          <a:p>
            <a:pPr defTabSz="832104">
              <a:spcBef>
                <a:spcPts val="0"/>
              </a:spcBef>
              <a:defRPr sz="1820">
                <a:solidFill>
                  <a:srgbClr val="FF0000"/>
                </a:solidFill>
                <a:latin typeface="+mn-lt"/>
                <a:ea typeface="+mn-ea"/>
                <a:cs typeface="+mn-cs"/>
                <a:sym typeface="Arial"/>
              </a:defRPr>
            </a:pPr>
            <a:r>
              <a:rPr lang="nl-NL" sz="2000"/>
              <a:t>Groep, presenteren, clusteren, vragen stellen, </a:t>
            </a:r>
            <a:br>
              <a:rPr lang="nl-NL" sz="2000"/>
            </a:br>
            <a:r>
              <a:rPr lang="nl-NL" sz="2000"/>
              <a:t>10 - 15 min</a:t>
            </a:r>
          </a:p>
        </p:txBody>
      </p:sp>
      <p:pic>
        <p:nvPicPr>
          <p:cNvPr id="3" name="Afbeelding 2">
            <a:extLst>
              <a:ext uri="{FF2B5EF4-FFF2-40B4-BE49-F238E27FC236}">
                <a16:creationId xmlns:a16="http://schemas.microsoft.com/office/drawing/2014/main" id="{1391D747-A67F-CB4F-A5DE-F7917BD835F0}"/>
              </a:ext>
            </a:extLst>
          </p:cNvPr>
          <p:cNvPicPr>
            <a:picLocks noChangeAspect="1"/>
          </p:cNvPicPr>
          <p:nvPr/>
        </p:nvPicPr>
        <p:blipFill>
          <a:blip r:embed="rId7"/>
          <a:stretch>
            <a:fillRect/>
          </a:stretch>
        </p:blipFill>
        <p:spPr>
          <a:xfrm>
            <a:off x="493567" y="1659106"/>
            <a:ext cx="5500518" cy="3671888"/>
          </a:xfrm>
          <a:prstGeom prst="rect">
            <a:avLst/>
          </a:prstGeom>
        </p:spPr>
      </p:pic>
      <p:grpSp>
        <p:nvGrpSpPr>
          <p:cNvPr id="13" name="Groepeer">
            <a:extLst>
              <a:ext uri="{FF2B5EF4-FFF2-40B4-BE49-F238E27FC236}">
                <a16:creationId xmlns:a16="http://schemas.microsoft.com/office/drawing/2014/main" id="{4924065D-B778-0A4B-AB2F-D62FBF06D5FD}"/>
              </a:ext>
            </a:extLst>
          </p:cNvPr>
          <p:cNvGrpSpPr/>
          <p:nvPr/>
        </p:nvGrpSpPr>
        <p:grpSpPr>
          <a:xfrm>
            <a:off x="9537397" y="26511"/>
            <a:ext cx="2621389" cy="1572428"/>
            <a:chOff x="0" y="0"/>
            <a:chExt cx="2621388" cy="1572427"/>
          </a:xfrm>
        </p:grpSpPr>
        <p:pic>
          <p:nvPicPr>
            <p:cNvPr id="14" name="image8.tif" descr="image8.tif">
              <a:extLst>
                <a:ext uri="{FF2B5EF4-FFF2-40B4-BE49-F238E27FC236}">
                  <a16:creationId xmlns:a16="http://schemas.microsoft.com/office/drawing/2014/main" id="{1DD69853-022E-584F-8894-D230EB9CC636}"/>
                </a:ext>
              </a:extLst>
            </p:cNvPr>
            <p:cNvPicPr>
              <a:picLocks noChangeAspect="1"/>
            </p:cNvPicPr>
            <p:nvPr/>
          </p:nvPicPr>
          <p:blipFill>
            <a:blip r:embed="rId8"/>
            <a:stretch>
              <a:fillRect/>
            </a:stretch>
          </p:blipFill>
          <p:spPr>
            <a:xfrm>
              <a:off x="0" y="0"/>
              <a:ext cx="2621388" cy="1572427"/>
            </a:xfrm>
            <a:prstGeom prst="rect">
              <a:avLst/>
            </a:prstGeom>
            <a:ln w="12700" cap="flat">
              <a:noFill/>
              <a:miter lim="400000"/>
            </a:ln>
            <a:effectLst/>
          </p:spPr>
        </p:pic>
        <p:sp>
          <p:nvSpPr>
            <p:cNvPr id="15" name="1">
              <a:extLst>
                <a:ext uri="{FF2B5EF4-FFF2-40B4-BE49-F238E27FC236}">
                  <a16:creationId xmlns:a16="http://schemas.microsoft.com/office/drawing/2014/main" id="{8524E57E-31A7-A549-8DC9-3AF8DC747EEE}"/>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6" name="image9.tif" descr="image9.tif">
              <a:extLst>
                <a:ext uri="{FF2B5EF4-FFF2-40B4-BE49-F238E27FC236}">
                  <a16:creationId xmlns:a16="http://schemas.microsoft.com/office/drawing/2014/main" id="{FA3F71FF-12A8-5540-9CA6-AD117AA27E72}"/>
                </a:ext>
              </a:extLst>
            </p:cNvPr>
            <p:cNvPicPr>
              <a:picLocks noChangeAspect="1"/>
            </p:cNvPicPr>
            <p:nvPr/>
          </p:nvPicPr>
          <p:blipFill>
            <a:blip r:embed="rId9"/>
            <a:stretch>
              <a:fillRect/>
            </a:stretch>
          </p:blipFill>
          <p:spPr>
            <a:xfrm rot="20881725">
              <a:off x="1087190" y="506735"/>
              <a:ext cx="780588" cy="542493"/>
            </a:xfrm>
            <a:prstGeom prst="rect">
              <a:avLst/>
            </a:prstGeom>
            <a:ln w="12700" cap="flat">
              <a:noFill/>
              <a:miter lim="400000"/>
            </a:ln>
            <a:effectLst/>
          </p:spPr>
        </p:pic>
      </p:grpSp>
      <p:pic>
        <p:nvPicPr>
          <p:cNvPr id="17" name="Afbeelding 16">
            <a:extLst>
              <a:ext uri="{FF2B5EF4-FFF2-40B4-BE49-F238E27FC236}">
                <a16:creationId xmlns:a16="http://schemas.microsoft.com/office/drawing/2014/main" id="{C0155232-0FD0-A24A-A9AD-7ABB0A0B0F5B}"/>
              </a:ext>
            </a:extLst>
          </p:cNvPr>
          <p:cNvPicPr>
            <a:picLocks noChangeAspect="1"/>
          </p:cNvPicPr>
          <p:nvPr/>
        </p:nvPicPr>
        <p:blipFill>
          <a:blip r:embed="rId10"/>
          <a:stretch>
            <a:fillRect/>
          </a:stretch>
        </p:blipFill>
        <p:spPr>
          <a:xfrm>
            <a:off x="2852860" y="5534158"/>
            <a:ext cx="7572375" cy="1323842"/>
          </a:xfrm>
          <a:prstGeom prst="rect">
            <a:avLst/>
          </a:prstGeom>
        </p:spPr>
      </p:pic>
    </p:spTree>
    <p:extLst>
      <p:ext uri="{BB962C8B-B14F-4D97-AF65-F5344CB8AC3E}">
        <p14:creationId xmlns:p14="http://schemas.microsoft.com/office/powerpoint/2010/main" val="2786747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Afbeelding 5">
            <a:extLst>
              <a:ext uri="{FF2B5EF4-FFF2-40B4-BE49-F238E27FC236}">
                <a16:creationId xmlns:a16="http://schemas.microsoft.com/office/drawing/2014/main" id="{71C28585-7B15-074F-B7A1-997094731D3B}"/>
              </a:ext>
            </a:extLst>
          </p:cNvPr>
          <p:cNvPicPr>
            <a:picLocks noChangeAspect="1"/>
          </p:cNvPicPr>
          <p:nvPr/>
        </p:nvPicPr>
        <p:blipFill>
          <a:blip r:embed="rId7"/>
          <a:stretch>
            <a:fillRect/>
          </a:stretch>
        </p:blipFill>
        <p:spPr>
          <a:xfrm>
            <a:off x="2440395" y="100007"/>
            <a:ext cx="7311209" cy="6858000"/>
          </a:xfrm>
          <a:prstGeom prst="rect">
            <a:avLst/>
          </a:prstGeom>
        </p:spPr>
      </p:pic>
    </p:spTree>
    <p:extLst>
      <p:ext uri="{BB962C8B-B14F-4D97-AF65-F5344CB8AC3E}">
        <p14:creationId xmlns:p14="http://schemas.microsoft.com/office/powerpoint/2010/main" val="2008603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794914" y="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sz="2000" b="1">
                <a:latin typeface="+mn-lt"/>
                <a:ea typeface="+mn-ea"/>
                <a:cs typeface="+mn-cs"/>
                <a:sym typeface="Arial"/>
              </a:defRPr>
            </a:pPr>
            <a:r>
              <a:rPr lang="nl-NL" sz="2400"/>
              <a:t>Wat zijn de (aller)belangrijkste kenmerken van het blended onderwijs dat je wilt realiseren? </a:t>
            </a:r>
          </a:p>
          <a:p>
            <a:pPr>
              <a:defRPr sz="2000">
                <a:solidFill>
                  <a:srgbClr val="FF0000"/>
                </a:solidFill>
                <a:latin typeface="+mn-lt"/>
                <a:ea typeface="+mn-ea"/>
                <a:cs typeface="+mn-cs"/>
                <a:sym typeface="Arial"/>
              </a:defRPr>
            </a:pPr>
            <a:endParaRPr lang="nl-NL" sz="2400"/>
          </a:p>
          <a:p>
            <a:pPr marL="0" indent="0">
              <a:buNone/>
              <a:defRPr sz="2000">
                <a:solidFill>
                  <a:srgbClr val="FF0000"/>
                </a:solidFill>
                <a:latin typeface="+mn-lt"/>
                <a:ea typeface="+mn-ea"/>
                <a:cs typeface="+mn-cs"/>
                <a:sym typeface="Arial"/>
              </a:defRPr>
            </a:pPr>
            <a:r>
              <a:rPr lang="nl-NL" sz="2400"/>
              <a:t>Individueel, 5 minuten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4" name="Afbeelding 3">
            <a:extLst>
              <a:ext uri="{FF2B5EF4-FFF2-40B4-BE49-F238E27FC236}">
                <a16:creationId xmlns:a16="http://schemas.microsoft.com/office/drawing/2014/main" id="{0266D86B-967A-8E4C-A5FF-7AD6461F1A39}"/>
              </a:ext>
            </a:extLst>
          </p:cNvPr>
          <p:cNvPicPr>
            <a:picLocks noChangeAspect="1"/>
          </p:cNvPicPr>
          <p:nvPr/>
        </p:nvPicPr>
        <p:blipFill>
          <a:blip r:embed="rId9"/>
          <a:stretch>
            <a:fillRect/>
          </a:stretch>
        </p:blipFill>
        <p:spPr>
          <a:xfrm>
            <a:off x="2100265" y="5487187"/>
            <a:ext cx="8015288" cy="1409281"/>
          </a:xfrm>
          <a:prstGeom prst="rect">
            <a:avLst/>
          </a:prstGeom>
        </p:spPr>
      </p:pic>
      <p:pic>
        <p:nvPicPr>
          <p:cNvPr id="15" name="Afbeelding 14">
            <a:extLst>
              <a:ext uri="{FF2B5EF4-FFF2-40B4-BE49-F238E27FC236}">
                <a16:creationId xmlns:a16="http://schemas.microsoft.com/office/drawing/2014/main" id="{5A703EB3-57AC-A341-B3D0-26F817F75804}"/>
              </a:ext>
            </a:extLst>
          </p:cNvPr>
          <p:cNvPicPr>
            <a:picLocks noChangeAspect="1"/>
          </p:cNvPicPr>
          <p:nvPr/>
        </p:nvPicPr>
        <p:blipFill>
          <a:blip r:embed="rId10"/>
          <a:stretch>
            <a:fillRect/>
          </a:stretch>
        </p:blipFill>
        <p:spPr>
          <a:xfrm>
            <a:off x="6993457" y="540894"/>
            <a:ext cx="4493693" cy="4243388"/>
          </a:xfrm>
          <a:prstGeom prst="rect">
            <a:avLst/>
          </a:prstGeom>
        </p:spPr>
      </p:pic>
    </p:spTree>
    <p:extLst>
      <p:ext uri="{BB962C8B-B14F-4D97-AF65-F5344CB8AC3E}">
        <p14:creationId xmlns:p14="http://schemas.microsoft.com/office/powerpoint/2010/main" val="37016336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794914" y="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sz="2000" b="1">
                <a:latin typeface="+mn-lt"/>
                <a:ea typeface="+mn-ea"/>
                <a:cs typeface="+mn-cs"/>
                <a:sym typeface="Arial"/>
              </a:defRPr>
            </a:pPr>
            <a:r>
              <a:rPr lang="nl-NL" sz="2400"/>
              <a:t>Wat zijn de (aller)belangrijkste kenmerken van het blended onderwijs dat je wilt realiseren? </a:t>
            </a:r>
          </a:p>
          <a:p>
            <a:pPr>
              <a:defRPr sz="2000">
                <a:solidFill>
                  <a:srgbClr val="FF0000"/>
                </a:solidFill>
                <a:latin typeface="+mn-lt"/>
                <a:ea typeface="+mn-ea"/>
                <a:cs typeface="+mn-cs"/>
                <a:sym typeface="Arial"/>
              </a:defRPr>
            </a:pPr>
            <a:endParaRPr lang="nl-NL" sz="2400"/>
          </a:p>
          <a:p>
            <a:pPr marL="0" indent="0">
              <a:buNone/>
              <a:defRPr sz="2000">
                <a:solidFill>
                  <a:srgbClr val="FF0000"/>
                </a:solidFill>
                <a:latin typeface="+mn-lt"/>
                <a:ea typeface="+mn-ea"/>
                <a:cs typeface="+mn-cs"/>
                <a:sym typeface="Arial"/>
              </a:defRPr>
            </a:pPr>
            <a:r>
              <a:rPr lang="nl-NL" sz="2400"/>
              <a:t>Uitwisselen in 3-tallen, 5 – 10 min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4" name="Afbeelding 3">
            <a:extLst>
              <a:ext uri="{FF2B5EF4-FFF2-40B4-BE49-F238E27FC236}">
                <a16:creationId xmlns:a16="http://schemas.microsoft.com/office/drawing/2014/main" id="{0266D86B-967A-8E4C-A5FF-7AD6461F1A39}"/>
              </a:ext>
            </a:extLst>
          </p:cNvPr>
          <p:cNvPicPr>
            <a:picLocks noChangeAspect="1"/>
          </p:cNvPicPr>
          <p:nvPr/>
        </p:nvPicPr>
        <p:blipFill>
          <a:blip r:embed="rId9"/>
          <a:stretch>
            <a:fillRect/>
          </a:stretch>
        </p:blipFill>
        <p:spPr>
          <a:xfrm>
            <a:off x="2100265" y="5487187"/>
            <a:ext cx="8015288" cy="1409281"/>
          </a:xfrm>
          <a:prstGeom prst="rect">
            <a:avLst/>
          </a:prstGeom>
        </p:spPr>
      </p:pic>
      <p:pic>
        <p:nvPicPr>
          <p:cNvPr id="15" name="Afbeelding 14">
            <a:extLst>
              <a:ext uri="{FF2B5EF4-FFF2-40B4-BE49-F238E27FC236}">
                <a16:creationId xmlns:a16="http://schemas.microsoft.com/office/drawing/2014/main" id="{5A703EB3-57AC-A341-B3D0-26F817F75804}"/>
              </a:ext>
            </a:extLst>
          </p:cNvPr>
          <p:cNvPicPr>
            <a:picLocks noChangeAspect="1"/>
          </p:cNvPicPr>
          <p:nvPr/>
        </p:nvPicPr>
        <p:blipFill>
          <a:blip r:embed="rId10"/>
          <a:stretch>
            <a:fillRect/>
          </a:stretch>
        </p:blipFill>
        <p:spPr>
          <a:xfrm>
            <a:off x="6993457" y="540894"/>
            <a:ext cx="4493693" cy="4243388"/>
          </a:xfrm>
          <a:prstGeom prst="rect">
            <a:avLst/>
          </a:prstGeom>
        </p:spPr>
      </p:pic>
    </p:spTree>
    <p:extLst>
      <p:ext uri="{BB962C8B-B14F-4D97-AF65-F5344CB8AC3E}">
        <p14:creationId xmlns:p14="http://schemas.microsoft.com/office/powerpoint/2010/main" val="3764625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794914" y="0"/>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sz="2000" b="1">
                <a:latin typeface="+mn-lt"/>
                <a:ea typeface="+mn-ea"/>
                <a:cs typeface="+mn-cs"/>
                <a:sym typeface="Arial"/>
              </a:defRPr>
            </a:pPr>
            <a:r>
              <a:rPr lang="nl-NL" sz="2400"/>
              <a:t>Wat zijn de (aller)belangrijkste kenmerken van het blended onderwijs dat je wilt realiseren? </a:t>
            </a:r>
          </a:p>
          <a:p>
            <a:pPr>
              <a:defRPr sz="2000">
                <a:solidFill>
                  <a:srgbClr val="FF0000"/>
                </a:solidFill>
                <a:latin typeface="+mn-lt"/>
                <a:ea typeface="+mn-ea"/>
                <a:cs typeface="+mn-cs"/>
                <a:sym typeface="Arial"/>
              </a:defRPr>
            </a:pPr>
            <a:endParaRPr lang="nl-NL" sz="2400"/>
          </a:p>
          <a:p>
            <a:pPr marL="0" indent="0">
              <a:buNone/>
              <a:defRPr sz="2000">
                <a:solidFill>
                  <a:srgbClr val="FF0000"/>
                </a:solidFill>
                <a:latin typeface="+mn-lt"/>
                <a:ea typeface="+mn-ea"/>
                <a:cs typeface="+mn-cs"/>
                <a:sym typeface="Arial"/>
              </a:defRPr>
            </a:pPr>
            <a:r>
              <a:rPr lang="nl-NL" sz="2400"/>
              <a:t>Groep, presenteren, clusteren, vragen stellen, stel top 3 vast, 10 - 20 min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4" name="Afbeelding 3">
            <a:extLst>
              <a:ext uri="{FF2B5EF4-FFF2-40B4-BE49-F238E27FC236}">
                <a16:creationId xmlns:a16="http://schemas.microsoft.com/office/drawing/2014/main" id="{0266D86B-967A-8E4C-A5FF-7AD6461F1A39}"/>
              </a:ext>
            </a:extLst>
          </p:cNvPr>
          <p:cNvPicPr>
            <a:picLocks noChangeAspect="1"/>
          </p:cNvPicPr>
          <p:nvPr/>
        </p:nvPicPr>
        <p:blipFill>
          <a:blip r:embed="rId9"/>
          <a:stretch>
            <a:fillRect/>
          </a:stretch>
        </p:blipFill>
        <p:spPr>
          <a:xfrm>
            <a:off x="2100265" y="5487187"/>
            <a:ext cx="8015288" cy="1409281"/>
          </a:xfrm>
          <a:prstGeom prst="rect">
            <a:avLst/>
          </a:prstGeom>
        </p:spPr>
      </p:pic>
      <p:pic>
        <p:nvPicPr>
          <p:cNvPr id="15" name="Afbeelding 14">
            <a:extLst>
              <a:ext uri="{FF2B5EF4-FFF2-40B4-BE49-F238E27FC236}">
                <a16:creationId xmlns:a16="http://schemas.microsoft.com/office/drawing/2014/main" id="{5A703EB3-57AC-A341-B3D0-26F817F75804}"/>
              </a:ext>
            </a:extLst>
          </p:cNvPr>
          <p:cNvPicPr>
            <a:picLocks noChangeAspect="1"/>
          </p:cNvPicPr>
          <p:nvPr/>
        </p:nvPicPr>
        <p:blipFill>
          <a:blip r:embed="rId10"/>
          <a:stretch>
            <a:fillRect/>
          </a:stretch>
        </p:blipFill>
        <p:spPr>
          <a:xfrm>
            <a:off x="6993457" y="540894"/>
            <a:ext cx="4493693" cy="4243388"/>
          </a:xfrm>
          <a:prstGeom prst="rect">
            <a:avLst/>
          </a:prstGeom>
        </p:spPr>
      </p:pic>
    </p:spTree>
    <p:extLst>
      <p:ext uri="{BB962C8B-B14F-4D97-AF65-F5344CB8AC3E}">
        <p14:creationId xmlns:p14="http://schemas.microsoft.com/office/powerpoint/2010/main" val="40263271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Afbeelding 5">
            <a:extLst>
              <a:ext uri="{FF2B5EF4-FFF2-40B4-BE49-F238E27FC236}">
                <a16:creationId xmlns:a16="http://schemas.microsoft.com/office/drawing/2014/main" id="{71C28585-7B15-074F-B7A1-997094731D3B}"/>
              </a:ext>
            </a:extLst>
          </p:cNvPr>
          <p:cNvPicPr>
            <a:picLocks noChangeAspect="1"/>
          </p:cNvPicPr>
          <p:nvPr/>
        </p:nvPicPr>
        <p:blipFill>
          <a:blip r:embed="rId7"/>
          <a:stretch>
            <a:fillRect/>
          </a:stretch>
        </p:blipFill>
        <p:spPr>
          <a:xfrm>
            <a:off x="2440395" y="100007"/>
            <a:ext cx="7311209" cy="6858000"/>
          </a:xfrm>
          <a:prstGeom prst="rect">
            <a:avLst/>
          </a:prstGeom>
        </p:spPr>
      </p:pic>
    </p:spTree>
    <p:extLst>
      <p:ext uri="{BB962C8B-B14F-4D97-AF65-F5344CB8AC3E}">
        <p14:creationId xmlns:p14="http://schemas.microsoft.com/office/powerpoint/2010/main" val="2203277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2022277" y="149943"/>
            <a:ext cx="9686642" cy="1325563"/>
          </a:xfrm>
        </p:spPr>
        <p:txBody>
          <a:bodyPr/>
          <a:lstStyle/>
          <a:p>
            <a:r>
              <a:rPr lang="nl-NL" b="1"/>
              <a:t>Toelichting (te verwijderen voor gebruik)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2119216" y="1398278"/>
            <a:ext cx="9744312" cy="5682137"/>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b="1" dirty="0">
                <a:cs typeface="Calibri"/>
              </a:rPr>
              <a:t>De bedoeling</a:t>
            </a:r>
            <a:r>
              <a:rPr lang="nl-NL" dirty="0">
                <a:cs typeface="Calibri"/>
              </a:rPr>
              <a:t>:</a:t>
            </a:r>
          </a:p>
          <a:p>
            <a:r>
              <a:rPr lang="nl-NL" dirty="0">
                <a:cs typeface="Calibri"/>
              </a:rPr>
              <a:t>Context: voor alle varianten van de workshop inzetbaar. </a:t>
            </a:r>
          </a:p>
          <a:p>
            <a:r>
              <a:rPr lang="nl-NL" dirty="0">
                <a:cs typeface="Calibri"/>
              </a:rPr>
              <a:t>Tijdsindicatie: +/- 2u15 (excl. pauze) tot 2u30 (incl. pauze)</a:t>
            </a:r>
          </a:p>
          <a:p>
            <a:r>
              <a:rPr lang="nl-NL" dirty="0">
                <a:cs typeface="Calibri"/>
              </a:rPr>
              <a:t>Doel bouwsteen: daadwerkelijk komen tot een visie op </a:t>
            </a:r>
            <a:r>
              <a:rPr lang="nl-NL" dirty="0" err="1">
                <a:cs typeface="Calibri"/>
              </a:rPr>
              <a:t>blended</a:t>
            </a:r>
            <a:r>
              <a:rPr lang="nl-NL" dirty="0">
                <a:cs typeface="Calibri"/>
              </a:rPr>
              <a:t> </a:t>
            </a:r>
            <a:r>
              <a:rPr lang="nl-NL" dirty="0" err="1">
                <a:cs typeface="Calibri"/>
              </a:rPr>
              <a:t>learning</a:t>
            </a:r>
            <a:endParaRPr lang="nl-NL" dirty="0">
              <a:cs typeface="Calibri"/>
            </a:endParaRPr>
          </a:p>
          <a:p>
            <a:pPr marL="0" indent="0">
              <a:buNone/>
            </a:pPr>
            <a:endParaRPr lang="nl-NL">
              <a:cs typeface="Calibri"/>
            </a:endParaRPr>
          </a:p>
          <a:p>
            <a:pPr marL="0" indent="0">
              <a:buNone/>
            </a:pPr>
            <a:r>
              <a:rPr lang="nl-NL" b="1" dirty="0">
                <a:cs typeface="Calibri"/>
              </a:rPr>
              <a:t>Benodigde acties vooraf</a:t>
            </a:r>
            <a:r>
              <a:rPr lang="nl-NL" dirty="0">
                <a:cs typeface="Calibri"/>
              </a:rPr>
              <a:t>:</a:t>
            </a:r>
          </a:p>
          <a:p>
            <a:r>
              <a:rPr lang="nl-NL" dirty="0">
                <a:cs typeface="Calibri"/>
              </a:rPr>
              <a:t>Variant online: richt MS-Teams in (optioneel break-out rooms) voor het bespreken in duo's/kleine groepjes. Richt een </a:t>
            </a:r>
            <a:r>
              <a:rPr lang="nl-NL" dirty="0" err="1">
                <a:cs typeface="Calibri"/>
              </a:rPr>
              <a:t>mural</a:t>
            </a:r>
            <a:r>
              <a:rPr lang="nl-NL" dirty="0">
                <a:cs typeface="Calibri"/>
              </a:rPr>
              <a:t> of </a:t>
            </a:r>
            <a:r>
              <a:rPr lang="nl-NL" dirty="0" err="1">
                <a:cs typeface="Calibri"/>
              </a:rPr>
              <a:t>white-board</a:t>
            </a:r>
            <a:r>
              <a:rPr lang="nl-NL" dirty="0">
                <a:cs typeface="Calibri"/>
              </a:rPr>
              <a:t> in om de post-its te kunnen verzamelen </a:t>
            </a:r>
          </a:p>
          <a:p>
            <a:r>
              <a:rPr lang="nl-NL" dirty="0">
                <a:cs typeface="Calibri"/>
              </a:rPr>
              <a:t>Variant offline: maak een opstelling in het lokaal waardoor makkelijk gewisseld kan worden tussen individueel, kleine groepjes en plenair. Zorg voor post-its en pennen/stiften.  </a:t>
            </a:r>
          </a:p>
          <a:p>
            <a:endParaRPr lang="nl-NL">
              <a:cs typeface="Calibri"/>
            </a:endParaRPr>
          </a:p>
          <a:p>
            <a:pPr marL="0" indent="0">
              <a:buNone/>
            </a:pPr>
            <a:r>
              <a:rPr lang="nl-NL" b="1" dirty="0">
                <a:cs typeface="Calibri"/>
              </a:rPr>
              <a:t>Leeractiviteiten</a:t>
            </a:r>
            <a:r>
              <a:rPr lang="nl-NL" dirty="0">
                <a:cs typeface="Calibri"/>
              </a:rPr>
              <a:t>: </a:t>
            </a:r>
          </a:p>
          <a:p>
            <a:r>
              <a:rPr lang="nl-NL" dirty="0">
                <a:cs typeface="Calibri"/>
              </a:rPr>
              <a:t>Check-in</a:t>
            </a:r>
          </a:p>
          <a:p>
            <a:r>
              <a:rPr lang="nl-NL" dirty="0">
                <a:cs typeface="Calibri"/>
              </a:rPr>
              <a:t>Brainstormen</a:t>
            </a:r>
          </a:p>
          <a:p>
            <a:r>
              <a:rPr lang="nl-NL" dirty="0">
                <a:cs typeface="Calibri"/>
              </a:rPr>
              <a:t>Presenteren </a:t>
            </a:r>
          </a:p>
          <a:p>
            <a:r>
              <a:rPr lang="nl-NL" dirty="0">
                <a:cs typeface="Calibri"/>
              </a:rPr>
              <a:t>Discussie</a:t>
            </a:r>
          </a:p>
          <a:p>
            <a:r>
              <a:rPr lang="nl-NL" dirty="0">
                <a:cs typeface="Calibri"/>
              </a:rPr>
              <a:t>Vragen stellen</a:t>
            </a:r>
          </a:p>
          <a:p>
            <a:endParaRPr lang="nl-NL">
              <a:cs typeface="Calibri"/>
            </a:endParaRPr>
          </a:p>
        </p:txBody>
      </p:sp>
      <p:sp>
        <p:nvSpPr>
          <p:cNvPr id="3" name="Rechthoek 2">
            <a:extLst>
              <a:ext uri="{FF2B5EF4-FFF2-40B4-BE49-F238E27FC236}">
                <a16:creationId xmlns:a16="http://schemas.microsoft.com/office/drawing/2014/main" id="{5F74F26E-EAA1-4C49-B052-4D784EEBF835}"/>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47230309-785B-401A-A8F3-6A1223287897}"/>
              </a:ext>
            </a:extLst>
          </p:cNvPr>
          <p:cNvPicPr>
            <a:picLocks noChangeAspect="1"/>
          </p:cNvPicPr>
          <p:nvPr/>
        </p:nvPicPr>
        <p:blipFill>
          <a:blip r:embed="rId6"/>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1504791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794914" y="-742955"/>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6365647" y="1874800"/>
            <a:ext cx="5307337" cy="2986088"/>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94944">
              <a:spcBef>
                <a:spcPts val="1200"/>
              </a:spcBef>
              <a:buNone/>
              <a:defRPr sz="1520" b="1">
                <a:latin typeface="+mn-lt"/>
                <a:ea typeface="+mn-ea"/>
                <a:cs typeface="+mn-cs"/>
                <a:sym typeface="Arial"/>
              </a:defRPr>
            </a:pPr>
            <a:r>
              <a:rPr lang="nl-NL" sz="2400"/>
              <a:t>Visualiseer de 3 gekozen prioriteiten (iedere vorm is toegestaan) en voorzie die van een visiebeschrijving van maximaal 50 woorden.</a:t>
            </a:r>
          </a:p>
          <a:p>
            <a:pPr>
              <a:defRPr sz="2000">
                <a:solidFill>
                  <a:srgbClr val="FF0000"/>
                </a:solidFill>
                <a:latin typeface="+mn-lt"/>
                <a:ea typeface="+mn-ea"/>
                <a:cs typeface="+mn-cs"/>
                <a:sym typeface="Arial"/>
              </a:defRPr>
            </a:pPr>
            <a:endParaRPr lang="nl-NL" sz="2400"/>
          </a:p>
          <a:p>
            <a:pPr marL="0" indent="0">
              <a:buNone/>
              <a:defRPr sz="2000">
                <a:solidFill>
                  <a:srgbClr val="FF0000"/>
                </a:solidFill>
                <a:latin typeface="+mn-lt"/>
                <a:ea typeface="+mn-ea"/>
                <a:cs typeface="+mn-cs"/>
                <a:sym typeface="Arial"/>
              </a:defRPr>
            </a:pPr>
            <a:r>
              <a:rPr lang="nl-NL" sz="2400"/>
              <a:t>3-tallen, </a:t>
            </a:r>
          </a:p>
          <a:p>
            <a:pPr marL="0" indent="0">
              <a:buNone/>
              <a:defRPr sz="2000">
                <a:solidFill>
                  <a:srgbClr val="FF0000"/>
                </a:solidFill>
                <a:latin typeface="+mn-lt"/>
                <a:ea typeface="+mn-ea"/>
                <a:cs typeface="+mn-cs"/>
                <a:sym typeface="Arial"/>
              </a:defRPr>
            </a:pPr>
            <a:r>
              <a:rPr lang="nl-NL" sz="2400"/>
              <a:t>10 - 20 min</a:t>
            </a:r>
          </a:p>
        </p:txBody>
      </p:sp>
      <p:pic>
        <p:nvPicPr>
          <p:cNvPr id="3" name="Afbeelding 2">
            <a:extLst>
              <a:ext uri="{FF2B5EF4-FFF2-40B4-BE49-F238E27FC236}">
                <a16:creationId xmlns:a16="http://schemas.microsoft.com/office/drawing/2014/main" id="{029402B9-E9B2-8A4F-AF8C-CDF1D8164ED4}"/>
              </a:ext>
            </a:extLst>
          </p:cNvPr>
          <p:cNvPicPr>
            <a:picLocks noChangeAspect="1"/>
          </p:cNvPicPr>
          <p:nvPr/>
        </p:nvPicPr>
        <p:blipFill>
          <a:blip r:embed="rId7"/>
          <a:stretch>
            <a:fillRect/>
          </a:stretch>
        </p:blipFill>
        <p:spPr>
          <a:xfrm>
            <a:off x="1794914" y="5399732"/>
            <a:ext cx="8061082" cy="1409281"/>
          </a:xfrm>
          <a:prstGeom prst="rect">
            <a:avLst/>
          </a:prstGeom>
        </p:spPr>
      </p:pic>
      <p:pic>
        <p:nvPicPr>
          <p:cNvPr id="17" name="Afbeelding 16">
            <a:extLst>
              <a:ext uri="{FF2B5EF4-FFF2-40B4-BE49-F238E27FC236}">
                <a16:creationId xmlns:a16="http://schemas.microsoft.com/office/drawing/2014/main" id="{F1F332F6-C962-B248-9CBA-46014A5ADC10}"/>
              </a:ext>
            </a:extLst>
          </p:cNvPr>
          <p:cNvPicPr>
            <a:picLocks noChangeAspect="1"/>
          </p:cNvPicPr>
          <p:nvPr/>
        </p:nvPicPr>
        <p:blipFill>
          <a:blip r:embed="rId8"/>
          <a:stretch>
            <a:fillRect/>
          </a:stretch>
        </p:blipFill>
        <p:spPr>
          <a:xfrm rot="21309971">
            <a:off x="760510" y="1609641"/>
            <a:ext cx="5086121" cy="3385449"/>
          </a:xfrm>
          <a:prstGeom prst="rect">
            <a:avLst/>
          </a:prstGeom>
        </p:spPr>
      </p:pic>
    </p:spTree>
    <p:extLst>
      <p:ext uri="{BB962C8B-B14F-4D97-AF65-F5344CB8AC3E}">
        <p14:creationId xmlns:p14="http://schemas.microsoft.com/office/powerpoint/2010/main" val="10416530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794914" y="-742955"/>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6365647" y="1874800"/>
            <a:ext cx="5307337" cy="2986088"/>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sz="2000" b="1">
                <a:latin typeface="+mn-lt"/>
                <a:ea typeface="+mn-ea"/>
                <a:cs typeface="+mn-cs"/>
                <a:sym typeface="Arial"/>
              </a:defRPr>
            </a:pPr>
            <a:r>
              <a:rPr lang="nl-NL" sz="2400"/>
              <a:t>Presenteer de je visualisatie en visie en verzamel tips en tops. </a:t>
            </a:r>
          </a:p>
          <a:p>
            <a:pPr>
              <a:defRPr sz="2000">
                <a:latin typeface="+mn-lt"/>
                <a:ea typeface="+mn-ea"/>
                <a:cs typeface="+mn-cs"/>
                <a:sym typeface="Arial"/>
              </a:defRPr>
            </a:pPr>
            <a:endParaRPr lang="nl-NL" sz="2400"/>
          </a:p>
          <a:p>
            <a:pPr marL="0" indent="0">
              <a:buNone/>
              <a:defRPr sz="2000">
                <a:solidFill>
                  <a:srgbClr val="FF0000"/>
                </a:solidFill>
                <a:latin typeface="+mn-lt"/>
                <a:ea typeface="+mn-ea"/>
                <a:cs typeface="+mn-cs"/>
                <a:sym typeface="Arial"/>
              </a:defRPr>
            </a:pPr>
            <a:r>
              <a:rPr lang="nl-NL" sz="2400"/>
              <a:t>Groep, </a:t>
            </a:r>
            <a:br>
              <a:rPr lang="nl-NL" sz="2400"/>
            </a:br>
            <a:r>
              <a:rPr lang="nl-NL" sz="2400"/>
              <a:t>10 - 15 min</a:t>
            </a:r>
          </a:p>
        </p:txBody>
      </p:sp>
      <p:pic>
        <p:nvPicPr>
          <p:cNvPr id="3" name="Afbeelding 2">
            <a:extLst>
              <a:ext uri="{FF2B5EF4-FFF2-40B4-BE49-F238E27FC236}">
                <a16:creationId xmlns:a16="http://schemas.microsoft.com/office/drawing/2014/main" id="{029402B9-E9B2-8A4F-AF8C-CDF1D8164ED4}"/>
              </a:ext>
            </a:extLst>
          </p:cNvPr>
          <p:cNvPicPr>
            <a:picLocks noChangeAspect="1"/>
          </p:cNvPicPr>
          <p:nvPr/>
        </p:nvPicPr>
        <p:blipFill>
          <a:blip r:embed="rId7"/>
          <a:stretch>
            <a:fillRect/>
          </a:stretch>
        </p:blipFill>
        <p:spPr>
          <a:xfrm>
            <a:off x="1794914" y="5399732"/>
            <a:ext cx="8061082" cy="1409281"/>
          </a:xfrm>
          <a:prstGeom prst="rect">
            <a:avLst/>
          </a:prstGeom>
        </p:spPr>
      </p:pic>
      <p:pic>
        <p:nvPicPr>
          <p:cNvPr id="17" name="Afbeelding 16">
            <a:extLst>
              <a:ext uri="{FF2B5EF4-FFF2-40B4-BE49-F238E27FC236}">
                <a16:creationId xmlns:a16="http://schemas.microsoft.com/office/drawing/2014/main" id="{F1F332F6-C962-B248-9CBA-46014A5ADC10}"/>
              </a:ext>
            </a:extLst>
          </p:cNvPr>
          <p:cNvPicPr>
            <a:picLocks noChangeAspect="1"/>
          </p:cNvPicPr>
          <p:nvPr/>
        </p:nvPicPr>
        <p:blipFill>
          <a:blip r:embed="rId8"/>
          <a:stretch>
            <a:fillRect/>
          </a:stretch>
        </p:blipFill>
        <p:spPr>
          <a:xfrm rot="21309971">
            <a:off x="760510" y="1609641"/>
            <a:ext cx="5086121" cy="3385449"/>
          </a:xfrm>
          <a:prstGeom prst="rect">
            <a:avLst/>
          </a:prstGeom>
        </p:spPr>
      </p:pic>
    </p:spTree>
    <p:extLst>
      <p:ext uri="{BB962C8B-B14F-4D97-AF65-F5344CB8AC3E}">
        <p14:creationId xmlns:p14="http://schemas.microsoft.com/office/powerpoint/2010/main" val="1536031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Afbeelding 5">
            <a:extLst>
              <a:ext uri="{FF2B5EF4-FFF2-40B4-BE49-F238E27FC236}">
                <a16:creationId xmlns:a16="http://schemas.microsoft.com/office/drawing/2014/main" id="{71C28585-7B15-074F-B7A1-997094731D3B}"/>
              </a:ext>
            </a:extLst>
          </p:cNvPr>
          <p:cNvPicPr>
            <a:picLocks noChangeAspect="1"/>
          </p:cNvPicPr>
          <p:nvPr/>
        </p:nvPicPr>
        <p:blipFill>
          <a:blip r:embed="rId7"/>
          <a:stretch>
            <a:fillRect/>
          </a:stretch>
        </p:blipFill>
        <p:spPr>
          <a:xfrm>
            <a:off x="2440395" y="100007"/>
            <a:ext cx="7311209" cy="6858000"/>
          </a:xfrm>
          <a:prstGeom prst="rect">
            <a:avLst/>
          </a:prstGeom>
        </p:spPr>
      </p:pic>
    </p:spTree>
    <p:extLst>
      <p:ext uri="{BB962C8B-B14F-4D97-AF65-F5344CB8AC3E}">
        <p14:creationId xmlns:p14="http://schemas.microsoft.com/office/powerpoint/2010/main" val="15278453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Leg de resultaten voor aan studenten en collega’s die er niet bij waren.…">
            <a:extLst>
              <a:ext uri="{FF2B5EF4-FFF2-40B4-BE49-F238E27FC236}">
                <a16:creationId xmlns:a16="http://schemas.microsoft.com/office/drawing/2014/main" id="{0DA31933-5F21-1649-8526-323440432478}"/>
              </a:ext>
            </a:extLst>
          </p:cNvPr>
          <p:cNvSpPr txBox="1">
            <a:spLocks/>
          </p:cNvSpPr>
          <p:nvPr/>
        </p:nvSpPr>
        <p:spPr>
          <a:xfrm>
            <a:off x="1806490" y="2064545"/>
            <a:ext cx="8684607" cy="18430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sz="2000" b="1">
                <a:latin typeface="+mn-lt"/>
                <a:ea typeface="+mn-ea"/>
                <a:cs typeface="+mn-cs"/>
                <a:sym typeface="Arial"/>
              </a:defRPr>
            </a:pPr>
            <a:r>
              <a:rPr lang="nl-NL" sz="3200" b="1">
                <a:sym typeface="Arial"/>
              </a:rPr>
              <a:t>Leg de resultaten voor aan studenten en collega’s die er niet bij waren. </a:t>
            </a:r>
          </a:p>
          <a:p>
            <a:pPr>
              <a:defRPr sz="2000" b="1">
                <a:latin typeface="+mn-lt"/>
                <a:ea typeface="+mn-ea"/>
                <a:cs typeface="+mn-cs"/>
                <a:sym typeface="Arial"/>
              </a:defRPr>
            </a:pPr>
            <a:r>
              <a:rPr lang="nl-NL" sz="3200" b="1">
                <a:sym typeface="Arial"/>
              </a:rPr>
              <a:t>Trek over 5 tot 10 werkdagen conclusies</a:t>
            </a:r>
          </a:p>
          <a:p>
            <a:pPr>
              <a:defRPr sz="2000" b="1">
                <a:latin typeface="+mn-lt"/>
                <a:ea typeface="+mn-ea"/>
                <a:cs typeface="+mn-cs"/>
                <a:sym typeface="Arial"/>
              </a:defRPr>
            </a:pPr>
            <a:endParaRPr lang="nl-NL" sz="3200" b="1">
              <a:sym typeface="Arial"/>
            </a:endParaRPr>
          </a:p>
        </p:txBody>
      </p:sp>
      <p:pic>
        <p:nvPicPr>
          <p:cNvPr id="3" name="Afbeelding 2">
            <a:extLst>
              <a:ext uri="{FF2B5EF4-FFF2-40B4-BE49-F238E27FC236}">
                <a16:creationId xmlns:a16="http://schemas.microsoft.com/office/drawing/2014/main" id="{28CF8231-FAE3-8F42-9EEC-C356146CEC5B}"/>
              </a:ext>
            </a:extLst>
          </p:cNvPr>
          <p:cNvPicPr>
            <a:picLocks noChangeAspect="1"/>
          </p:cNvPicPr>
          <p:nvPr/>
        </p:nvPicPr>
        <p:blipFill>
          <a:blip r:embed="rId7"/>
          <a:stretch>
            <a:fillRect/>
          </a:stretch>
        </p:blipFill>
        <p:spPr>
          <a:xfrm>
            <a:off x="2198058" y="5421087"/>
            <a:ext cx="8293039" cy="1436913"/>
          </a:xfrm>
          <a:prstGeom prst="rect">
            <a:avLst/>
          </a:prstGeom>
        </p:spPr>
      </p:pic>
    </p:spTree>
    <p:extLst>
      <p:ext uri="{BB962C8B-B14F-4D97-AF65-F5344CB8AC3E}">
        <p14:creationId xmlns:p14="http://schemas.microsoft.com/office/powerpoint/2010/main" val="2293857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Afbeelding 5">
            <a:extLst>
              <a:ext uri="{FF2B5EF4-FFF2-40B4-BE49-F238E27FC236}">
                <a16:creationId xmlns:a16="http://schemas.microsoft.com/office/drawing/2014/main" id="{71C28585-7B15-074F-B7A1-997094731D3B}"/>
              </a:ext>
            </a:extLst>
          </p:cNvPr>
          <p:cNvPicPr>
            <a:picLocks noChangeAspect="1"/>
          </p:cNvPicPr>
          <p:nvPr/>
        </p:nvPicPr>
        <p:blipFill>
          <a:blip r:embed="rId7"/>
          <a:stretch>
            <a:fillRect/>
          </a:stretch>
        </p:blipFill>
        <p:spPr>
          <a:xfrm>
            <a:off x="2440395" y="100007"/>
            <a:ext cx="7311209" cy="6858000"/>
          </a:xfrm>
          <a:prstGeom prst="rect">
            <a:avLst/>
          </a:prstGeom>
        </p:spPr>
      </p:pic>
    </p:spTree>
    <p:extLst>
      <p:ext uri="{BB962C8B-B14F-4D97-AF65-F5344CB8AC3E}">
        <p14:creationId xmlns:p14="http://schemas.microsoft.com/office/powerpoint/2010/main" val="1072731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3"/>
          <a:stretch>
            <a:fillRect/>
          </a:stretch>
        </p:blipFill>
        <p:spPr>
          <a:xfrm>
            <a:off x="328842" y="234493"/>
            <a:ext cx="1157769" cy="1156464"/>
          </a:xfrm>
        </p:spPr>
      </p:pic>
      <p:pic>
        <p:nvPicPr>
          <p:cNvPr id="10" name="Afbeelding 9" descr="Afbeelding met tekst, teken&#10;&#10;Automatisch gegenereerde beschrijving">
            <a:hlinkClick r:id="rId4"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12" name="Tijdelijke aanduiding voor inhoud 2">
            <a:extLst>
              <a:ext uri="{FF2B5EF4-FFF2-40B4-BE49-F238E27FC236}">
                <a16:creationId xmlns:a16="http://schemas.microsoft.com/office/drawing/2014/main" id="{6E97A066-3937-1740-BFAE-4143DD53F5C1}"/>
              </a:ext>
            </a:extLst>
          </p:cNvPr>
          <p:cNvSpPr txBox="1">
            <a:spLocks/>
          </p:cNvSpPr>
          <p:nvPr/>
        </p:nvSpPr>
        <p:spPr>
          <a:xfrm>
            <a:off x="1818442" y="619557"/>
            <a:ext cx="9844691" cy="6009843"/>
          </a:xfrm>
          <a:prstGeom prst="rect">
            <a:avLst/>
          </a:prstGeom>
        </p:spPr>
        <p:txBody>
          <a:bodyPr vert="horz" lIns="121920" tIns="60960" rIns="121920" bIns="60960" rtlCol="0" anchor="t">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dirty="0"/>
              <a:t>Bronnen:</a:t>
            </a:r>
          </a:p>
          <a:p>
            <a:pPr marL="0" indent="0">
              <a:buNone/>
            </a:pPr>
            <a:endParaRPr lang="nl-NL" sz="2900"/>
          </a:p>
          <a:p>
            <a:r>
              <a:rPr lang="nl-NL" sz="2900" b="1" dirty="0">
                <a:ea typeface="+mn-lt"/>
                <a:cs typeface="+mn-lt"/>
                <a:hlinkClick r:id="rId6"/>
              </a:rPr>
              <a:t>https://www.optischefenomenen.nl/blog/filatelistische-aandacht-voor-maurits-cornelis-escher-7</a:t>
            </a:r>
          </a:p>
          <a:p>
            <a:pPr marL="0" indent="0">
              <a:buNone/>
            </a:pPr>
            <a:endParaRPr lang="nl-NL" sz="2900">
              <a:ea typeface="+mn-lt"/>
              <a:cs typeface="+mn-lt"/>
            </a:endParaRPr>
          </a:p>
          <a:p>
            <a:r>
              <a:rPr lang="nl-NL" sz="2900" b="1" dirty="0">
                <a:ea typeface="+mn-lt"/>
                <a:cs typeface="+mn-lt"/>
                <a:hlinkClick r:id="rId7"/>
              </a:rPr>
              <a:t>https://www.mural.co/templates/idea-prioritization</a:t>
            </a:r>
            <a:endParaRPr lang="nl-NL" dirty="0"/>
          </a:p>
          <a:p>
            <a:endParaRPr lang="nl-NL" sz="2900" b="1" dirty="0">
              <a:ea typeface="+mn-lt"/>
              <a:cs typeface="+mn-lt"/>
            </a:endParaRPr>
          </a:p>
          <a:p>
            <a:r>
              <a:rPr lang="nl-NL" sz="2900" b="1" dirty="0">
                <a:ea typeface="+mn-lt"/>
                <a:cs typeface="+mn-lt"/>
                <a:hlinkClick r:id="rId7"/>
              </a:rPr>
              <a:t>https://www.mural.co/templates/idea-prioritization</a:t>
            </a:r>
            <a:br>
              <a:rPr lang="nl-NL" sz="2900" b="1" dirty="0">
                <a:ea typeface="+mn-lt"/>
                <a:cs typeface="+mn-lt"/>
              </a:rPr>
            </a:br>
            <a:endParaRPr lang="nl-NL" sz="2900">
              <a:ea typeface="+mn-lt"/>
              <a:cs typeface="+mn-lt"/>
            </a:endParaRPr>
          </a:p>
          <a:p>
            <a:r>
              <a:rPr lang="nl-NL" sz="2900" dirty="0">
                <a:ea typeface="+mn-lt"/>
                <a:cs typeface="+mn-lt"/>
                <a:hlinkClick r:id="rId8"/>
              </a:rPr>
              <a:t>http://wijzijnfontys.nl/wp-content/uploads/2018/12/Fontys-uitgangspunten-voor-leren.pdf</a:t>
            </a:r>
            <a:br>
              <a:rPr lang="nl-NL" sz="2900" dirty="0">
                <a:ea typeface="+mn-lt"/>
                <a:cs typeface="+mn-lt"/>
              </a:rPr>
            </a:br>
            <a:r>
              <a:rPr lang="nl-NL" sz="2900" dirty="0">
                <a:ea typeface="+mn-lt"/>
                <a:cs typeface="+mn-lt"/>
              </a:rPr>
              <a:t> </a:t>
            </a:r>
          </a:p>
          <a:p>
            <a:r>
              <a:rPr lang="nl-NL" sz="2900" b="1" dirty="0">
                <a:hlinkClick r:id="rId9"/>
              </a:rPr>
              <a:t>https://onlinelearningconsortium.org/online-learning-journal-releases-ebook/online-blended-learning-selections-from-the-field-3/</a:t>
            </a:r>
            <a:br>
              <a:rPr lang="nl-NL" sz="2900" dirty="0"/>
            </a:br>
            <a:endParaRPr lang="nl-NL" sz="2900">
              <a:cs typeface="Calibri"/>
            </a:endParaRPr>
          </a:p>
          <a:p>
            <a:r>
              <a:rPr lang="nl-NL" sz="2900" b="1" dirty="0">
                <a:hlinkClick r:id="rId10"/>
              </a:rPr>
              <a:t>https://www.turner.nl/onderwijs/de-toekomst-van-blended-onderwijs-is-gestart/</a:t>
            </a:r>
            <a:r>
              <a:rPr lang="nl-NL" sz="2900" b="1" dirty="0"/>
              <a:t> </a:t>
            </a:r>
            <a:endParaRPr lang="nl-NL" sz="2900" dirty="0"/>
          </a:p>
          <a:p>
            <a:r>
              <a:rPr lang="nl-NL" sz="2900" b="1" dirty="0">
                <a:hlinkClick r:id="rId11"/>
              </a:rPr>
              <a:t>https://upload.wikimedia.org/wikipedia/commons/1/17/Design_thinking.png</a:t>
            </a:r>
            <a:endParaRPr lang="nl-NL" sz="2900" dirty="0"/>
          </a:p>
          <a:p>
            <a:r>
              <a:rPr lang="nl-NL" sz="2900" dirty="0">
                <a:ea typeface="+mn-lt"/>
                <a:cs typeface="+mn-lt"/>
                <a:hlinkClick r:id="rId12"/>
              </a:rPr>
              <a:t>https://commons.wikimedia.org/wiki/File:Simpleicons_Business_clock-time-control-tool.svg</a:t>
            </a:r>
            <a:r>
              <a:rPr lang="nl-NL" sz="2900" dirty="0">
                <a:ea typeface="+mn-lt"/>
                <a:cs typeface="+mn-lt"/>
              </a:rPr>
              <a:t> </a:t>
            </a:r>
            <a:br>
              <a:rPr lang="nl-NL" sz="2900" dirty="0">
                <a:ea typeface="+mn-lt"/>
                <a:cs typeface="+mn-lt"/>
              </a:rPr>
            </a:br>
            <a:endParaRPr lang="nl-NL" sz="2900">
              <a:cs typeface="Calibri"/>
            </a:endParaRPr>
          </a:p>
          <a:p>
            <a:r>
              <a:rPr lang="nl-NL" sz="2900" dirty="0">
                <a:ea typeface="+mn-lt"/>
                <a:cs typeface="+mn-lt"/>
                <a:hlinkClick r:id="rId13"/>
              </a:rPr>
              <a:t>https://cdn.pixabay.com/photo/2013/07/12/15/39/post-it-150262_960_720.png</a:t>
            </a:r>
            <a:r>
              <a:rPr lang="nl-NL" sz="2900" dirty="0">
                <a:ea typeface="+mn-lt"/>
                <a:cs typeface="+mn-lt"/>
              </a:rPr>
              <a:t> </a:t>
            </a:r>
            <a:endParaRPr lang="nl-NL" sz="2900" dirty="0">
              <a:cs typeface="Calibri"/>
            </a:endParaRPr>
          </a:p>
          <a:p>
            <a:r>
              <a:rPr lang="nl-NL" sz="2900" b="1" dirty="0">
                <a:hlinkClick r:id="rId14"/>
              </a:rPr>
              <a:t>https://www.pexels.com/photo/photo-of-woman-looking-at-the-mirror-774866/</a:t>
            </a:r>
            <a:br>
              <a:rPr lang="nl-NL" sz="2900" dirty="0"/>
            </a:br>
            <a:endParaRPr lang="nl-NL" sz="2900"/>
          </a:p>
          <a:p>
            <a:r>
              <a:rPr lang="nl-NL" sz="2900" b="1" dirty="0">
                <a:hlinkClick r:id="rId15"/>
              </a:rPr>
              <a:t>https://www.pexels.com/photo/three-persons-sitting-on-the-stairs-talking-with-each-other-1438072/</a:t>
            </a:r>
            <a:br>
              <a:rPr lang="nl-NL" sz="2900" dirty="0"/>
            </a:br>
            <a:endParaRPr lang="nl-NL" sz="2900"/>
          </a:p>
          <a:p>
            <a:r>
              <a:rPr lang="nl-NL" sz="2900" b="1" dirty="0">
                <a:hlinkClick r:id="rId16"/>
              </a:rPr>
              <a:t>https://pixabay.com/photos/back-to-school-pencils-rainbow-art-1576790/</a:t>
            </a:r>
            <a:endParaRPr lang="nl-NL" sz="2900" b="1" dirty="0"/>
          </a:p>
          <a:p>
            <a:endParaRPr lang="nl-NL" sz="2900" b="1"/>
          </a:p>
          <a:p>
            <a:endParaRPr lang="nl-NL" sz="2900" b="1"/>
          </a:p>
          <a:p>
            <a:endParaRPr lang="nl-NL" sz="2900" b="1"/>
          </a:p>
          <a:p>
            <a:endParaRPr lang="nl-NL" sz="2900" b="1"/>
          </a:p>
        </p:txBody>
      </p:sp>
    </p:spTree>
    <p:extLst>
      <p:ext uri="{BB962C8B-B14F-4D97-AF65-F5344CB8AC3E}">
        <p14:creationId xmlns:p14="http://schemas.microsoft.com/office/powerpoint/2010/main" val="2155465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2" name="Afbeelding 2">
            <a:extLst>
              <a:ext uri="{FF2B5EF4-FFF2-40B4-BE49-F238E27FC236}">
                <a16:creationId xmlns:a16="http://schemas.microsoft.com/office/drawing/2014/main" id="{F0A928C8-FE52-4732-B080-CF9C8E208FB2}"/>
              </a:ext>
            </a:extLst>
          </p:cNvPr>
          <p:cNvPicPr>
            <a:picLocks noChangeAspect="1"/>
          </p:cNvPicPr>
          <p:nvPr/>
        </p:nvPicPr>
        <p:blipFill>
          <a:blip r:embed="rId7"/>
          <a:stretch>
            <a:fillRect/>
          </a:stretch>
        </p:blipFill>
        <p:spPr>
          <a:xfrm>
            <a:off x="691662" y="4168686"/>
            <a:ext cx="11512061" cy="2119614"/>
          </a:xfrm>
          <a:prstGeom prst="rect">
            <a:avLst/>
          </a:prstGeom>
        </p:spPr>
      </p:pic>
    </p:spTree>
    <p:extLst>
      <p:ext uri="{BB962C8B-B14F-4D97-AF65-F5344CB8AC3E}">
        <p14:creationId xmlns:p14="http://schemas.microsoft.com/office/powerpoint/2010/main" val="3653404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F5E1E9B2-8574-414D-BC11-F88E358D8A5F}"/>
              </a:ext>
            </a:extLst>
          </p:cNvPr>
          <p:cNvPicPr>
            <a:picLocks noChangeAspect="1"/>
          </p:cNvPicPr>
          <p:nvPr/>
        </p:nvPicPr>
        <p:blipFill>
          <a:blip r:embed="rId3"/>
          <a:stretch>
            <a:fillRect/>
          </a:stretch>
        </p:blipFill>
        <p:spPr>
          <a:xfrm>
            <a:off x="1004885" y="-210586"/>
            <a:ext cx="11187115" cy="7279172"/>
          </a:xfrm>
          <a:prstGeom prst="rect">
            <a:avLst/>
          </a:prstGeom>
        </p:spPr>
      </p:pic>
      <p:sp>
        <p:nvSpPr>
          <p:cNvPr id="9" name="Vooraf">
            <a:extLst>
              <a:ext uri="{FF2B5EF4-FFF2-40B4-BE49-F238E27FC236}">
                <a16:creationId xmlns:a16="http://schemas.microsoft.com/office/drawing/2014/main" id="{99658977-F81B-894C-89DD-483E7AC35894}"/>
              </a:ext>
            </a:extLst>
          </p:cNvPr>
          <p:cNvSpPr txBox="1">
            <a:spLocks noGrp="1"/>
          </p:cNvSpPr>
          <p:nvPr>
            <p:ph type="title"/>
          </p:nvPr>
        </p:nvSpPr>
        <p:spPr>
          <a:xfrm>
            <a:off x="1657505" y="-71887"/>
            <a:ext cx="1871583" cy="1417872"/>
          </a:xfrm>
          <a:prstGeom prst="rect">
            <a:avLst/>
          </a:prstGeom>
        </p:spPr>
        <p:txBody>
          <a:bodyPr/>
          <a:lstStyle>
            <a:lvl1pPr>
              <a:defRPr>
                <a:latin typeface="+mn-lt"/>
                <a:ea typeface="+mn-ea"/>
                <a:cs typeface="+mn-cs"/>
                <a:sym typeface="Arial"/>
              </a:defRPr>
            </a:lvl1pPr>
          </a:lstStyle>
          <a:p>
            <a:r>
              <a:rPr err="1"/>
              <a:t>Vooraf</a:t>
            </a:r>
            <a:endParaRPr/>
          </a:p>
        </p:txBody>
      </p:sp>
      <p:pic>
        <p:nvPicPr>
          <p:cNvPr id="5" name="Tijdelijke aanduiding voor inhoud 7">
            <a:extLst>
              <a:ext uri="{FF2B5EF4-FFF2-40B4-BE49-F238E27FC236}">
                <a16:creationId xmlns:a16="http://schemas.microsoft.com/office/drawing/2014/main" id="{0103989B-9DA1-493A-958F-16D51DCB468B}"/>
              </a:ext>
            </a:extLst>
          </p:cNvPr>
          <p:cNvPicPr>
            <a:picLocks noChangeAspect="1"/>
          </p:cNvPicPr>
          <p:nvPr/>
        </p:nvPicPr>
        <p:blipFill>
          <a:blip r:embed="rId4"/>
          <a:stretch>
            <a:fillRect/>
          </a:stretch>
        </p:blipFill>
        <p:spPr>
          <a:xfrm>
            <a:off x="328842" y="234493"/>
            <a:ext cx="1157769" cy="1156464"/>
          </a:xfrm>
          <a:prstGeom prst="rect">
            <a:avLst/>
          </a:prstGeom>
        </p:spPr>
      </p:pic>
    </p:spTree>
    <p:extLst>
      <p:ext uri="{BB962C8B-B14F-4D97-AF65-F5344CB8AC3E}">
        <p14:creationId xmlns:p14="http://schemas.microsoft.com/office/powerpoint/2010/main" val="2669860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29936"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13" name="Vooraf">
            <a:extLst>
              <a:ext uri="{FF2B5EF4-FFF2-40B4-BE49-F238E27FC236}">
                <a16:creationId xmlns:a16="http://schemas.microsoft.com/office/drawing/2014/main" id="{F29C3F4B-093D-7A43-94BB-D8F3A8F1080F}"/>
              </a:ext>
            </a:extLst>
          </p:cNvPr>
          <p:cNvSpPr txBox="1">
            <a:spLocks noGrp="1"/>
          </p:cNvSpPr>
          <p:nvPr>
            <p:ph type="title"/>
          </p:nvPr>
        </p:nvSpPr>
        <p:spPr>
          <a:xfrm>
            <a:off x="1806490" y="131482"/>
            <a:ext cx="1871583" cy="1417872"/>
          </a:xfrm>
          <a:prstGeom prst="rect">
            <a:avLst/>
          </a:prstGeom>
        </p:spPr>
        <p:txBody>
          <a:bodyPr/>
          <a:lstStyle>
            <a:lvl1pPr>
              <a:defRPr>
                <a:latin typeface="+mn-lt"/>
                <a:ea typeface="+mn-ea"/>
                <a:cs typeface="+mn-cs"/>
                <a:sym typeface="Arial"/>
              </a:defRPr>
            </a:lvl1pPr>
          </a:lstStyle>
          <a:p>
            <a:r>
              <a:rPr err="1"/>
              <a:t>Vooraf</a:t>
            </a:r>
            <a:endParaRPr/>
          </a:p>
        </p:txBody>
      </p:sp>
      <p:sp>
        <p:nvSpPr>
          <p:cNvPr id="15" name="Dianummer">
            <a:extLst>
              <a:ext uri="{FF2B5EF4-FFF2-40B4-BE49-F238E27FC236}">
                <a16:creationId xmlns:a16="http://schemas.microsoft.com/office/drawing/2014/main" id="{8747137D-0006-AE42-8D69-E970C8BC3E48}"/>
              </a:ext>
            </a:extLst>
          </p:cNvPr>
          <p:cNvSpPr txBox="1">
            <a:spLocks/>
          </p:cNvSpPr>
          <p:nvPr/>
        </p:nvSpPr>
        <p:spPr>
          <a:xfrm>
            <a:off x="8472457" y="4669899"/>
            <a:ext cx="393319" cy="3802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91424" tIns="91424" rIns="91424" bIns="91424"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lang="nl-NL" sz="1800" b="0" i="0" u="none" strike="noStrike" cap="none" spc="0" normalizeH="0" baseline="0">
                <a:ln>
                  <a:noFill/>
                </a:ln>
                <a:solidFill>
                  <a:srgbClr val="000000"/>
                </a:solidFill>
                <a:effectLst/>
                <a:uFillTx/>
              </a:defRPr>
            </a:defPPr>
            <a:lvl1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000000"/>
                </a:solidFill>
                <a:effectLst/>
                <a:uFillTx/>
                <a:latin typeface="+mn-lt"/>
                <a:ea typeface="+mn-ea"/>
                <a:cs typeface="+mn-cs"/>
                <a:sym typeface="Arial"/>
              </a:defRPr>
            </a:lvl1pPr>
            <a:lvl2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2pPr>
            <a:lvl3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3pPr>
            <a:lvl4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4pPr>
            <a:lvl5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5pPr>
            <a:lvl6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6pPr>
            <a:lvl7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7pPr>
            <a:lvl8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8pPr>
            <a:lvl9pPr marL="0" marR="0" indent="0" algn="l" defTabSz="914400" rtl="0" eaLnBrk="1" fontAlgn="auto" latinLnBrk="0" hangingPunct="0">
              <a:lnSpc>
                <a:spcPct val="100000"/>
              </a:lnSpc>
              <a:spcBef>
                <a:spcPts val="0"/>
              </a:spcBef>
              <a:spcAft>
                <a:spcPts val="0"/>
              </a:spcAft>
              <a:buClrTx/>
              <a:buSzTx/>
              <a:buFontTx/>
              <a:buNone/>
              <a:tabLst/>
              <a:defRPr kumimoji="0" sz="1400" b="0" i="0" u="none" strike="noStrike" kern="1200" cap="none" spc="0" normalizeH="0" baseline="0">
                <a:ln>
                  <a:noFill/>
                </a:ln>
                <a:solidFill>
                  <a:srgbClr val="E91D63"/>
                </a:solidFill>
                <a:effectLst/>
                <a:uFillTx/>
                <a:latin typeface="+mn-lt"/>
                <a:ea typeface="+mn-ea"/>
                <a:cs typeface="+mn-cs"/>
                <a:sym typeface="Arial"/>
              </a:defRPr>
            </a:lvl9pPr>
          </a:lstStyle>
          <a:p>
            <a:fld id="{86CB4B4D-7CA3-9044-876B-883B54F8677D}" type="slidenum">
              <a:rPr lang="nl-NL" smtClean="0"/>
              <a:pPr/>
              <a:t>4</a:t>
            </a:fld>
            <a:endParaRPr lang="nl-NL"/>
          </a:p>
        </p:txBody>
      </p:sp>
      <p:pic>
        <p:nvPicPr>
          <p:cNvPr id="2" name="Graphic 2">
            <a:extLst>
              <a:ext uri="{FF2B5EF4-FFF2-40B4-BE49-F238E27FC236}">
                <a16:creationId xmlns:a16="http://schemas.microsoft.com/office/drawing/2014/main" id="{4D81F2F8-F288-4F7E-8B8C-2CC1EDA9E56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67907" y="345831"/>
            <a:ext cx="6084276" cy="6107722"/>
          </a:xfrm>
          <a:prstGeom prst="rect">
            <a:avLst/>
          </a:prstGeom>
        </p:spPr>
      </p:pic>
    </p:spTree>
    <p:extLst>
      <p:ext uri="{BB962C8B-B14F-4D97-AF65-F5344CB8AC3E}">
        <p14:creationId xmlns:p14="http://schemas.microsoft.com/office/powerpoint/2010/main" val="468111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6" name="image8.tif" descr="image8.tif">
            <a:extLst>
              <a:ext uri="{FF2B5EF4-FFF2-40B4-BE49-F238E27FC236}">
                <a16:creationId xmlns:a16="http://schemas.microsoft.com/office/drawing/2014/main" id="{9D289831-9BF0-6144-AC9A-54B54D0A7967}"/>
              </a:ext>
            </a:extLst>
          </p:cNvPr>
          <p:cNvPicPr>
            <a:picLocks noChangeAspect="1"/>
          </p:cNvPicPr>
          <p:nvPr/>
        </p:nvPicPr>
        <p:blipFill>
          <a:blip r:embed="rId7"/>
          <a:stretch>
            <a:fillRect/>
          </a:stretch>
        </p:blipFill>
        <p:spPr>
          <a:xfrm>
            <a:off x="4565723" y="1443338"/>
            <a:ext cx="6741613" cy="4550452"/>
          </a:xfrm>
          <a:prstGeom prst="rect">
            <a:avLst/>
          </a:prstGeom>
          <a:ln w="12700">
            <a:miter lim="400000"/>
          </a:ln>
        </p:spPr>
      </p:pic>
      <p:sp>
        <p:nvSpPr>
          <p:cNvPr id="7" name="Eén idee…">
            <a:extLst>
              <a:ext uri="{FF2B5EF4-FFF2-40B4-BE49-F238E27FC236}">
                <a16:creationId xmlns:a16="http://schemas.microsoft.com/office/drawing/2014/main" id="{8558FE62-7AA6-DA44-B77E-2ED0EC89C985}"/>
              </a:ext>
            </a:extLst>
          </p:cNvPr>
          <p:cNvSpPr txBox="1"/>
          <p:nvPr/>
        </p:nvSpPr>
        <p:spPr>
          <a:xfrm rot="20952997">
            <a:off x="5876139" y="2687513"/>
            <a:ext cx="3802395" cy="20621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rIns="60959">
            <a:spAutoFit/>
          </a:bodyPr>
          <a:lstStyle/>
          <a:p>
            <a:pPr>
              <a:defRPr sz="4800">
                <a:solidFill>
                  <a:srgbClr val="000000"/>
                </a:solidFill>
                <a:latin typeface="Bradley Hand ITC TT-Bold"/>
                <a:ea typeface="Bradley Hand ITC TT-Bold"/>
                <a:cs typeface="Bradley Hand ITC TT-Bold"/>
                <a:sym typeface="Bradley Hand ITC TT-Bold"/>
              </a:defRPr>
            </a:pPr>
            <a:r>
              <a:rPr sz="6400"/>
              <a:t>Eén idee </a:t>
            </a:r>
          </a:p>
          <a:p>
            <a:pPr>
              <a:defRPr sz="4800">
                <a:solidFill>
                  <a:srgbClr val="000000"/>
                </a:solidFill>
                <a:latin typeface="Bradley Hand ITC TT-Bold"/>
                <a:ea typeface="Bradley Hand ITC TT-Bold"/>
                <a:cs typeface="Bradley Hand ITC TT-Bold"/>
                <a:sym typeface="Bradley Hand ITC TT-Bold"/>
              </a:defRPr>
            </a:pPr>
            <a:r>
              <a:rPr sz="6400"/>
              <a:t>per post-it</a:t>
            </a:r>
          </a:p>
        </p:txBody>
      </p:sp>
      <p:grpSp>
        <p:nvGrpSpPr>
          <p:cNvPr id="9" name="Groepeer">
            <a:extLst>
              <a:ext uri="{FF2B5EF4-FFF2-40B4-BE49-F238E27FC236}">
                <a16:creationId xmlns:a16="http://schemas.microsoft.com/office/drawing/2014/main" id="{F241A6A0-9346-2F4A-9054-7FBDA6229FC1}"/>
              </a:ext>
            </a:extLst>
          </p:cNvPr>
          <p:cNvGrpSpPr/>
          <p:nvPr/>
        </p:nvGrpSpPr>
        <p:grpSpPr>
          <a:xfrm>
            <a:off x="306830" y="4480710"/>
            <a:ext cx="3495185" cy="2096572"/>
            <a:chOff x="0" y="0"/>
            <a:chExt cx="2621388" cy="1572427"/>
          </a:xfrm>
        </p:grpSpPr>
        <p:pic>
          <p:nvPicPr>
            <p:cNvPr id="11" name="image8.tif" descr="image8.tif">
              <a:extLst>
                <a:ext uri="{FF2B5EF4-FFF2-40B4-BE49-F238E27FC236}">
                  <a16:creationId xmlns:a16="http://schemas.microsoft.com/office/drawing/2014/main" id="{1A5D1FDC-A1B7-5E4E-B4C2-C0072CD05775}"/>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2" name="1">
              <a:extLst>
                <a:ext uri="{FF2B5EF4-FFF2-40B4-BE49-F238E27FC236}">
                  <a16:creationId xmlns:a16="http://schemas.microsoft.com/office/drawing/2014/main" id="{CB4BD81C-E095-CA4B-AA5B-137D7D4F0467}"/>
                </a:ext>
              </a:extLst>
            </p:cNvPr>
            <p:cNvSpPr txBox="1"/>
            <p:nvPr/>
          </p:nvSpPr>
          <p:spPr>
            <a:xfrm rot="20952997">
              <a:off x="725874" y="435046"/>
              <a:ext cx="1335733" cy="83099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tIns="60959" rIns="60959" bIns="6095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rPr sz="6400"/>
                <a:t>1</a:t>
              </a:r>
            </a:p>
          </p:txBody>
        </p:sp>
        <p:pic>
          <p:nvPicPr>
            <p:cNvPr id="13" name="image9.tif" descr="image9.tif">
              <a:extLst>
                <a:ext uri="{FF2B5EF4-FFF2-40B4-BE49-F238E27FC236}">
                  <a16:creationId xmlns:a16="http://schemas.microsoft.com/office/drawing/2014/main" id="{0B225BBE-47E5-D443-AA30-CA77D9498E27}"/>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sp>
        <p:nvSpPr>
          <p:cNvPr id="14" name="Vorm">
            <a:extLst>
              <a:ext uri="{FF2B5EF4-FFF2-40B4-BE49-F238E27FC236}">
                <a16:creationId xmlns:a16="http://schemas.microsoft.com/office/drawing/2014/main" id="{2EBB93DB-8CF8-F347-9F0E-6B376FF474D1}"/>
              </a:ext>
            </a:extLst>
          </p:cNvPr>
          <p:cNvSpPr/>
          <p:nvPr/>
        </p:nvSpPr>
        <p:spPr>
          <a:xfrm rot="4092535">
            <a:off x="3122060" y="4320490"/>
            <a:ext cx="646177" cy="1304545"/>
          </a:xfrm>
          <a:custGeom>
            <a:avLst/>
            <a:gdLst/>
            <a:ahLst/>
            <a:cxnLst>
              <a:cxn ang="0">
                <a:pos x="wd2" y="hd2"/>
              </a:cxn>
              <a:cxn ang="5400000">
                <a:pos x="wd2" y="hd2"/>
              </a:cxn>
              <a:cxn ang="10800000">
                <a:pos x="wd2" y="hd2"/>
              </a:cxn>
              <a:cxn ang="16200000">
                <a:pos x="wd2" y="hd2"/>
              </a:cxn>
            </a:cxnLst>
            <a:rect l="0" t="0" r="r" b="b"/>
            <a:pathLst>
              <a:path w="21600" h="21600" extrusionOk="0">
                <a:moveTo>
                  <a:pt x="0" y="16250"/>
                </a:moveTo>
                <a:lnTo>
                  <a:pt x="5400" y="16250"/>
                </a:lnTo>
                <a:lnTo>
                  <a:pt x="5400" y="0"/>
                </a:lnTo>
                <a:lnTo>
                  <a:pt x="16200" y="0"/>
                </a:lnTo>
                <a:lnTo>
                  <a:pt x="16200" y="16250"/>
                </a:lnTo>
                <a:lnTo>
                  <a:pt x="21600" y="16250"/>
                </a:lnTo>
                <a:lnTo>
                  <a:pt x="10800" y="21600"/>
                </a:lnTo>
                <a:close/>
              </a:path>
            </a:pathLst>
          </a:custGeom>
          <a:solidFill>
            <a:srgbClr val="92D050"/>
          </a:solidFill>
          <a:ln w="25400">
            <a:solidFill>
              <a:srgbClr val="00B050"/>
            </a:solidFill>
          </a:ln>
        </p:spPr>
        <p:txBody>
          <a:bodyPr lIns="60959" rIns="60959" anchor="ctr"/>
          <a:lstStyle/>
          <a:p>
            <a:pPr algn="ctr">
              <a:defRPr>
                <a:solidFill>
                  <a:srgbClr val="FFFFFF"/>
                </a:solidFill>
              </a:defRPr>
            </a:pPr>
            <a:endParaRPr sz="2400"/>
          </a:p>
        </p:txBody>
      </p:sp>
      <p:sp>
        <p:nvSpPr>
          <p:cNvPr id="15" name="Vooraf">
            <a:extLst>
              <a:ext uri="{FF2B5EF4-FFF2-40B4-BE49-F238E27FC236}">
                <a16:creationId xmlns:a16="http://schemas.microsoft.com/office/drawing/2014/main" id="{445BA379-6BED-8E42-BD8F-5A4B3AC42407}"/>
              </a:ext>
            </a:extLst>
          </p:cNvPr>
          <p:cNvSpPr txBox="1">
            <a:spLocks noGrp="1"/>
          </p:cNvSpPr>
          <p:nvPr>
            <p:ph type="title"/>
          </p:nvPr>
        </p:nvSpPr>
        <p:spPr>
          <a:xfrm>
            <a:off x="1806490" y="131482"/>
            <a:ext cx="1871583" cy="1417872"/>
          </a:xfrm>
          <a:prstGeom prst="rect">
            <a:avLst/>
          </a:prstGeom>
        </p:spPr>
        <p:txBody>
          <a:bodyPr/>
          <a:lstStyle>
            <a:lvl1pPr>
              <a:defRPr>
                <a:latin typeface="+mn-lt"/>
                <a:ea typeface="+mn-ea"/>
                <a:cs typeface="+mn-cs"/>
                <a:sym typeface="Arial"/>
              </a:defRPr>
            </a:lvl1pPr>
          </a:lstStyle>
          <a:p>
            <a:r>
              <a:rPr err="1"/>
              <a:t>Vooraf</a:t>
            </a:r>
            <a:endParaRPr/>
          </a:p>
        </p:txBody>
      </p:sp>
    </p:spTree>
    <p:extLst>
      <p:ext uri="{BB962C8B-B14F-4D97-AF65-F5344CB8AC3E}">
        <p14:creationId xmlns:p14="http://schemas.microsoft.com/office/powerpoint/2010/main" val="2883132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Laten we beginnen">
            <a:extLst>
              <a:ext uri="{FF2B5EF4-FFF2-40B4-BE49-F238E27FC236}">
                <a16:creationId xmlns:a16="http://schemas.microsoft.com/office/drawing/2014/main" id="{55523653-C71E-374C-A6EB-CB8BC88D969E}"/>
              </a:ext>
            </a:extLst>
          </p:cNvPr>
          <p:cNvSpPr txBox="1">
            <a:spLocks noGrp="1"/>
          </p:cNvSpPr>
          <p:nvPr>
            <p:ph type="title"/>
          </p:nvPr>
        </p:nvSpPr>
        <p:spPr>
          <a:xfrm>
            <a:off x="3831514" y="2475135"/>
            <a:ext cx="4528972" cy="1417872"/>
          </a:xfrm>
          <a:prstGeom prst="rect">
            <a:avLst/>
          </a:prstGeom>
        </p:spPr>
        <p:txBody>
          <a:bodyPr/>
          <a:lstStyle>
            <a:lvl1pPr>
              <a:defRPr>
                <a:latin typeface="+mn-lt"/>
                <a:ea typeface="+mn-ea"/>
                <a:cs typeface="+mn-cs"/>
                <a:sym typeface="Arial"/>
              </a:defRPr>
            </a:lvl1pPr>
          </a:lstStyle>
          <a:p>
            <a:r>
              <a:t>Laten we </a:t>
            </a:r>
            <a:r>
              <a:rPr err="1"/>
              <a:t>beginnen</a:t>
            </a:r>
            <a:endParaRPr/>
          </a:p>
        </p:txBody>
      </p:sp>
    </p:spTree>
    <p:extLst>
      <p:ext uri="{BB962C8B-B14F-4D97-AF65-F5344CB8AC3E}">
        <p14:creationId xmlns:p14="http://schemas.microsoft.com/office/powerpoint/2010/main" val="1470045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Check-in">
            <a:extLst>
              <a:ext uri="{FF2B5EF4-FFF2-40B4-BE49-F238E27FC236}">
                <a16:creationId xmlns:a16="http://schemas.microsoft.com/office/drawing/2014/main" id="{652617BD-F7AE-9740-8CB2-3E784A404203}"/>
              </a:ext>
            </a:extLst>
          </p:cNvPr>
          <p:cNvSpPr txBox="1">
            <a:spLocks/>
          </p:cNvSpPr>
          <p:nvPr/>
        </p:nvSpPr>
        <p:spPr>
          <a:xfrm>
            <a:off x="1882818" y="417498"/>
            <a:ext cx="10834801" cy="9780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n-lt"/>
                <a:ea typeface="+mn-ea"/>
                <a:cs typeface="+mn-cs"/>
                <a:sym typeface="Arial"/>
              </a:defRPr>
            </a:lvl1pPr>
          </a:lstStyle>
          <a:p>
            <a:r>
              <a:rPr lang="nl-NL"/>
              <a:t>Check-in</a:t>
            </a:r>
          </a:p>
        </p:txBody>
      </p:sp>
      <p:sp>
        <p:nvSpPr>
          <p:cNvPr id="7" name="Kies een check-in-vraag om mensen te prikkelen en actief te laten participeren…">
            <a:extLst>
              <a:ext uri="{FF2B5EF4-FFF2-40B4-BE49-F238E27FC236}">
                <a16:creationId xmlns:a16="http://schemas.microsoft.com/office/drawing/2014/main" id="{CCEA6AB4-5489-BA48-AA41-E1692A6DAD7F}"/>
              </a:ext>
            </a:extLst>
          </p:cNvPr>
          <p:cNvSpPr txBox="1">
            <a:spLocks/>
          </p:cNvSpPr>
          <p:nvPr/>
        </p:nvSpPr>
        <p:spPr>
          <a:xfrm>
            <a:off x="1272219" y="2944088"/>
            <a:ext cx="10225404" cy="31415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defRPr sz="2400" b="1">
                <a:latin typeface="+mn-lt"/>
                <a:ea typeface="+mn-ea"/>
                <a:cs typeface="+mn-cs"/>
                <a:sym typeface="Arial"/>
              </a:defRPr>
            </a:pPr>
            <a:r>
              <a:rPr lang="nl-NL" sz="2400" b="1">
                <a:sym typeface="Arial"/>
              </a:rPr>
              <a:t>Kies een check-in-vraag om mensen te prikkelen en actief te laten participeren</a:t>
            </a:r>
          </a:p>
          <a:p>
            <a:pPr>
              <a:spcBef>
                <a:spcPts val="0"/>
              </a:spcBef>
              <a:defRPr sz="2400" b="1">
                <a:latin typeface="+mn-lt"/>
                <a:ea typeface="+mn-ea"/>
                <a:cs typeface="+mn-cs"/>
                <a:sym typeface="Arial"/>
              </a:defRPr>
            </a:pPr>
            <a:endParaRPr lang="nl-NL" sz="2400" b="1">
              <a:sym typeface="Arial"/>
            </a:endParaRPr>
          </a:p>
          <a:p>
            <a:pPr>
              <a:spcBef>
                <a:spcPts val="0"/>
              </a:spcBef>
              <a:defRPr sz="2400">
                <a:latin typeface="+mn-lt"/>
                <a:ea typeface="+mn-ea"/>
                <a:cs typeface="+mn-cs"/>
                <a:sym typeface="Arial"/>
              </a:defRPr>
            </a:pPr>
            <a:r>
              <a:rPr lang="nl-NL" sz="2400">
                <a:solidFill>
                  <a:srgbClr val="FF0000"/>
                </a:solidFill>
                <a:sym typeface="Arial"/>
              </a:rPr>
              <a:t>Individueel na elkaar in willekeurige volgorde, </a:t>
            </a:r>
            <a:br>
              <a:rPr lang="nl-NL" sz="2400">
                <a:solidFill>
                  <a:srgbClr val="FF0000"/>
                </a:solidFill>
                <a:sym typeface="Arial"/>
              </a:rPr>
            </a:br>
            <a:r>
              <a:rPr lang="nl-NL" sz="2400">
                <a:solidFill>
                  <a:srgbClr val="FF0000"/>
                </a:solidFill>
                <a:sym typeface="Arial"/>
              </a:rPr>
              <a:t>5 seconden per persoon</a:t>
            </a:r>
          </a:p>
        </p:txBody>
      </p:sp>
      <p:pic>
        <p:nvPicPr>
          <p:cNvPr id="9" name="Afbeelding 8">
            <a:extLst>
              <a:ext uri="{FF2B5EF4-FFF2-40B4-BE49-F238E27FC236}">
                <a16:creationId xmlns:a16="http://schemas.microsoft.com/office/drawing/2014/main" id="{4C09F340-2332-BF46-8039-D07D7274DAF8}"/>
              </a:ext>
            </a:extLst>
          </p:cNvPr>
          <p:cNvPicPr>
            <a:picLocks noChangeAspect="1"/>
          </p:cNvPicPr>
          <p:nvPr/>
        </p:nvPicPr>
        <p:blipFill>
          <a:blip r:embed="rId7"/>
          <a:stretch>
            <a:fillRect/>
          </a:stretch>
        </p:blipFill>
        <p:spPr>
          <a:xfrm>
            <a:off x="1885950" y="5599454"/>
            <a:ext cx="7758113" cy="1193556"/>
          </a:xfrm>
          <a:prstGeom prst="rect">
            <a:avLst/>
          </a:prstGeom>
        </p:spPr>
      </p:pic>
    </p:spTree>
    <p:extLst>
      <p:ext uri="{BB962C8B-B14F-4D97-AF65-F5344CB8AC3E}">
        <p14:creationId xmlns:p14="http://schemas.microsoft.com/office/powerpoint/2010/main" val="22019994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400" b="1">
                <a:sym typeface="Arial"/>
              </a:rPr>
              <a:t>Denk terug aan een (eigen) leersituatie waar je enthousiast van werd. </a:t>
            </a:r>
          </a:p>
          <a:p>
            <a:pPr marL="0" indent="0">
              <a:spcBef>
                <a:spcPts val="0"/>
              </a:spcBef>
              <a:buNone/>
              <a:defRPr sz="2000" b="1">
                <a:latin typeface="+mn-lt"/>
                <a:ea typeface="+mn-ea"/>
                <a:cs typeface="+mn-cs"/>
                <a:sym typeface="Arial"/>
              </a:defRPr>
            </a:pPr>
            <a:r>
              <a:rPr lang="nl-NL" sz="2400" b="1">
                <a:sym typeface="Arial"/>
              </a:rPr>
              <a:t>Schrijf op waar je enthousiast van werd.</a:t>
            </a:r>
          </a:p>
          <a:p>
            <a:pPr>
              <a:spcBef>
                <a:spcPts val="0"/>
              </a:spcBef>
              <a:defRPr sz="2000">
                <a:latin typeface="+mn-lt"/>
                <a:ea typeface="+mn-ea"/>
                <a:cs typeface="+mn-cs"/>
                <a:sym typeface="Arial"/>
              </a:defRPr>
            </a:pPr>
            <a:endParaRPr lang="nl-NL" sz="2400">
              <a:sym typeface="Arial"/>
            </a:endParaRPr>
          </a:p>
          <a:p>
            <a:pPr marL="0" indent="0">
              <a:spcBef>
                <a:spcPts val="0"/>
              </a:spcBef>
              <a:buNone/>
              <a:defRPr sz="2000">
                <a:solidFill>
                  <a:srgbClr val="FF0000"/>
                </a:solidFill>
                <a:latin typeface="+mn-lt"/>
                <a:ea typeface="+mn-ea"/>
                <a:cs typeface="+mn-cs"/>
                <a:sym typeface="Arial"/>
              </a:defRPr>
            </a:pPr>
            <a:r>
              <a:rPr lang="nl-NL" sz="2400">
                <a:solidFill>
                  <a:srgbClr val="FF0000"/>
                </a:solidFill>
                <a:sym typeface="Arial"/>
              </a:rPr>
              <a:t>Individueel, 5 min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3" name="Afbeelding 2">
            <a:extLst>
              <a:ext uri="{FF2B5EF4-FFF2-40B4-BE49-F238E27FC236}">
                <a16:creationId xmlns:a16="http://schemas.microsoft.com/office/drawing/2014/main" id="{D13FFB6D-8C96-4244-8298-3899D8390C9E}"/>
              </a:ext>
            </a:extLst>
          </p:cNvPr>
          <p:cNvPicPr>
            <a:picLocks noChangeAspect="1"/>
          </p:cNvPicPr>
          <p:nvPr/>
        </p:nvPicPr>
        <p:blipFill>
          <a:blip r:embed="rId9"/>
          <a:stretch>
            <a:fillRect/>
          </a:stretch>
        </p:blipFill>
        <p:spPr>
          <a:xfrm>
            <a:off x="6215063" y="1643061"/>
            <a:ext cx="5079206" cy="3386137"/>
          </a:xfrm>
          <a:prstGeom prst="rect">
            <a:avLst/>
          </a:prstGeom>
        </p:spPr>
      </p:pic>
      <p:pic>
        <p:nvPicPr>
          <p:cNvPr id="13" name="Afbeelding 12">
            <a:extLst>
              <a:ext uri="{FF2B5EF4-FFF2-40B4-BE49-F238E27FC236}">
                <a16:creationId xmlns:a16="http://schemas.microsoft.com/office/drawing/2014/main" id="{D94BD5D7-D6C6-8341-959A-3017EF54FD55}"/>
              </a:ext>
            </a:extLst>
          </p:cNvPr>
          <p:cNvPicPr>
            <a:picLocks noChangeAspect="1"/>
          </p:cNvPicPr>
          <p:nvPr/>
        </p:nvPicPr>
        <p:blipFill>
          <a:blip r:embed="rId10"/>
          <a:stretch>
            <a:fillRect/>
          </a:stretch>
        </p:blipFill>
        <p:spPr>
          <a:xfrm>
            <a:off x="2595562" y="5580013"/>
            <a:ext cx="7000875" cy="1237917"/>
          </a:xfrm>
          <a:prstGeom prst="rect">
            <a:avLst/>
          </a:prstGeom>
        </p:spPr>
      </p:pic>
    </p:spTree>
    <p:extLst>
      <p:ext uri="{BB962C8B-B14F-4D97-AF65-F5344CB8AC3E}">
        <p14:creationId xmlns:p14="http://schemas.microsoft.com/office/powerpoint/2010/main" val="3971013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6" name="Denk terug aan een leersituatie waar je enthousiast van werd.…">
            <a:extLst>
              <a:ext uri="{FF2B5EF4-FFF2-40B4-BE49-F238E27FC236}">
                <a16:creationId xmlns:a16="http://schemas.microsoft.com/office/drawing/2014/main" id="{9B76BE80-5B79-CA49-8154-B7BA674BA1F6}"/>
              </a:ext>
            </a:extLst>
          </p:cNvPr>
          <p:cNvSpPr txBox="1">
            <a:spLocks/>
          </p:cNvSpPr>
          <p:nvPr/>
        </p:nvSpPr>
        <p:spPr>
          <a:xfrm>
            <a:off x="907726" y="2043110"/>
            <a:ext cx="5307337" cy="2986088"/>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defRPr sz="2000" b="1">
                <a:latin typeface="+mn-lt"/>
                <a:ea typeface="+mn-ea"/>
                <a:cs typeface="+mn-cs"/>
                <a:sym typeface="Arial"/>
              </a:defRPr>
            </a:pPr>
            <a:r>
              <a:rPr lang="nl-NL" sz="2400" b="1">
                <a:sym typeface="Arial"/>
              </a:rPr>
              <a:t>Denk terug aan een (eigen) leersituatie waar je enthousiast van werd. </a:t>
            </a:r>
            <a:br>
              <a:rPr lang="nl-NL" sz="2400" b="1">
                <a:sym typeface="Arial"/>
              </a:rPr>
            </a:br>
            <a:r>
              <a:rPr lang="nl-NL" sz="2400" b="1">
                <a:sym typeface="Arial"/>
              </a:rPr>
              <a:t>Schrijf op waar je enthousiast van werd.</a:t>
            </a:r>
          </a:p>
          <a:p>
            <a:pPr>
              <a:spcBef>
                <a:spcPts val="0"/>
              </a:spcBef>
              <a:defRPr sz="2000">
                <a:latin typeface="+mn-lt"/>
                <a:ea typeface="+mn-ea"/>
                <a:cs typeface="+mn-cs"/>
                <a:sym typeface="Arial"/>
              </a:defRPr>
            </a:pPr>
            <a:endParaRPr lang="nl-NL" sz="2400">
              <a:sym typeface="Arial"/>
            </a:endParaRPr>
          </a:p>
          <a:p>
            <a:pPr marL="0" indent="0">
              <a:spcBef>
                <a:spcPts val="0"/>
              </a:spcBef>
              <a:buNone/>
              <a:defRPr sz="2000">
                <a:solidFill>
                  <a:srgbClr val="FF0000"/>
                </a:solidFill>
                <a:latin typeface="+mn-lt"/>
                <a:ea typeface="+mn-ea"/>
                <a:cs typeface="+mn-cs"/>
                <a:sym typeface="Arial"/>
              </a:defRPr>
            </a:pPr>
            <a:r>
              <a:rPr lang="nl-NL" sz="2400"/>
              <a:t>Samen bespreken in tweetallen, </a:t>
            </a:r>
            <a:br>
              <a:rPr lang="nl-NL" sz="2400"/>
            </a:br>
            <a:r>
              <a:rPr lang="nl-NL" sz="2400"/>
              <a:t>5 min</a:t>
            </a:r>
          </a:p>
        </p:txBody>
      </p:sp>
      <p:grpSp>
        <p:nvGrpSpPr>
          <p:cNvPr id="7" name="Groepeer">
            <a:extLst>
              <a:ext uri="{FF2B5EF4-FFF2-40B4-BE49-F238E27FC236}">
                <a16:creationId xmlns:a16="http://schemas.microsoft.com/office/drawing/2014/main" id="{DD00A532-DFDB-B442-8C05-173CBE936B30}"/>
              </a:ext>
            </a:extLst>
          </p:cNvPr>
          <p:cNvGrpSpPr/>
          <p:nvPr/>
        </p:nvGrpSpPr>
        <p:grpSpPr>
          <a:xfrm>
            <a:off x="2089975" y="234493"/>
            <a:ext cx="2621389" cy="1572428"/>
            <a:chOff x="0" y="0"/>
            <a:chExt cx="2621388" cy="1572427"/>
          </a:xfrm>
        </p:grpSpPr>
        <p:pic>
          <p:nvPicPr>
            <p:cNvPr id="9" name="image8.tif" descr="image8.tif">
              <a:extLst>
                <a:ext uri="{FF2B5EF4-FFF2-40B4-BE49-F238E27FC236}">
                  <a16:creationId xmlns:a16="http://schemas.microsoft.com/office/drawing/2014/main" id="{29F93FC3-C1FE-8F44-8EAA-E4D47834294D}"/>
                </a:ext>
              </a:extLst>
            </p:cNvPr>
            <p:cNvPicPr>
              <a:picLocks noChangeAspect="1"/>
            </p:cNvPicPr>
            <p:nvPr/>
          </p:nvPicPr>
          <p:blipFill>
            <a:blip r:embed="rId7"/>
            <a:stretch>
              <a:fillRect/>
            </a:stretch>
          </p:blipFill>
          <p:spPr>
            <a:xfrm>
              <a:off x="0" y="0"/>
              <a:ext cx="2621388" cy="1572427"/>
            </a:xfrm>
            <a:prstGeom prst="rect">
              <a:avLst/>
            </a:prstGeom>
            <a:ln w="12700" cap="flat">
              <a:noFill/>
              <a:miter lim="400000"/>
            </a:ln>
            <a:effectLst/>
          </p:spPr>
        </p:pic>
        <p:sp>
          <p:nvSpPr>
            <p:cNvPr id="11" name="1">
              <a:extLst>
                <a:ext uri="{FF2B5EF4-FFF2-40B4-BE49-F238E27FC236}">
                  <a16:creationId xmlns:a16="http://schemas.microsoft.com/office/drawing/2014/main" id="{13FCD84F-1EE2-2043-9BEF-2814AFE61E80}"/>
                </a:ext>
              </a:extLst>
            </p:cNvPr>
            <p:cNvSpPr txBox="1"/>
            <p:nvPr/>
          </p:nvSpPr>
          <p:spPr>
            <a:xfrm rot="20952997">
              <a:off x="725874" y="423822"/>
              <a:ext cx="1335733" cy="85344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anchor="t">
              <a:spAutoFit/>
            </a:bodyPr>
            <a:lstStyle>
              <a:lvl1pPr>
                <a:defRPr sz="4800">
                  <a:solidFill>
                    <a:srgbClr val="000000"/>
                  </a:solidFill>
                  <a:latin typeface="Bradley Hand ITC TT-Bold"/>
                  <a:ea typeface="Bradley Hand ITC TT-Bold"/>
                  <a:cs typeface="Bradley Hand ITC TT-Bold"/>
                  <a:sym typeface="Bradley Hand ITC TT-Bold"/>
                </a:defRPr>
              </a:lvl1pPr>
            </a:lstStyle>
            <a:p>
              <a:r>
                <a:t>1</a:t>
              </a:r>
            </a:p>
          </p:txBody>
        </p:sp>
        <p:pic>
          <p:nvPicPr>
            <p:cNvPr id="12" name="image9.tif" descr="image9.tif">
              <a:extLst>
                <a:ext uri="{FF2B5EF4-FFF2-40B4-BE49-F238E27FC236}">
                  <a16:creationId xmlns:a16="http://schemas.microsoft.com/office/drawing/2014/main" id="{8279C301-521C-6C4E-8DA3-2B3EDF08F262}"/>
                </a:ext>
              </a:extLst>
            </p:cNvPr>
            <p:cNvPicPr>
              <a:picLocks noChangeAspect="1"/>
            </p:cNvPicPr>
            <p:nvPr/>
          </p:nvPicPr>
          <p:blipFill>
            <a:blip r:embed="rId8"/>
            <a:stretch>
              <a:fillRect/>
            </a:stretch>
          </p:blipFill>
          <p:spPr>
            <a:xfrm rot="20881725">
              <a:off x="1087190" y="506735"/>
              <a:ext cx="780588" cy="542493"/>
            </a:xfrm>
            <a:prstGeom prst="rect">
              <a:avLst/>
            </a:prstGeom>
            <a:ln w="12700" cap="flat">
              <a:noFill/>
              <a:miter lim="400000"/>
            </a:ln>
            <a:effectLst/>
          </p:spPr>
        </p:pic>
      </p:grpSp>
      <p:pic>
        <p:nvPicPr>
          <p:cNvPr id="3" name="Afbeelding 2">
            <a:extLst>
              <a:ext uri="{FF2B5EF4-FFF2-40B4-BE49-F238E27FC236}">
                <a16:creationId xmlns:a16="http://schemas.microsoft.com/office/drawing/2014/main" id="{D13FFB6D-8C96-4244-8298-3899D8390C9E}"/>
              </a:ext>
            </a:extLst>
          </p:cNvPr>
          <p:cNvPicPr>
            <a:picLocks noChangeAspect="1"/>
          </p:cNvPicPr>
          <p:nvPr/>
        </p:nvPicPr>
        <p:blipFill>
          <a:blip r:embed="rId9"/>
          <a:stretch>
            <a:fillRect/>
          </a:stretch>
        </p:blipFill>
        <p:spPr>
          <a:xfrm>
            <a:off x="6215063" y="1643061"/>
            <a:ext cx="5079206" cy="3386137"/>
          </a:xfrm>
          <a:prstGeom prst="rect">
            <a:avLst/>
          </a:prstGeom>
        </p:spPr>
      </p:pic>
      <p:pic>
        <p:nvPicPr>
          <p:cNvPr id="13" name="Afbeelding 12">
            <a:extLst>
              <a:ext uri="{FF2B5EF4-FFF2-40B4-BE49-F238E27FC236}">
                <a16:creationId xmlns:a16="http://schemas.microsoft.com/office/drawing/2014/main" id="{D94BD5D7-D6C6-8341-959A-3017EF54FD55}"/>
              </a:ext>
            </a:extLst>
          </p:cNvPr>
          <p:cNvPicPr>
            <a:picLocks noChangeAspect="1"/>
          </p:cNvPicPr>
          <p:nvPr/>
        </p:nvPicPr>
        <p:blipFill>
          <a:blip r:embed="rId10"/>
          <a:stretch>
            <a:fillRect/>
          </a:stretch>
        </p:blipFill>
        <p:spPr>
          <a:xfrm>
            <a:off x="2595562" y="5580013"/>
            <a:ext cx="7000875" cy="1237917"/>
          </a:xfrm>
          <a:prstGeom prst="rect">
            <a:avLst/>
          </a:prstGeom>
        </p:spPr>
      </p:pic>
    </p:spTree>
    <p:extLst>
      <p:ext uri="{BB962C8B-B14F-4D97-AF65-F5344CB8AC3E}">
        <p14:creationId xmlns:p14="http://schemas.microsoft.com/office/powerpoint/2010/main" val="3185682177"/>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B1C816AA2DAA74497B7B6B03A92436B" ma:contentTypeVersion="12" ma:contentTypeDescription="Een nieuw document maken." ma:contentTypeScope="" ma:versionID="9555a498406be863e19819e97b32e89c">
  <xsd:schema xmlns:xsd="http://www.w3.org/2001/XMLSchema" xmlns:xs="http://www.w3.org/2001/XMLSchema" xmlns:p="http://schemas.microsoft.com/office/2006/metadata/properties" xmlns:ns2="8c2fcf90-119c-4938-a9cb-40206e5a037a" xmlns:ns3="d4af1a2c-877b-4eba-8e85-228acd16f0e5" targetNamespace="http://schemas.microsoft.com/office/2006/metadata/properties" ma:root="true" ma:fieldsID="d8862544e03fdeb4aeedd6b72ebcf637" ns2:_="" ns3:_="">
    <xsd:import namespace="8c2fcf90-119c-4938-a9cb-40206e5a037a"/>
    <xsd:import namespace="d4af1a2c-877b-4eba-8e85-228acd16f0e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2fcf90-119c-4938-a9cb-40206e5a03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4af1a2c-877b-4eba-8e85-228acd16f0e5" elementFormDefault="qualified">
    <xsd:import namespace="http://schemas.microsoft.com/office/2006/documentManagement/types"/>
    <xsd:import namespace="http://schemas.microsoft.com/office/infopath/2007/PartnerControls"/>
    <xsd:element name="SharedWithUsers" ma:index="17"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07FAAB-09B6-44A7-AA37-4CDB8B57CFBE}">
  <ds:schemaRefs>
    <ds:schemaRef ds:uri="http://schemas.microsoft.com/sharepoint/v3/contenttype/forms"/>
  </ds:schemaRefs>
</ds:datastoreItem>
</file>

<file path=customXml/itemProps2.xml><?xml version="1.0" encoding="utf-8"?>
<ds:datastoreItem xmlns:ds="http://schemas.openxmlformats.org/officeDocument/2006/customXml" ds:itemID="{44805897-5F1E-4E6D-B012-DE28588F48D1}">
  <ds:schemaRefs>
    <ds:schemaRef ds:uri="8c2fcf90-119c-4938-a9cb-40206e5a037a"/>
    <ds:schemaRef ds:uri="d4af1a2c-877b-4eba-8e85-228acd16f0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5E12DA5-C745-423A-A485-A5216119348E}">
  <ds:schemaRefs>
    <ds:schemaRef ds:uri="http://purl.org/dc/elements/1.1/"/>
    <ds:schemaRef ds:uri="http://schemas.openxmlformats.org/package/2006/metadata/core-properties"/>
    <ds:schemaRef ds:uri="http://www.w3.org/XML/1998/namespace"/>
    <ds:schemaRef ds:uri="8c2fcf90-119c-4938-a9cb-40206e5a037a"/>
    <ds:schemaRef ds:uri="http://purl.org/dc/dcmitype/"/>
    <ds:schemaRef ds:uri="http://schemas.microsoft.com/office/2006/metadata/properties"/>
    <ds:schemaRef ds:uri="http://schemas.microsoft.com/office/2006/documentManagement/types"/>
    <ds:schemaRef ds:uri="http://schemas.microsoft.com/office/infopath/2007/PartnerControls"/>
    <ds:schemaRef ds:uri="d4af1a2c-877b-4eba-8e85-228acd16f0e5"/>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TotalTime>
  <Words>1249</Words>
  <Application>Microsoft Macintosh PowerPoint</Application>
  <PresentationFormat>Breedbeeld</PresentationFormat>
  <Paragraphs>153</Paragraphs>
  <Slides>26</Slides>
  <Notes>26</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26</vt:i4>
      </vt:variant>
    </vt:vector>
  </HeadingPairs>
  <TitlesOfParts>
    <vt:vector size="32" baseType="lpstr">
      <vt:lpstr>Arial</vt:lpstr>
      <vt:lpstr>Bradley Hand ITC TT-Bold</vt:lpstr>
      <vt:lpstr>Calibri</vt:lpstr>
      <vt:lpstr>Calibri Light</vt:lpstr>
      <vt:lpstr>Open Sans</vt:lpstr>
      <vt:lpstr>Kantoorthema</vt:lpstr>
      <vt:lpstr>Bouwsteen 3: De visie op Blended Learning</vt:lpstr>
      <vt:lpstr>Toelichting (te verwijderen voor gebruik) </vt:lpstr>
      <vt:lpstr>Vooraf</vt:lpstr>
      <vt:lpstr>Vooraf</vt:lpstr>
      <vt:lpstr>Vooraf</vt:lpstr>
      <vt:lpstr>Laten we beginnen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FONTYS BLENDED</dc:title>
  <dc:creator>Mark Mettler</dc:creator>
  <cp:lastModifiedBy>Jamin,Jean J.H.A.C.</cp:lastModifiedBy>
  <cp:revision>231</cp:revision>
  <dcterms:created xsi:type="dcterms:W3CDTF">2020-12-07T10:14:21Z</dcterms:created>
  <dcterms:modified xsi:type="dcterms:W3CDTF">2021-06-18T15:07:35Z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0x0101002B1C816AA2DAA74497B7B6B03A92436B</vt:lpwstr>
  </property>
</Properties>
</file>