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17"/>
  </p:notesMasterIdLst>
  <p:handoutMasterIdLst>
    <p:handoutMasterId r:id="rId18"/>
  </p:handoutMasterIdLst>
  <p:sldIdLst>
    <p:sldId id="296" r:id="rId2"/>
    <p:sldId id="291" r:id="rId3"/>
    <p:sldId id="298" r:id="rId4"/>
    <p:sldId id="297" r:id="rId5"/>
    <p:sldId id="299" r:id="rId6"/>
    <p:sldId id="308" r:id="rId7"/>
    <p:sldId id="309" r:id="rId8"/>
    <p:sldId id="302" r:id="rId9"/>
    <p:sldId id="303" r:id="rId10"/>
    <p:sldId id="305" r:id="rId11"/>
    <p:sldId id="300" r:id="rId12"/>
    <p:sldId id="304" r:id="rId13"/>
    <p:sldId id="307" r:id="rId14"/>
    <p:sldId id="306" r:id="rId15"/>
    <p:sldId id="301" r:id="rId16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BFA01C-CD74-7845-B021-672224978863}">
          <p14:sldIdLst>
            <p14:sldId id="296"/>
            <p14:sldId id="291"/>
            <p14:sldId id="298"/>
            <p14:sldId id="297"/>
            <p14:sldId id="299"/>
            <p14:sldId id="308"/>
            <p14:sldId id="309"/>
            <p14:sldId id="302"/>
            <p14:sldId id="303"/>
            <p14:sldId id="305"/>
            <p14:sldId id="300"/>
            <p14:sldId id="304"/>
            <p14:sldId id="307"/>
            <p14:sldId id="306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39" autoAdjust="0"/>
    <p:restoredTop sz="94674" autoAdjust="0"/>
  </p:normalViewPr>
  <p:slideViewPr>
    <p:cSldViewPr snapToGrid="0" snapToObjects="1">
      <p:cViewPr varScale="1">
        <p:scale>
          <a:sx n="93" d="100"/>
          <a:sy n="93" d="100"/>
        </p:scale>
        <p:origin x="84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12/11/2020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7B21-E721-E94E-8C0A-F0532555091A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ABE2E-621C-5C4E-A155-8FB9D216AC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6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285598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285598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ED2B493-C1EE-714C-B8A9-F38F4D8CE6E7}" type="datetimeFigureOut">
              <a:rPr lang="nl-NL" smtClean="0"/>
              <a:t>11-12-2020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738642" y="4767263"/>
            <a:ext cx="4281158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10267" cy="274637"/>
          </a:xfrm>
          <a:prstGeom prst="rect">
            <a:avLst/>
          </a:prstGeom>
        </p:spPr>
        <p:txBody>
          <a:bodyPr/>
          <a:lstStyle/>
          <a:p>
            <a:fld id="{F3BC6476-EA18-C04A-BD06-B622CA55CE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15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blad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2029"/>
            <a:ext cx="9134075" cy="513943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" y="2029"/>
            <a:ext cx="9134075" cy="513944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76400" y="4630341"/>
            <a:ext cx="6182182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46187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676400" y="1204346"/>
            <a:ext cx="7199586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676400" y="2107096"/>
            <a:ext cx="7199586" cy="2447865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3737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2030"/>
            <a:ext cx="9134076" cy="513944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van presentatie, </a:t>
            </a:r>
            <a:r>
              <a:rPr lang="nl-NL" dirty="0" err="1" smtClean="0"/>
              <a:t>Arial</a:t>
            </a:r>
            <a:r>
              <a:rPr lang="nl-NL" dirty="0" smtClean="0"/>
              <a:t> 32pt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  <p:sldLayoutId id="2147483826" r:id="rId3"/>
    <p:sldLayoutId id="2147483830" r:id="rId4"/>
    <p:sldLayoutId id="2147483833" r:id="rId5"/>
    <p:sldLayoutId id="214748383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Academie Studiesucces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6400" y="2170158"/>
            <a:ext cx="7199586" cy="2447865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nl-NL" sz="3000" b="1" i="1" dirty="0" smtClean="0">
              <a:solidFill>
                <a:srgbClr val="663366"/>
              </a:solidFill>
              <a:latin typeface="+mj-lt"/>
            </a:endParaRPr>
          </a:p>
          <a:p>
            <a:pPr marL="0" indent="0">
              <a:buNone/>
            </a:pPr>
            <a:r>
              <a:rPr lang="nl-NL" sz="3500" b="1" i="1" dirty="0" smtClean="0">
                <a:solidFill>
                  <a:srgbClr val="663366"/>
                </a:solidFill>
                <a:latin typeface="+mj-lt"/>
              </a:rPr>
              <a:t>Friet of geen friet- Dat is hier de vraag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1800" dirty="0" smtClean="0"/>
              <a:t>Binding met de opleiding vanuit de ervaring van FHTenL, </a:t>
            </a:r>
          </a:p>
          <a:p>
            <a:pPr marL="0" indent="0">
              <a:buNone/>
            </a:pPr>
            <a:r>
              <a:rPr lang="nl-NL" sz="1800" dirty="0" smtClean="0"/>
              <a:t>opleiding </a:t>
            </a:r>
            <a:r>
              <a:rPr lang="nl-NL" sz="1800" dirty="0" smtClean="0"/>
              <a:t>Logistiek</a:t>
            </a:r>
          </a:p>
          <a:p>
            <a:pPr marL="0" indent="0">
              <a:buNone/>
            </a:pPr>
            <a:r>
              <a:rPr lang="nl-NL" sz="1800" dirty="0" smtClean="0"/>
              <a:t>Sophia Gruner</a:t>
            </a:r>
            <a:r>
              <a:rPr lang="nl-NL" sz="1800" dirty="0" smtClean="0"/>
              <a:t>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082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57" y="1443801"/>
            <a:ext cx="2474079" cy="369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 rot="20749880">
            <a:off x="6292805" y="456434"/>
            <a:ext cx="2292473" cy="11144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3500" b="1" dirty="0" err="1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Kerstmessfeer</a:t>
            </a:r>
            <a:r>
              <a:rPr lang="nl-NL" sz="3500" b="1" dirty="0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 </a:t>
            </a:r>
            <a:endParaRPr lang="nl-NL" sz="3500" b="1" dirty="0">
              <a:solidFill>
                <a:srgbClr val="660066"/>
              </a:solidFill>
              <a:latin typeface="Comic Sans MS" panose="030F0702030302020204" pitchFamily="66" charset="0"/>
              <a:ea typeface="+mj-ea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526166" y="1480600"/>
            <a:ext cx="2292473" cy="11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sz="3000" b="1" dirty="0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Candy </a:t>
            </a:r>
            <a:r>
              <a:rPr lang="nl-NL" sz="3000" b="1" dirty="0" err="1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Crush</a:t>
            </a:r>
            <a:endParaRPr lang="nl-NL" sz="3000" b="1" dirty="0">
              <a:solidFill>
                <a:srgbClr val="660066"/>
              </a:solidFill>
              <a:latin typeface="Comic Sans MS" panose="030F0702030302020204" pitchFamily="66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18" y="2016728"/>
            <a:ext cx="2310680" cy="291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 rot="419710">
            <a:off x="1466337" y="1023769"/>
            <a:ext cx="2292473" cy="11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sz="3500" b="1" dirty="0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Bad taste outfit </a:t>
            </a:r>
            <a:endParaRPr lang="nl-NL" sz="3500" b="1" dirty="0">
              <a:solidFill>
                <a:srgbClr val="660066"/>
              </a:solidFill>
              <a:latin typeface="Comic Sans MS" panose="030F0702030302020204" pitchFamily="66" charset="0"/>
              <a:ea typeface="+mj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420" y="2482104"/>
            <a:ext cx="3206842" cy="211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09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Activiteiten/ </a:t>
            </a:r>
            <a:r>
              <a:rPr lang="nl-NL" dirty="0" err="1" smtClean="0"/>
              <a:t>Ideën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37476"/>
            <a:ext cx="3814653" cy="287458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Met dank aan de collega’s van SE/BI in Venlo</a:t>
            </a:r>
          </a:p>
          <a:p>
            <a:pPr>
              <a:buFontTx/>
              <a:buChar char="-"/>
            </a:pPr>
            <a:r>
              <a:rPr lang="nl-NL" dirty="0" smtClean="0"/>
              <a:t>Overzicht van activiteiten, die Corona proef waren toen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036" y="781341"/>
            <a:ext cx="5191266" cy="381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Activiteiten/ </a:t>
            </a:r>
            <a:r>
              <a:rPr lang="nl-NL" dirty="0" err="1" smtClean="0"/>
              <a:t>Ideën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90893"/>
            <a:ext cx="5203704" cy="2874582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Lokale horeca ondersteunen: bijv. elke donderdagavond </a:t>
            </a:r>
            <a:r>
              <a:rPr lang="nl-NL" dirty="0" smtClean="0"/>
              <a:t>een </a:t>
            </a:r>
            <a:r>
              <a:rPr lang="nl-NL" dirty="0" smtClean="0"/>
              <a:t>tafel reserveren, zodat studenten </a:t>
            </a:r>
            <a:r>
              <a:rPr lang="nl-NL" dirty="0" smtClean="0"/>
              <a:t>een </a:t>
            </a:r>
            <a:r>
              <a:rPr lang="nl-NL" dirty="0" smtClean="0"/>
              <a:t>reservering kunnen maken</a:t>
            </a:r>
          </a:p>
          <a:p>
            <a:endParaRPr lang="nl-NL" dirty="0" smtClean="0"/>
          </a:p>
          <a:p>
            <a:r>
              <a:rPr lang="nl-NL" dirty="0" smtClean="0"/>
              <a:t>Leverservice naar huis (hier creëer je wel verschil, omdat niet alle studenten lokaal wonen</a:t>
            </a:r>
            <a:r>
              <a:rPr lang="nl-NL" dirty="0" smtClean="0">
                <a:sym typeface="Wingdings" panose="05000000000000000000" pitchFamily="2" charset="2"/>
              </a:rPr>
              <a:t> veel effort) 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309" y="1258888"/>
            <a:ext cx="2615691" cy="388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9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Uitvoering- Passie is belangrijk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90893"/>
            <a:ext cx="5203704" cy="2874582"/>
          </a:xfrm>
        </p:spPr>
        <p:txBody>
          <a:bodyPr>
            <a:normAutofit fontScale="775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Het vraagt veel afstemming en planning</a:t>
            </a:r>
          </a:p>
          <a:p>
            <a:endParaRPr lang="nl-NL" dirty="0"/>
          </a:p>
          <a:p>
            <a:r>
              <a:rPr lang="nl-NL" dirty="0" smtClean="0"/>
              <a:t>Gedreven collega’s maken het mogelijk</a:t>
            </a:r>
          </a:p>
          <a:p>
            <a:endParaRPr lang="nl-NL" dirty="0"/>
          </a:p>
          <a:p>
            <a:r>
              <a:rPr lang="nl-NL" dirty="0" smtClean="0"/>
              <a:t>Ligt bij de SLB-</a:t>
            </a:r>
            <a:r>
              <a:rPr lang="nl-NL" dirty="0" err="1" smtClean="0"/>
              <a:t>ers</a:t>
            </a:r>
            <a:r>
              <a:rPr lang="nl-NL" dirty="0" smtClean="0"/>
              <a:t> voornamelijk, maar inspanning van docenten moet ook</a:t>
            </a:r>
          </a:p>
          <a:p>
            <a:endParaRPr lang="nl-NL" dirty="0"/>
          </a:p>
          <a:p>
            <a:r>
              <a:rPr lang="nl-NL" dirty="0" smtClean="0"/>
              <a:t>Geen extra tijd, valt binnen de geplande uren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05" y="1423513"/>
            <a:ext cx="3125795" cy="235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7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-104702" y="2468102"/>
            <a:ext cx="5200213" cy="432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66006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l-NL" sz="4000" dirty="0" smtClean="0">
                <a:latin typeface="Comic Sans MS" panose="030F0702030302020204" pitchFamily="66" charset="0"/>
              </a:rPr>
              <a:t>Friet of geen friet… dat is niet de vraag</a:t>
            </a:r>
          </a:p>
          <a:p>
            <a:pPr algn="ctr"/>
            <a:endParaRPr lang="nl-NL" sz="4000" dirty="0">
              <a:latin typeface="Comic Sans MS" panose="030F0702030302020204" pitchFamily="66" charset="0"/>
            </a:endParaRPr>
          </a:p>
          <a:p>
            <a:pPr algn="ctr"/>
            <a:r>
              <a:rPr lang="nl-NL" sz="4000" dirty="0" err="1" smtClean="0">
                <a:latin typeface="Comic Sans MS" panose="030F0702030302020204" pitchFamily="66" charset="0"/>
              </a:rPr>
              <a:t>We’ll</a:t>
            </a:r>
            <a:r>
              <a:rPr lang="nl-NL" sz="4000" dirty="0" smtClean="0">
                <a:latin typeface="Comic Sans MS" panose="030F0702030302020204" pitchFamily="66" charset="0"/>
              </a:rPr>
              <a:t> get </a:t>
            </a:r>
            <a:r>
              <a:rPr lang="nl-NL" sz="4000" dirty="0" err="1" smtClean="0">
                <a:latin typeface="Comic Sans MS" panose="030F0702030302020204" pitchFamily="66" charset="0"/>
              </a:rPr>
              <a:t>there</a:t>
            </a:r>
            <a:r>
              <a:rPr lang="nl-NL" sz="4000" dirty="0" smtClean="0">
                <a:latin typeface="Comic Sans MS" panose="030F0702030302020204" pitchFamily="66" charset="0"/>
              </a:rPr>
              <a:t> </a:t>
            </a:r>
            <a:r>
              <a:rPr lang="nl-NL" sz="4000" dirty="0" err="1" smtClean="0">
                <a:latin typeface="Comic Sans MS" panose="030F0702030302020204" pitchFamily="66" charset="0"/>
              </a:rPr>
              <a:t>again</a:t>
            </a:r>
            <a:endParaRPr lang="nl-NL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91" y="1309396"/>
            <a:ext cx="4207807" cy="282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79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19" y="1744526"/>
            <a:ext cx="4104003" cy="280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312" y="1451359"/>
            <a:ext cx="2446688" cy="369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23" y="1389049"/>
            <a:ext cx="2383009" cy="3685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810633"/>
            <a:ext cx="3014895" cy="432769"/>
          </a:xfrm>
        </p:spPr>
        <p:txBody>
          <a:bodyPr>
            <a:noAutofit/>
          </a:bodyPr>
          <a:lstStyle/>
          <a:p>
            <a:pPr algn="ctr"/>
            <a:r>
              <a:rPr lang="nl-NL" sz="4000" dirty="0" smtClean="0">
                <a:latin typeface="Comic Sans MS" panose="030F0702030302020204" pitchFamily="66" charset="0"/>
              </a:rPr>
              <a:t>Hang in </a:t>
            </a:r>
            <a:r>
              <a:rPr lang="nl-NL" sz="4000" dirty="0" err="1" smtClean="0">
                <a:latin typeface="Comic Sans MS" panose="030F0702030302020204" pitchFamily="66" charset="0"/>
              </a:rPr>
              <a:t>there</a:t>
            </a:r>
            <a:r>
              <a:rPr lang="nl-NL" sz="4000" dirty="0" smtClean="0">
                <a:latin typeface="Comic Sans MS" panose="030F0702030302020204" pitchFamily="66" charset="0"/>
              </a:rPr>
              <a:t>… </a:t>
            </a:r>
            <a:br>
              <a:rPr lang="nl-NL" sz="4000" dirty="0" smtClean="0">
                <a:latin typeface="Comic Sans MS" panose="030F0702030302020204" pitchFamily="66" charset="0"/>
              </a:rPr>
            </a:br>
            <a:endParaRPr lang="nl-NL" sz="4000" dirty="0">
              <a:latin typeface="Comic Sans MS" panose="030F0702030302020204" pitchFamily="66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014895" y="810633"/>
            <a:ext cx="3274223" cy="432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66006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l-NL" sz="4000" dirty="0" smtClean="0">
                <a:latin typeface="Comic Sans MS" panose="030F0702030302020204" pitchFamily="66" charset="0"/>
              </a:rPr>
              <a:t>Keep on </a:t>
            </a:r>
            <a:r>
              <a:rPr lang="nl-NL" sz="4000" dirty="0" err="1" smtClean="0">
                <a:latin typeface="Comic Sans MS" panose="030F0702030302020204" pitchFamily="66" charset="0"/>
              </a:rPr>
              <a:t>having</a:t>
            </a:r>
            <a:r>
              <a:rPr lang="nl-NL" sz="4000" dirty="0" smtClean="0">
                <a:latin typeface="Comic Sans MS" panose="030F0702030302020204" pitchFamily="66" charset="0"/>
              </a:rPr>
              <a:t> </a:t>
            </a:r>
            <a:r>
              <a:rPr lang="nl-NL" sz="4000" dirty="0" err="1" smtClean="0">
                <a:latin typeface="Comic Sans MS" panose="030F0702030302020204" pitchFamily="66" charset="0"/>
              </a:rPr>
              <a:t>fun</a:t>
            </a:r>
            <a:r>
              <a:rPr lang="nl-NL" sz="4000" dirty="0" smtClean="0">
                <a:latin typeface="Comic Sans MS" panose="030F0702030302020204" pitchFamily="66" charset="0"/>
              </a:rPr>
              <a:t>…</a:t>
            </a:r>
            <a:br>
              <a:rPr lang="nl-NL" sz="4000" dirty="0" smtClean="0">
                <a:latin typeface="Comic Sans MS" panose="030F0702030302020204" pitchFamily="66" charset="0"/>
              </a:rPr>
            </a:br>
            <a:endParaRPr lang="nl-NL" sz="4000" dirty="0">
              <a:latin typeface="Comic Sans MS" panose="030F0702030302020204" pitchFamily="66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356591" y="868773"/>
            <a:ext cx="3014895" cy="432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66006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l-NL" sz="4000" dirty="0" smtClean="0">
                <a:latin typeface="Comic Sans MS" panose="030F0702030302020204" pitchFamily="66" charset="0"/>
              </a:rPr>
              <a:t>Happy </a:t>
            </a:r>
            <a:r>
              <a:rPr lang="nl-NL" sz="4000" dirty="0" err="1" smtClean="0">
                <a:latin typeface="Comic Sans MS" panose="030F0702030302020204" pitchFamily="66" charset="0"/>
              </a:rPr>
              <a:t>holidays</a:t>
            </a:r>
            <a:r>
              <a:rPr lang="nl-NL" sz="4000" dirty="0" smtClean="0">
                <a:latin typeface="Comic Sans MS" panose="030F0702030302020204" pitchFamily="66" charset="0"/>
              </a:rPr>
              <a:t/>
            </a:r>
            <a:br>
              <a:rPr lang="nl-NL" sz="4000" dirty="0" smtClean="0">
                <a:latin typeface="Comic Sans MS" panose="030F0702030302020204" pitchFamily="66" charset="0"/>
              </a:rPr>
            </a:br>
            <a:endParaRPr lang="nl-NL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57200" y="2850406"/>
            <a:ext cx="4947583" cy="15891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059332" y="4174709"/>
            <a:ext cx="968704" cy="845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zijn wij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385394"/>
          </a:xfrm>
        </p:spPr>
        <p:txBody>
          <a:bodyPr/>
          <a:lstStyle/>
          <a:p>
            <a:r>
              <a:rPr lang="nl-NL" dirty="0" smtClean="0"/>
              <a:t>Logistics Management/ Logistics Engineering</a:t>
            </a:r>
          </a:p>
          <a:p>
            <a:r>
              <a:rPr lang="nl-NL" dirty="0" smtClean="0"/>
              <a:t>3 groepen: NL, D, Int. </a:t>
            </a:r>
          </a:p>
          <a:p>
            <a:r>
              <a:rPr lang="nl-NL" dirty="0" smtClean="0"/>
              <a:t>In jaar 1 ca. 80 studenten 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15218" y="2986920"/>
            <a:ext cx="4531010" cy="138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b="1" dirty="0" smtClean="0">
              <a:solidFill>
                <a:srgbClr val="663366"/>
              </a:solidFill>
            </a:endParaRPr>
          </a:p>
          <a:p>
            <a:pPr marL="0" indent="0" algn="ctr">
              <a:buNone/>
            </a:pPr>
            <a:r>
              <a:rPr lang="nl-NL" b="1" dirty="0" smtClean="0">
                <a:solidFill>
                  <a:srgbClr val="663366"/>
                </a:solidFill>
              </a:rPr>
              <a:t>70€ om te besteden aan onze eerstejaars studenten in het studiejaar ‘20/’21</a:t>
            </a:r>
          </a:p>
          <a:p>
            <a:pPr algn="ctr"/>
            <a:endParaRPr lang="nl-NL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8488">
            <a:off x="5547374" y="2154512"/>
            <a:ext cx="3596626" cy="2372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98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198" y="937983"/>
            <a:ext cx="4769881" cy="3445327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777915" y="2174779"/>
            <a:ext cx="3605249" cy="857250"/>
          </a:xfrm>
        </p:spPr>
        <p:txBody>
          <a:bodyPr>
            <a:noAutofit/>
          </a:bodyPr>
          <a:lstStyle/>
          <a:p>
            <a:pPr algn="ctr"/>
            <a:r>
              <a:rPr lang="nl-NL" sz="6000" dirty="0" smtClean="0">
                <a:latin typeface="Comic Sans MS" panose="030F0702030302020204" pitchFamily="66" charset="0"/>
              </a:rPr>
              <a:t>70€ en we went like… </a:t>
            </a:r>
            <a:endParaRPr lang="nl-NL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38" y="2542411"/>
            <a:ext cx="3984891" cy="260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70€ en we went like… 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3" y="969802"/>
            <a:ext cx="3620917" cy="226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020" y="536053"/>
            <a:ext cx="2597873" cy="401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082" y="739895"/>
            <a:ext cx="3110573" cy="233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45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4254">
            <a:off x="577352" y="634831"/>
            <a:ext cx="5940635" cy="38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7233" y="2474926"/>
            <a:ext cx="4177621" cy="857250"/>
          </a:xfrm>
        </p:spPr>
        <p:txBody>
          <a:bodyPr>
            <a:noAutofit/>
          </a:bodyPr>
          <a:lstStyle/>
          <a:p>
            <a:pPr algn="ctr"/>
            <a:r>
              <a:rPr lang="nl-NL" sz="4000" dirty="0" smtClean="0">
                <a:latin typeface="Comic Sans MS" panose="030F0702030302020204" pitchFamily="66" charset="0"/>
              </a:rPr>
              <a:t>Maar dan… </a:t>
            </a:r>
            <a:br>
              <a:rPr lang="nl-NL" sz="4000" dirty="0" smtClean="0">
                <a:latin typeface="Comic Sans MS" panose="030F0702030302020204" pitchFamily="66" charset="0"/>
              </a:rPr>
            </a:br>
            <a:r>
              <a:rPr lang="nl-NL" sz="4000" dirty="0" smtClean="0">
                <a:latin typeface="Comic Sans MS" panose="030F0702030302020204" pitchFamily="66" charset="0"/>
              </a:rPr>
              <a:t/>
            </a:r>
            <a:br>
              <a:rPr lang="nl-NL" sz="4000" dirty="0" smtClean="0">
                <a:latin typeface="Comic Sans MS" panose="030F0702030302020204" pitchFamily="66" charset="0"/>
              </a:rPr>
            </a:br>
            <a:r>
              <a:rPr lang="nl-NL" sz="4000" dirty="0" smtClean="0">
                <a:latin typeface="Comic Sans MS" panose="030F0702030302020204" pitchFamily="66" charset="0"/>
              </a:rPr>
              <a:t>The name </a:t>
            </a:r>
            <a:r>
              <a:rPr lang="nl-NL" sz="4000" dirty="0" err="1" smtClean="0">
                <a:latin typeface="Comic Sans MS" panose="030F0702030302020204" pitchFamily="66" charset="0"/>
              </a:rPr>
              <a:t>that</a:t>
            </a:r>
            <a:r>
              <a:rPr lang="nl-NL" sz="4000" dirty="0" smtClean="0">
                <a:latin typeface="Comic Sans MS" panose="030F0702030302020204" pitchFamily="66" charset="0"/>
              </a:rPr>
              <a:t> </a:t>
            </a:r>
            <a:r>
              <a:rPr lang="nl-NL" sz="4000" dirty="0" err="1" smtClean="0">
                <a:latin typeface="Comic Sans MS" panose="030F0702030302020204" pitchFamily="66" charset="0"/>
              </a:rPr>
              <a:t>can’t</a:t>
            </a:r>
            <a:r>
              <a:rPr lang="nl-NL" sz="4000" dirty="0" smtClean="0">
                <a:latin typeface="Comic Sans MS" panose="030F0702030302020204" pitchFamily="66" charset="0"/>
              </a:rPr>
              <a:t> </a:t>
            </a:r>
            <a:r>
              <a:rPr lang="nl-NL" sz="4000" dirty="0" err="1" smtClean="0">
                <a:latin typeface="Comic Sans MS" panose="030F0702030302020204" pitchFamily="66" charset="0"/>
              </a:rPr>
              <a:t>be</a:t>
            </a:r>
            <a:r>
              <a:rPr lang="nl-NL" sz="4000" dirty="0" smtClean="0">
                <a:latin typeface="Comic Sans MS" panose="030F0702030302020204" pitchFamily="66" charset="0"/>
              </a:rPr>
              <a:t> </a:t>
            </a:r>
            <a:r>
              <a:rPr lang="nl-NL" sz="4000" dirty="0" err="1" smtClean="0">
                <a:latin typeface="Comic Sans MS" panose="030F0702030302020204" pitchFamily="66" charset="0"/>
              </a:rPr>
              <a:t>said</a:t>
            </a:r>
            <a:r>
              <a:rPr lang="nl-NL" sz="4000" dirty="0" smtClean="0">
                <a:latin typeface="Comic Sans MS" panose="030F0702030302020204" pitchFamily="66" charset="0"/>
              </a:rPr>
              <a:t/>
            </a:r>
            <a:br>
              <a:rPr lang="nl-NL" sz="4000" dirty="0" smtClean="0">
                <a:latin typeface="Comic Sans MS" panose="030F0702030302020204" pitchFamily="66" charset="0"/>
              </a:rPr>
            </a:br>
            <a:endParaRPr lang="nl-NL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1476">
            <a:off x="900394" y="928308"/>
            <a:ext cx="5114915" cy="302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&quot;No&quot; Symbol 2"/>
          <p:cNvSpPr/>
          <p:nvPr/>
        </p:nvSpPr>
        <p:spPr>
          <a:xfrm>
            <a:off x="1325370" y="1089468"/>
            <a:ext cx="4041509" cy="2826961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292" y="1345380"/>
            <a:ext cx="6128660" cy="21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1850">
            <a:off x="1975846" y="411877"/>
            <a:ext cx="3561883" cy="410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6155785" y="925054"/>
            <a:ext cx="2292473" cy="287458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nl-NL" sz="1500" dirty="0" smtClean="0"/>
          </a:p>
          <a:p>
            <a:pPr marL="0" indent="0" algn="ctr">
              <a:buNone/>
            </a:pPr>
            <a:r>
              <a:rPr lang="nl-NL" sz="2600" b="1" dirty="0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Nee, wij geven niet op! </a:t>
            </a:r>
          </a:p>
          <a:p>
            <a:pPr marL="0" indent="0" algn="ctr">
              <a:buNone/>
            </a:pPr>
            <a:endParaRPr lang="nl-NL" sz="2600" b="1" dirty="0" smtClean="0">
              <a:solidFill>
                <a:srgbClr val="660066"/>
              </a:solidFill>
              <a:latin typeface="Comic Sans MS" panose="030F0702030302020204" pitchFamily="66" charset="0"/>
              <a:ea typeface="+mj-ea"/>
            </a:endParaRPr>
          </a:p>
          <a:p>
            <a:pPr marL="0" indent="0" algn="ctr">
              <a:buNone/>
            </a:pPr>
            <a:r>
              <a:rPr lang="nl-NL" sz="2600" b="1" dirty="0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Go </a:t>
            </a:r>
            <a:r>
              <a:rPr lang="nl-NL" sz="2600" b="1" dirty="0" err="1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away</a:t>
            </a:r>
            <a:r>
              <a:rPr lang="nl-NL" sz="2600" b="1" dirty="0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, name </a:t>
            </a:r>
            <a:r>
              <a:rPr lang="nl-NL" sz="2600" b="1" dirty="0" err="1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that</a:t>
            </a:r>
            <a:r>
              <a:rPr lang="nl-NL" sz="2600" b="1" dirty="0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 </a:t>
            </a:r>
            <a:r>
              <a:rPr lang="nl-NL" sz="2600" b="1" dirty="0" err="1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can’t</a:t>
            </a:r>
            <a:r>
              <a:rPr lang="nl-NL" sz="2600" b="1" dirty="0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 </a:t>
            </a:r>
            <a:r>
              <a:rPr lang="nl-NL" sz="2600" b="1" dirty="0" err="1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be</a:t>
            </a:r>
            <a:r>
              <a:rPr lang="nl-NL" sz="2600" b="1" dirty="0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 </a:t>
            </a:r>
            <a:r>
              <a:rPr lang="nl-NL" sz="2600" b="1" dirty="0" err="1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said</a:t>
            </a:r>
            <a:endParaRPr lang="nl-NL" sz="2600" b="1" dirty="0">
              <a:solidFill>
                <a:srgbClr val="660066"/>
              </a:solidFill>
              <a:latin typeface="Comic Sans MS" panose="030F0702030302020204" pitchFamily="66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788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wij tot nu toe gedaan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3800" y="1804553"/>
            <a:ext cx="2292473" cy="2874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1500" dirty="0" smtClean="0"/>
          </a:p>
          <a:p>
            <a:pPr marL="0" indent="0" algn="ctr">
              <a:buNone/>
            </a:pPr>
            <a:r>
              <a:rPr lang="nl-NL" sz="2600" b="1" dirty="0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Global </a:t>
            </a:r>
            <a:r>
              <a:rPr lang="nl-NL" sz="2600" b="1" dirty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Lounge een chocolade letter </a:t>
            </a:r>
            <a:r>
              <a:rPr lang="nl-NL" sz="2600" b="1" dirty="0" smtClean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met </a:t>
            </a:r>
            <a:r>
              <a:rPr lang="nl-NL" sz="2600" b="1" dirty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Sinterklaas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894" y="1364019"/>
            <a:ext cx="2826961" cy="375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58" y="1393994"/>
            <a:ext cx="3200400" cy="3695700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 rot="20984574">
            <a:off x="387008" y="1516410"/>
            <a:ext cx="3392935" cy="1027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000" b="1" dirty="0">
                <a:solidFill>
                  <a:srgbClr val="660066"/>
                </a:solidFill>
                <a:latin typeface="Comic Sans MS" panose="030F0702030302020204" pitchFamily="66" charset="0"/>
                <a:ea typeface="+mj-ea"/>
              </a:rPr>
              <a:t>Vlaai besteld </a:t>
            </a:r>
          </a:p>
          <a:p>
            <a:pPr marL="0" indent="0">
              <a:buFont typeface="Arial"/>
              <a:buNone/>
            </a:pPr>
            <a:endParaRPr lang="nl-NL" i="1" dirty="0" smtClean="0"/>
          </a:p>
        </p:txBody>
      </p:sp>
    </p:spTree>
    <p:extLst>
      <p:ext uri="{BB962C8B-B14F-4D97-AF65-F5344CB8AC3E}">
        <p14:creationId xmlns:p14="http://schemas.microsoft.com/office/powerpoint/2010/main" val="11457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wij tot nu toe gedaan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0281"/>
            <a:ext cx="6013402" cy="701339"/>
          </a:xfrm>
        </p:spPr>
        <p:txBody>
          <a:bodyPr>
            <a:noAutofit/>
          </a:bodyPr>
          <a:lstStyle/>
          <a:p>
            <a:endParaRPr lang="nl-NL" sz="1300" dirty="0" smtClean="0"/>
          </a:p>
          <a:p>
            <a:r>
              <a:rPr lang="nl-NL" sz="1300" dirty="0" smtClean="0"/>
              <a:t>Introductiedag op campus</a:t>
            </a:r>
          </a:p>
          <a:p>
            <a:endParaRPr lang="nl-NL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986" y="1387554"/>
            <a:ext cx="2457014" cy="375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289459"/>
            <a:ext cx="6013402" cy="1387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300" dirty="0" smtClean="0"/>
          </a:p>
          <a:p>
            <a:r>
              <a:rPr lang="nl-NL" sz="1300" dirty="0" smtClean="0"/>
              <a:t>2 projectdagen per week op school </a:t>
            </a:r>
          </a:p>
          <a:p>
            <a:pPr lvl="1"/>
            <a:r>
              <a:rPr lang="nl-N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Begeleiding van projecten</a:t>
            </a:r>
          </a:p>
          <a:p>
            <a:pPr lvl="1"/>
            <a:r>
              <a:rPr lang="nl-N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Gezamenlijk les (ook is het niet in een klas)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03860" y="2328096"/>
            <a:ext cx="6013402" cy="1387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300" dirty="0" smtClean="0"/>
          </a:p>
          <a:p>
            <a:r>
              <a:rPr lang="nl-NL" sz="1300" dirty="0" smtClean="0"/>
              <a:t>Inzet </a:t>
            </a:r>
            <a:r>
              <a:rPr lang="nl-NL" sz="1300" dirty="0"/>
              <a:t>van studentmentoren en </a:t>
            </a:r>
            <a:r>
              <a:rPr lang="nl-NL" sz="1300" dirty="0" err="1"/>
              <a:t>buddies</a:t>
            </a:r>
            <a:r>
              <a:rPr lang="nl-NL" sz="1300" dirty="0"/>
              <a:t> </a:t>
            </a:r>
          </a:p>
          <a:p>
            <a:pPr lvl="1"/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Een aantal online sessies waar we ze in contact hebben gebracht met oudere </a:t>
            </a:r>
            <a:r>
              <a:rPr lang="nl-NL" sz="900" dirty="0" err="1">
                <a:latin typeface="Arial" panose="020B0604020202020204" pitchFamily="34" charset="0"/>
                <a:cs typeface="Arial" panose="020B0604020202020204" pitchFamily="34" charset="0"/>
              </a:rPr>
              <a:t>jaars</a:t>
            </a:r>
            <a:endParaRPr lang="nl-N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900" dirty="0" err="1">
                <a:latin typeface="Arial" panose="020B0604020202020204" pitchFamily="34" charset="0"/>
                <a:cs typeface="Arial" panose="020B0604020202020204" pitchFamily="34" charset="0"/>
              </a:rPr>
              <a:t>Buddies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: voor internationale BA,MA en exchange studenten 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57200" y="3165139"/>
            <a:ext cx="6013402" cy="1387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300" dirty="0" smtClean="0"/>
          </a:p>
          <a:p>
            <a:r>
              <a:rPr lang="nl-NL" sz="1300" dirty="0"/>
              <a:t>Global Lounge activiteiten </a:t>
            </a:r>
          </a:p>
          <a:p>
            <a:pPr lvl="1"/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endParaRPr lang="nl-NL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300" dirty="0" err="1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 in NL </a:t>
            </a:r>
          </a:p>
          <a:p>
            <a:pPr lvl="1"/>
            <a:r>
              <a:rPr lang="nl-NL" sz="1300" dirty="0">
                <a:latin typeface="Arial" panose="020B0604020202020204" pitchFamily="34" charset="0"/>
                <a:cs typeface="Arial" panose="020B0604020202020204" pitchFamily="34" charset="0"/>
              </a:rPr>
              <a:t>Week of Int. Student </a:t>
            </a:r>
          </a:p>
        </p:txBody>
      </p:sp>
    </p:spTree>
    <p:extLst>
      <p:ext uri="{BB962C8B-B14F-4D97-AF65-F5344CB8AC3E}">
        <p14:creationId xmlns:p14="http://schemas.microsoft.com/office/powerpoint/2010/main" val="3120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PPT_Fontys_NL_universeel</Template>
  <TotalTime>0</TotalTime>
  <Words>328</Words>
  <Application>Microsoft Office PowerPoint</Application>
  <PresentationFormat>On-screen Show (16:9)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Wingdings</vt:lpstr>
      <vt:lpstr>Aangepast ontwerp</vt:lpstr>
      <vt:lpstr>Academie Studiesucces</vt:lpstr>
      <vt:lpstr>Wie zijn wij </vt:lpstr>
      <vt:lpstr>70€ en we went like… </vt:lpstr>
      <vt:lpstr>70€ en we went like… </vt:lpstr>
      <vt:lpstr>Maar dan…   The name that can’t be said </vt:lpstr>
      <vt:lpstr>PowerPoint Presentation</vt:lpstr>
      <vt:lpstr>PowerPoint Presentation</vt:lpstr>
      <vt:lpstr>Wat hebben wij tot nu toe gedaan </vt:lpstr>
      <vt:lpstr>Wat hebben wij tot nu toe gedaan</vt:lpstr>
      <vt:lpstr>Wat gaan we doen</vt:lpstr>
      <vt:lpstr>Activiteiten/ Ideën </vt:lpstr>
      <vt:lpstr>Activiteiten/ Ideën </vt:lpstr>
      <vt:lpstr>Uitvoering- Passie is belangrijk</vt:lpstr>
      <vt:lpstr>PowerPoint Presentation</vt:lpstr>
      <vt:lpstr>Hang in there…  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Academie Studiesucces</dc:title>
  <dc:creator>Gruner,Sophia S.H.</dc:creator>
  <cp:lastModifiedBy>Gruner,Sophia S.H.</cp:lastModifiedBy>
  <cp:revision>18</cp:revision>
  <cp:lastPrinted>2014-08-19T14:33:34Z</cp:lastPrinted>
  <dcterms:created xsi:type="dcterms:W3CDTF">2020-12-07T15:56:40Z</dcterms:created>
  <dcterms:modified xsi:type="dcterms:W3CDTF">2020-12-11T10:01:29Z</dcterms:modified>
</cp:coreProperties>
</file>