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1" r:id="rId4"/>
    <p:sldMasterId id="2147483874" r:id="rId5"/>
    <p:sldMasterId id="2147483890" r:id="rId6"/>
    <p:sldMasterId id="2147483908" r:id="rId7"/>
    <p:sldMasterId id="2147483915" r:id="rId8"/>
    <p:sldMasterId id="2147483927" r:id="rId9"/>
    <p:sldMasterId id="2147483945" r:id="rId10"/>
    <p:sldMasterId id="2147483958" r:id="rId11"/>
    <p:sldMasterId id="2147483965" r:id="rId12"/>
    <p:sldMasterId id="2147483977" r:id="rId13"/>
    <p:sldMasterId id="2147483989" r:id="rId14"/>
    <p:sldMasterId id="2147484001" r:id="rId15"/>
  </p:sldMasterIdLst>
  <p:notesMasterIdLst>
    <p:notesMasterId r:id="rId68"/>
  </p:notesMasterIdLst>
  <p:handoutMasterIdLst>
    <p:handoutMasterId r:id="rId69"/>
  </p:handoutMasterIdLst>
  <p:sldIdLst>
    <p:sldId id="293" r:id="rId16"/>
    <p:sldId id="294" r:id="rId17"/>
    <p:sldId id="315" r:id="rId18"/>
    <p:sldId id="267" r:id="rId19"/>
    <p:sldId id="295" r:id="rId20"/>
    <p:sldId id="314" r:id="rId21"/>
    <p:sldId id="316" r:id="rId22"/>
    <p:sldId id="317" r:id="rId23"/>
    <p:sldId id="318" r:id="rId24"/>
    <p:sldId id="348" r:id="rId25"/>
    <p:sldId id="303" r:id="rId26"/>
    <p:sldId id="304" r:id="rId27"/>
    <p:sldId id="305" r:id="rId28"/>
    <p:sldId id="310" r:id="rId29"/>
    <p:sldId id="306" r:id="rId30"/>
    <p:sldId id="307" r:id="rId31"/>
    <p:sldId id="308" r:id="rId32"/>
    <p:sldId id="297" r:id="rId33"/>
    <p:sldId id="323" r:id="rId34"/>
    <p:sldId id="320" r:id="rId35"/>
    <p:sldId id="321" r:id="rId36"/>
    <p:sldId id="330" r:id="rId37"/>
    <p:sldId id="331" r:id="rId38"/>
    <p:sldId id="302" r:id="rId39"/>
    <p:sldId id="350" r:id="rId40"/>
    <p:sldId id="349" r:id="rId41"/>
    <p:sldId id="324" r:id="rId42"/>
    <p:sldId id="326" r:id="rId43"/>
    <p:sldId id="325" r:id="rId44"/>
    <p:sldId id="327" r:id="rId45"/>
    <p:sldId id="328" r:id="rId46"/>
    <p:sldId id="332" r:id="rId47"/>
    <p:sldId id="333" r:id="rId48"/>
    <p:sldId id="334" r:id="rId49"/>
    <p:sldId id="319" r:id="rId50"/>
    <p:sldId id="299" r:id="rId51"/>
    <p:sldId id="335" r:id="rId52"/>
    <p:sldId id="336" r:id="rId53"/>
    <p:sldId id="340" r:id="rId54"/>
    <p:sldId id="338" r:id="rId55"/>
    <p:sldId id="339" r:id="rId56"/>
    <p:sldId id="311" r:id="rId57"/>
    <p:sldId id="346" r:id="rId58"/>
    <p:sldId id="341" r:id="rId59"/>
    <p:sldId id="343" r:id="rId60"/>
    <p:sldId id="345" r:id="rId61"/>
    <p:sldId id="312" r:id="rId62"/>
    <p:sldId id="313" r:id="rId63"/>
    <p:sldId id="298" r:id="rId64"/>
    <p:sldId id="322" r:id="rId65"/>
    <p:sldId id="288" r:id="rId66"/>
    <p:sldId id="337" r:id="rId67"/>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0BFA01C-CD74-7845-B021-672224978863}">
          <p14:sldIdLst/>
        </p14:section>
        <p14:section name="Titelblad" id="{D1F76B3F-649D-FC44-94A7-44991C91A21E}">
          <p14:sldIdLst>
            <p14:sldId id="293"/>
            <p14:sldId id="294"/>
            <p14:sldId id="315"/>
          </p14:sldIdLst>
        </p14:section>
        <p14:section name="Voorblad" id="{97379956-3CDE-ED48-9E51-F6C755702701}">
          <p14:sldIdLst>
            <p14:sldId id="267"/>
            <p14:sldId id="295"/>
            <p14:sldId id="314"/>
            <p14:sldId id="316"/>
            <p14:sldId id="317"/>
            <p14:sldId id="318"/>
            <p14:sldId id="348"/>
            <p14:sldId id="303"/>
            <p14:sldId id="304"/>
            <p14:sldId id="305"/>
            <p14:sldId id="310"/>
            <p14:sldId id="306"/>
            <p14:sldId id="307"/>
            <p14:sldId id="308"/>
            <p14:sldId id="297"/>
            <p14:sldId id="323"/>
            <p14:sldId id="320"/>
            <p14:sldId id="321"/>
            <p14:sldId id="330"/>
            <p14:sldId id="331"/>
            <p14:sldId id="302"/>
            <p14:sldId id="350"/>
            <p14:sldId id="349"/>
            <p14:sldId id="324"/>
            <p14:sldId id="326"/>
            <p14:sldId id="325"/>
            <p14:sldId id="327"/>
            <p14:sldId id="328"/>
            <p14:sldId id="332"/>
            <p14:sldId id="333"/>
            <p14:sldId id="334"/>
            <p14:sldId id="319"/>
            <p14:sldId id="299"/>
            <p14:sldId id="335"/>
            <p14:sldId id="336"/>
            <p14:sldId id="340"/>
            <p14:sldId id="338"/>
            <p14:sldId id="339"/>
            <p14:sldId id="311"/>
            <p14:sldId id="346"/>
            <p14:sldId id="341"/>
            <p14:sldId id="343"/>
            <p14:sldId id="345"/>
            <p14:sldId id="312"/>
            <p14:sldId id="313"/>
            <p14:sldId id="298"/>
            <p14:sldId id="322"/>
          </p14:sldIdLst>
        </p14:section>
        <p14:section name="Vervolgpagina's" id="{5340CDD0-595C-6B45-948C-613B8A743863}">
          <p14:sldIdLst/>
        </p14:section>
        <p14:section name="Slotpagina" id="{DCF6B1C8-8F8D-CA43-BF58-CD235A34CF77}">
          <p14:sldIdLst>
            <p14:sldId id="288"/>
            <p14:sldId id="33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FB4FE7"/>
    <a:srgbClr val="6633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3759" autoAdjust="0"/>
  </p:normalViewPr>
  <p:slideViewPr>
    <p:cSldViewPr snapToGrid="0" snapToObjects="1">
      <p:cViewPr varScale="1">
        <p:scale>
          <a:sx n="126" d="100"/>
          <a:sy n="126" d="100"/>
        </p:scale>
        <p:origin x="1230" y="11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5" Type="http://schemas.openxmlformats.org/officeDocument/2006/relationships/slideMaster" Target="slideMasters/slideMaster2.xml"/><Relationship Id="rId61" Type="http://schemas.openxmlformats.org/officeDocument/2006/relationships/slide" Target="slides/slide46.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 Type="http://schemas.openxmlformats.org/officeDocument/2006/relationships/slideMaster" Target="slideMasters/slideMaster4.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45046B-E3A6-4E43-9D24-8C38ABDF8202}" type="datetimeFigureOut">
              <a:rPr lang="nl-NL"/>
              <a:t>31-1-2022</a:t>
            </a:fld>
            <a:endParaRPr lang="nl-NL" dirty="0"/>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6D2CFB6-CBE2-1D40-B0FD-77D0D9479B87}" type="slidenum">
              <a:rPr/>
              <a:t>‹nr.›</a:t>
            </a:fld>
            <a:endParaRPr lang="nl-NL" dirty="0"/>
          </a:p>
        </p:txBody>
      </p:sp>
    </p:spTree>
    <p:extLst>
      <p:ext uri="{BB962C8B-B14F-4D97-AF65-F5344CB8AC3E}">
        <p14:creationId xmlns:p14="http://schemas.microsoft.com/office/powerpoint/2010/main" val="248425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181FFB-193A-004A-8F01-EDDF22D7C2C9}" type="datetimeFigureOut">
              <a:rPr lang="nl-NL" smtClean="0"/>
              <a:t>31-1-2022</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5B985-02CB-C043-BB52-8D24F3A71D81}" type="slidenum">
              <a:rPr lang="nl-NL" smtClean="0"/>
              <a:t>‹nr.›</a:t>
            </a:fld>
            <a:endParaRPr lang="nl-NL" dirty="0"/>
          </a:p>
        </p:txBody>
      </p:sp>
    </p:spTree>
    <p:extLst>
      <p:ext uri="{BB962C8B-B14F-4D97-AF65-F5344CB8AC3E}">
        <p14:creationId xmlns:p14="http://schemas.microsoft.com/office/powerpoint/2010/main" val="801874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2</a:t>
            </a:fld>
            <a:endParaRPr lang="nl-NL" dirty="0"/>
          </a:p>
        </p:txBody>
      </p:sp>
    </p:spTree>
    <p:extLst>
      <p:ext uri="{BB962C8B-B14F-4D97-AF65-F5344CB8AC3E}">
        <p14:creationId xmlns:p14="http://schemas.microsoft.com/office/powerpoint/2010/main" val="2395516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 AO (=actieonderzoek) als relationeel proces van betekenisgeving waarbij belanghebbenden gezamenlijk een praktijk vormen en hervormen, waarbij de uitkomst niet van te voren vaststaat.</a:t>
            </a:r>
          </a:p>
          <a:p>
            <a:endParaRPr lang="nl-NL" dirty="0"/>
          </a:p>
          <a:p>
            <a:r>
              <a:rPr lang="nl-NL" b="0" dirty="0"/>
              <a:t>Belanghebbende vormen gezamenlijk de werkelijkheid, maar hervormen het ook samen. Ik kan een praktijk helpen transformeren of veranderen, maar dat kan niet zonder het begrijpen van de situatie (interpretatief paradigma). Ik heb de waarde leren inzien van mijn filosofische standpunt: het helpt anderen mij te begrijpen en het helpt bij het overwegen van keuzes. Ik vertel dit, omdat ik ook wil laten zien dat jouw paradigma anders kan zijn en dat is niet erg, zolang je je ervan bewust bent en daar je keuzes</a:t>
            </a:r>
            <a:r>
              <a:rPr lang="nl-NL" b="0" baseline="0" dirty="0"/>
              <a:t> op gebaseerd worden</a:t>
            </a:r>
            <a:r>
              <a:rPr lang="nl-NL" b="0" dirty="0"/>
              <a:t>. </a:t>
            </a:r>
            <a:endParaRPr lang="nl-NL" b="1"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E5B985-02CB-C043-BB52-8D24F3A71D8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608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1369F-E861-4AF6-BCE5-852ED87630A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466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19</a:t>
            </a:fld>
            <a:endParaRPr lang="nl-NL" dirty="0"/>
          </a:p>
        </p:txBody>
      </p:sp>
    </p:spTree>
    <p:extLst>
      <p:ext uri="{BB962C8B-B14F-4D97-AF65-F5344CB8AC3E}">
        <p14:creationId xmlns:p14="http://schemas.microsoft.com/office/powerpoint/2010/main" val="1733070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8ABE2E-621C-5C4E-A155-8FB9D216AC8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236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22</a:t>
            </a:fld>
            <a:endParaRPr lang="nl-NL" dirty="0"/>
          </a:p>
        </p:txBody>
      </p:sp>
    </p:spTree>
    <p:extLst>
      <p:ext uri="{BB962C8B-B14F-4D97-AF65-F5344CB8AC3E}">
        <p14:creationId xmlns:p14="http://schemas.microsoft.com/office/powerpoint/2010/main" val="1351271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24</a:t>
            </a:fld>
            <a:endParaRPr lang="nl-NL" dirty="0"/>
          </a:p>
        </p:txBody>
      </p:sp>
    </p:spTree>
    <p:extLst>
      <p:ext uri="{BB962C8B-B14F-4D97-AF65-F5344CB8AC3E}">
        <p14:creationId xmlns:p14="http://schemas.microsoft.com/office/powerpoint/2010/main" val="351317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467396" rtl="0" eaLnBrk="1" fontAlgn="auto" latinLnBrk="0" hangingPunct="1">
              <a:lnSpc>
                <a:spcPct val="100000"/>
              </a:lnSpc>
              <a:spcBef>
                <a:spcPts val="0"/>
              </a:spcBef>
              <a:spcAft>
                <a:spcPts val="0"/>
              </a:spcAft>
              <a:buClrTx/>
              <a:buSzTx/>
              <a:buFontTx/>
              <a:buNone/>
              <a:tabLst/>
              <a:defRPr/>
            </a:pPr>
            <a:fld id="{3E989A27-2633-D94C-9141-B5B3A8E6382A}" type="slidenum">
              <a:rPr kumimoji="0" lang="nl-NL"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7396" rtl="0" eaLnBrk="1" fontAlgn="auto" latinLnBrk="0" hangingPunct="1">
                <a:lnSpc>
                  <a:spcPct val="100000"/>
                </a:lnSpc>
                <a:spcBef>
                  <a:spcPts val="0"/>
                </a:spcBef>
                <a:spcAft>
                  <a:spcPts val="0"/>
                </a:spcAft>
                <a:buClrTx/>
                <a:buSzTx/>
                <a:buFontTx/>
                <a:buNone/>
                <a:tabLst/>
                <a:defRPr/>
              </a:pPr>
              <a:t>25</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354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26</a:t>
            </a:fld>
            <a:endParaRPr lang="nl-NL" dirty="0"/>
          </a:p>
        </p:txBody>
      </p:sp>
    </p:spTree>
    <p:extLst>
      <p:ext uri="{BB962C8B-B14F-4D97-AF65-F5344CB8AC3E}">
        <p14:creationId xmlns:p14="http://schemas.microsoft.com/office/powerpoint/2010/main" val="2257728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27</a:t>
            </a:fld>
            <a:endParaRPr lang="nl-NL" dirty="0"/>
          </a:p>
        </p:txBody>
      </p:sp>
    </p:spTree>
    <p:extLst>
      <p:ext uri="{BB962C8B-B14F-4D97-AF65-F5344CB8AC3E}">
        <p14:creationId xmlns:p14="http://schemas.microsoft.com/office/powerpoint/2010/main" val="1339275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5E54D2-E141-42F6-A804-C37CCFE8C3F1}"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3233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467396" rtl="0" eaLnBrk="1" fontAlgn="auto" latinLnBrk="0" hangingPunct="1">
              <a:lnSpc>
                <a:spcPct val="100000"/>
              </a:lnSpc>
              <a:spcBef>
                <a:spcPts val="0"/>
              </a:spcBef>
              <a:spcAft>
                <a:spcPts val="0"/>
              </a:spcAft>
              <a:buClrTx/>
              <a:buSzTx/>
              <a:buFontTx/>
              <a:buNone/>
              <a:tabLst/>
              <a:defRPr/>
            </a:pPr>
            <a:fld id="{138ABE2E-621C-5C4E-A155-8FB9D216AC83}"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7396"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437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5E54D2-E141-42F6-A804-C37CCFE8C3F1}"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9652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5E54D2-E141-42F6-A804-C37CCFE8C3F1}"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426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1369F-E861-4AF6-BCE5-852ED87630A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768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5E54D2-E141-42F6-A804-C37CCFE8C3F1}"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73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46</a:t>
            </a:fld>
            <a:endParaRPr lang="nl-NL" dirty="0"/>
          </a:p>
        </p:txBody>
      </p:sp>
    </p:spTree>
    <p:extLst>
      <p:ext uri="{BB962C8B-B14F-4D97-AF65-F5344CB8AC3E}">
        <p14:creationId xmlns:p14="http://schemas.microsoft.com/office/powerpoint/2010/main" val="1230698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Hoort bij sheet 16:</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Vraag: Veel gesprekken over validiteit en wat andere gemeenten van onze proeftuin kunnen leren. Verschillende proeftuinen hebben verschillende culturen. In ons sociaal veiligheidsdomein is het moeilijker de validiteit over te dragen dan in bijvoorbeeld het maken van een auto? Welke principes van acties kan overgedragen worden/andere van kan leren? Je moet jouw strategieën goed beschrijven en onderbouwen. &gt; </a:t>
            </a:r>
            <a:r>
              <a:rPr lang="nl-NL" b="1" dirty="0"/>
              <a:t>tabelletje van Daan Andriessen </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1369F-E861-4AF6-BCE5-852ED87630A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919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Zien we mogelijkheden voor gezamenlijk actieonderzoek? Hoe zouden we gezamenlijk vervolgstappen kunnen zetten? Hoe kunnen we gebruik maken van elkaars expertise?</a:t>
            </a:r>
          </a:p>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50</a:t>
            </a:fld>
            <a:endParaRPr lang="nl-NL" dirty="0"/>
          </a:p>
        </p:txBody>
      </p:sp>
    </p:spTree>
    <p:extLst>
      <p:ext uri="{BB962C8B-B14F-4D97-AF65-F5344CB8AC3E}">
        <p14:creationId xmlns:p14="http://schemas.microsoft.com/office/powerpoint/2010/main" val="26115607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51</a:t>
            </a:fld>
            <a:endParaRPr lang="nl-NL" dirty="0"/>
          </a:p>
        </p:txBody>
      </p:sp>
    </p:spTree>
    <p:extLst>
      <p:ext uri="{BB962C8B-B14F-4D97-AF65-F5344CB8AC3E}">
        <p14:creationId xmlns:p14="http://schemas.microsoft.com/office/powerpoint/2010/main" val="3865137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4</a:t>
            </a:fld>
            <a:endParaRPr lang="nl-NL" dirty="0"/>
          </a:p>
        </p:txBody>
      </p:sp>
    </p:spTree>
    <p:extLst>
      <p:ext uri="{BB962C8B-B14F-4D97-AF65-F5344CB8AC3E}">
        <p14:creationId xmlns:p14="http://schemas.microsoft.com/office/powerpoint/2010/main" val="727660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5</a:t>
            </a:fld>
            <a:endParaRPr lang="nl-NL" dirty="0"/>
          </a:p>
        </p:txBody>
      </p:sp>
    </p:spTree>
    <p:extLst>
      <p:ext uri="{BB962C8B-B14F-4D97-AF65-F5344CB8AC3E}">
        <p14:creationId xmlns:p14="http://schemas.microsoft.com/office/powerpoint/2010/main" val="2264328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A84CA1-BA68-4AC8-B75A-9F770CFAB4F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875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1369F-E861-4AF6-BCE5-852ED87630A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35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1369F-E861-4AF6-BCE5-852ED87630A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992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Filosofie</a:t>
            </a:r>
            <a:r>
              <a:rPr lang="nl-NL" baseline="0" dirty="0"/>
              <a:t> geeft de kaders en de principes beïnvloeden het ‘welke en hoe’. Methoden en technieken worden toegepast binnen de gekozen methodologie.</a:t>
            </a:r>
            <a:endParaRPr lang="nl-NL" dirty="0"/>
          </a:p>
          <a:p>
            <a:endParaRPr lang="nl-NL" dirty="0"/>
          </a:p>
          <a:p>
            <a:r>
              <a:rPr lang="nl-NL" dirty="0"/>
              <a:t>Deze principes geven</a:t>
            </a:r>
            <a:r>
              <a:rPr lang="nl-NL" baseline="0" dirty="0"/>
              <a:t> kleur aan deze benadering van AO. </a:t>
            </a:r>
          </a:p>
          <a:p>
            <a:r>
              <a:rPr lang="nl-NL" baseline="0" dirty="0"/>
              <a:t>Principes dienen richting geven: do’s &amp; </a:t>
            </a:r>
            <a:r>
              <a:rPr lang="nl-NL" baseline="0" dirty="0" err="1"/>
              <a:t>dont’s</a:t>
            </a:r>
            <a:r>
              <a:rPr lang="nl-NL" baseline="0" dirty="0"/>
              <a:t> - kwaliteitscriteria</a:t>
            </a:r>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467396" rtl="0" eaLnBrk="1" fontAlgn="auto" latinLnBrk="0" hangingPunct="1">
              <a:lnSpc>
                <a:spcPct val="100000"/>
              </a:lnSpc>
              <a:spcBef>
                <a:spcPts val="0"/>
              </a:spcBef>
              <a:spcAft>
                <a:spcPts val="0"/>
              </a:spcAft>
              <a:buClrTx/>
              <a:buSzTx/>
              <a:buFontTx/>
              <a:buNone/>
              <a:tabLst/>
              <a:defRPr/>
            </a:pPr>
            <a:fld id="{138ABE2E-621C-5C4E-A155-8FB9D216AC83}"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7396"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039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1369F-E861-4AF6-BCE5-852ED87630A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5074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file://localhost/Volumes/GP/Opslag%20IP/Projecten%202000/02%20Verpleegkunde/150567-bck-PPT%20Verpleegkunde/beeldb10.jpg" TargetMode="External"/><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7.xml"/><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blad-2">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60F246EA-2CA6-A949-8C74-EFA4609F5646}"/>
              </a:ext>
            </a:extLst>
          </p:cNvPr>
          <p:cNvPicPr>
            <a:picLocks noChangeAspect="1"/>
          </p:cNvPicPr>
          <p:nvPr userDrawn="1"/>
        </p:nvPicPr>
        <p:blipFill>
          <a:blip r:embed="rId2"/>
          <a:srcRect/>
          <a:stretch/>
        </p:blipFill>
        <p:spPr>
          <a:xfrm>
            <a:off x="0" y="0"/>
            <a:ext cx="9144000" cy="5143500"/>
          </a:xfrm>
          <a:prstGeom prst="rect">
            <a:avLst/>
          </a:prstGeom>
        </p:spPr>
      </p:pic>
      <p:sp>
        <p:nvSpPr>
          <p:cNvPr id="7" name="Titel 1">
            <a:extLst>
              <a:ext uri="{FF2B5EF4-FFF2-40B4-BE49-F238E27FC236}">
                <a16:creationId xmlns:a16="http://schemas.microsoft.com/office/drawing/2014/main" id="{84548843-C499-E245-95D4-C33008F15DE1}"/>
              </a:ext>
            </a:extLst>
          </p:cNvPr>
          <p:cNvSpPr>
            <a:spLocks noGrp="1"/>
          </p:cNvSpPr>
          <p:nvPr>
            <p:ph type="title" hasCustomPrompt="1"/>
          </p:nvPr>
        </p:nvSpPr>
        <p:spPr>
          <a:xfrm>
            <a:off x="212400" y="1400400"/>
            <a:ext cx="8722800" cy="856800"/>
          </a:xfrm>
          <a:prstGeom prst="rect">
            <a:avLst/>
          </a:prstGeom>
        </p:spPr>
        <p:txBody>
          <a:bodyPr/>
          <a:lstStyle>
            <a:lvl1pPr>
              <a:defRPr cap="all" baseline="0">
                <a:solidFill>
                  <a:schemeClr val="bg1">
                    <a:alpha val="94000"/>
                  </a:schemeClr>
                </a:solidFill>
              </a:defRPr>
            </a:lvl1pPr>
          </a:lstStyle>
          <a:p>
            <a:r>
              <a:rPr lang="nl-NL" dirty="0"/>
              <a:t>KLIK OM STIJL TE BEWERKEN</a:t>
            </a:r>
          </a:p>
        </p:txBody>
      </p:sp>
      <p:sp>
        <p:nvSpPr>
          <p:cNvPr id="10" name="Tijdelijke aanduiding voor inhoud 1">
            <a:extLst>
              <a:ext uri="{FF2B5EF4-FFF2-40B4-BE49-F238E27FC236}">
                <a16:creationId xmlns:a16="http://schemas.microsoft.com/office/drawing/2014/main" id="{C3A00F72-3AB5-E14B-B4B6-C3FE088A9D7C}"/>
              </a:ext>
            </a:extLst>
          </p:cNvPr>
          <p:cNvSpPr>
            <a:spLocks noGrp="1"/>
          </p:cNvSpPr>
          <p:nvPr>
            <p:ph idx="1"/>
          </p:nvPr>
        </p:nvSpPr>
        <p:spPr>
          <a:xfrm>
            <a:off x="212400" y="2331719"/>
            <a:ext cx="8722799" cy="1743013"/>
          </a:xfrm>
        </p:spPr>
        <p:txBody>
          <a:bodyPr/>
          <a:lstStyle>
            <a:lvl1pPr>
              <a:buFontTx/>
              <a:buNone/>
              <a:defRPr sz="1800" baseline="0">
                <a:solidFill>
                  <a:schemeClr val="bg1"/>
                </a:solidFill>
              </a:defRPr>
            </a:lvl1pPr>
          </a:lstStyle>
          <a:p>
            <a:pPr lvl="0"/>
            <a:r>
              <a:rPr lang="nl-NL"/>
              <a:t>Tekststijl van het model bewerken</a:t>
            </a:r>
          </a:p>
        </p:txBody>
      </p:sp>
      <p:pic>
        <p:nvPicPr>
          <p:cNvPr id="11" name="Afbeelding 10">
            <a:extLst>
              <a:ext uri="{FF2B5EF4-FFF2-40B4-BE49-F238E27FC236}">
                <a16:creationId xmlns:a16="http://schemas.microsoft.com/office/drawing/2014/main" id="{F10A5C45-3525-4B49-ADF7-2EF353ADB3E4}"/>
              </a:ext>
            </a:extLst>
          </p:cNvPr>
          <p:cNvPicPr>
            <a:picLocks noChangeAspect="1"/>
          </p:cNvPicPr>
          <p:nvPr userDrawn="1"/>
        </p:nvPicPr>
        <p:blipFill>
          <a:blip r:embed="rId3"/>
          <a:srcRect/>
          <a:stretch/>
        </p:blipFill>
        <p:spPr>
          <a:xfrm>
            <a:off x="190800" y="190800"/>
            <a:ext cx="673100" cy="673100"/>
          </a:xfrm>
          <a:prstGeom prst="rect">
            <a:avLst/>
          </a:prstGeom>
        </p:spPr>
      </p:pic>
      <p:pic>
        <p:nvPicPr>
          <p:cNvPr id="6" name="Afbeelding 5">
            <a:extLst>
              <a:ext uri="{FF2B5EF4-FFF2-40B4-BE49-F238E27FC236}">
                <a16:creationId xmlns:a16="http://schemas.microsoft.com/office/drawing/2014/main" id="{F72AD303-BDFF-934F-9145-CB4C92C73CB3}"/>
              </a:ext>
            </a:extLst>
          </p:cNvPr>
          <p:cNvPicPr>
            <a:picLocks noChangeAspect="1"/>
          </p:cNvPicPr>
          <p:nvPr userDrawn="1"/>
        </p:nvPicPr>
        <p:blipFill>
          <a:blip r:embed="rId4"/>
          <a:srcRect/>
          <a:stretch/>
        </p:blipFill>
        <p:spPr>
          <a:xfrm>
            <a:off x="864000" y="190800"/>
            <a:ext cx="1082675" cy="676275"/>
          </a:xfrm>
          <a:prstGeom prst="rect">
            <a:avLst/>
          </a:prstGeom>
        </p:spPr>
      </p:pic>
    </p:spTree>
    <p:extLst>
      <p:ext uri="{BB962C8B-B14F-4D97-AF65-F5344CB8AC3E}">
        <p14:creationId xmlns:p14="http://schemas.microsoft.com/office/powerpoint/2010/main" val="3737434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otpagina">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B8A9C812-2E58-0645-A293-BECF92250576}"/>
              </a:ext>
            </a:extLst>
          </p:cNvPr>
          <p:cNvSpPr/>
          <p:nvPr userDrawn="1"/>
        </p:nvSpPr>
        <p:spPr>
          <a:xfrm>
            <a:off x="0" y="0"/>
            <a:ext cx="9144000" cy="4089600"/>
          </a:xfrm>
          <a:prstGeom prst="rect">
            <a:avLst/>
          </a:prstGeom>
          <a:solidFill>
            <a:srgbClr val="6633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9" name="Tijdelijke aanduiding voor inhoud 1">
            <a:extLst>
              <a:ext uri="{FF2B5EF4-FFF2-40B4-BE49-F238E27FC236}">
                <a16:creationId xmlns:a16="http://schemas.microsoft.com/office/drawing/2014/main" id="{E6F7F96C-6BFF-6F43-9987-44ED1DB5F462}"/>
              </a:ext>
            </a:extLst>
          </p:cNvPr>
          <p:cNvSpPr>
            <a:spLocks noGrp="1"/>
          </p:cNvSpPr>
          <p:nvPr>
            <p:ph idx="1"/>
          </p:nvPr>
        </p:nvSpPr>
        <p:spPr>
          <a:xfrm>
            <a:off x="212400" y="1200151"/>
            <a:ext cx="8722799" cy="2874582"/>
          </a:xfrm>
        </p:spPr>
        <p:txBody>
          <a:bodyPr/>
          <a:lstStyle>
            <a:lvl1pPr>
              <a:buFontTx/>
              <a:buNone/>
              <a:defRPr>
                <a:solidFill>
                  <a:schemeClr val="bg1"/>
                </a:solidFill>
              </a:defRPr>
            </a:lvl1pPr>
          </a:lstStyle>
          <a:p>
            <a:pPr lvl="0"/>
            <a:r>
              <a:rPr lang="nl-NL"/>
              <a:t>Tekststijl van het model bewerken</a:t>
            </a:r>
          </a:p>
        </p:txBody>
      </p:sp>
      <p:sp>
        <p:nvSpPr>
          <p:cNvPr id="24" name="Tijdelijke aanduiding voor inhoud 2">
            <a:extLst>
              <a:ext uri="{FF2B5EF4-FFF2-40B4-BE49-F238E27FC236}">
                <a16:creationId xmlns:a16="http://schemas.microsoft.com/office/drawing/2014/main" id="{FC0CC26D-4375-804A-A98F-81E6E01505AC}"/>
              </a:ext>
            </a:extLst>
          </p:cNvPr>
          <p:cNvSpPr txBox="1">
            <a:spLocks/>
          </p:cNvSpPr>
          <p:nvPr userDrawn="1"/>
        </p:nvSpPr>
        <p:spPr>
          <a:xfrm>
            <a:off x="2769607" y="4236031"/>
            <a:ext cx="6183880" cy="746170"/>
          </a:xfrm>
          <a:prstGeom prst="rect">
            <a:avLst/>
          </a:prstGeom>
        </p:spPr>
        <p:txBody>
          <a:bodyPr anchor="ctr" anchorCtr="0">
            <a:normAutofit/>
          </a:bodyPr>
          <a:lstStyle>
            <a:lvl1pPr marL="0" indent="0" algn="l" defTabSz="457200" rtl="0" eaLnBrk="1" latinLnBrk="0" hangingPunct="1">
              <a:spcBef>
                <a:spcPct val="20000"/>
              </a:spcBef>
              <a:buFontTx/>
              <a:buNone/>
              <a:defRPr sz="1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nl-NL" dirty="0"/>
          </a:p>
        </p:txBody>
      </p:sp>
      <p:sp>
        <p:nvSpPr>
          <p:cNvPr id="10" name="Tijdelijke aanduiding voor inhoud 3">
            <a:extLst>
              <a:ext uri="{FF2B5EF4-FFF2-40B4-BE49-F238E27FC236}">
                <a16:creationId xmlns:a16="http://schemas.microsoft.com/office/drawing/2014/main" id="{CFDF3A75-0FAB-4F4F-9617-610FEDF2CE7A}"/>
              </a:ext>
            </a:extLst>
          </p:cNvPr>
          <p:cNvSpPr>
            <a:spLocks noGrp="1"/>
          </p:cNvSpPr>
          <p:nvPr>
            <p:ph sz="half" idx="2" hasCustomPrompt="1"/>
          </p:nvPr>
        </p:nvSpPr>
        <p:spPr>
          <a:xfrm>
            <a:off x="3443591" y="4272566"/>
            <a:ext cx="5509896" cy="673100"/>
          </a:xfrm>
        </p:spPr>
        <p:txBody>
          <a:bodyPr anchor="ctr" anchorCtr="0">
            <a:normAutofit/>
          </a:bodyPr>
          <a:lstStyle>
            <a:lvl1pPr marL="0" indent="0">
              <a:buFontTx/>
              <a:buNone/>
              <a:defRPr sz="1200">
                <a:latin typeface="Arial"/>
                <a:cs typeface="Arial"/>
              </a:defRPr>
            </a:lvl1pPr>
            <a:lvl2pPr marL="457200" indent="0">
              <a:buFontTx/>
              <a:buNone/>
              <a:defRPr sz="12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a:t>Gegevens afzender (denk aan: naam, contactgegevens, opleiding, enz.)</a:t>
            </a:r>
          </a:p>
        </p:txBody>
      </p:sp>
      <p:pic>
        <p:nvPicPr>
          <p:cNvPr id="7" name="Afbeelding 6">
            <a:extLst>
              <a:ext uri="{FF2B5EF4-FFF2-40B4-BE49-F238E27FC236}">
                <a16:creationId xmlns:a16="http://schemas.microsoft.com/office/drawing/2014/main" id="{6F667120-90A3-E741-801D-CCE9CA950AB2}"/>
              </a:ext>
            </a:extLst>
          </p:cNvPr>
          <p:cNvPicPr>
            <a:picLocks noChangeAspect="1"/>
          </p:cNvPicPr>
          <p:nvPr userDrawn="1"/>
        </p:nvPicPr>
        <p:blipFill>
          <a:blip r:embed="rId2"/>
          <a:srcRect/>
          <a:stretch/>
        </p:blipFill>
        <p:spPr>
          <a:xfrm>
            <a:off x="864000" y="4269391"/>
            <a:ext cx="1082675" cy="676275"/>
          </a:xfrm>
          <a:prstGeom prst="rect">
            <a:avLst/>
          </a:prstGeom>
        </p:spPr>
      </p:pic>
    </p:spTree>
    <p:extLst>
      <p:ext uri="{BB962C8B-B14F-4D97-AF65-F5344CB8AC3E}">
        <p14:creationId xmlns:p14="http://schemas.microsoft.com/office/powerpoint/2010/main" val="31786334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F30CBE8A-9FC3-4D8B-B634-8D6ACC6972EE}" type="datetimeFigureOut">
              <a:rPr lang="nl-NL" smtClean="0"/>
              <a:t>31-1-2022</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4325C81-D2A6-47B7-B6F8-ECF293DD7BDB}" type="slidenum">
              <a:rPr lang="nl-NL" smtClean="0"/>
              <a:t>‹nr.›</a:t>
            </a:fld>
            <a:endParaRPr lang="nl-NL"/>
          </a:p>
        </p:txBody>
      </p:sp>
    </p:spTree>
    <p:extLst>
      <p:ext uri="{BB962C8B-B14F-4D97-AF65-F5344CB8AC3E}">
        <p14:creationId xmlns:p14="http://schemas.microsoft.com/office/powerpoint/2010/main" val="24663939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30CBE8A-9FC3-4D8B-B634-8D6ACC6972EE}" type="datetimeFigureOut">
              <a:rPr lang="nl-NL" smtClean="0"/>
              <a:t>31-1-2022</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4325C81-D2A6-47B7-B6F8-ECF293DD7BDB}" type="slidenum">
              <a:rPr lang="nl-NL" smtClean="0"/>
              <a:t>‹nr.›</a:t>
            </a:fld>
            <a:endParaRPr lang="nl-NL"/>
          </a:p>
        </p:txBody>
      </p:sp>
    </p:spTree>
    <p:extLst>
      <p:ext uri="{BB962C8B-B14F-4D97-AF65-F5344CB8AC3E}">
        <p14:creationId xmlns:p14="http://schemas.microsoft.com/office/powerpoint/2010/main" val="19043486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nl-NL"/>
              <a:t>Klik om de stijl te bewerken</a:t>
            </a:r>
          </a:p>
        </p:txBody>
      </p:sp>
      <p:sp>
        <p:nvSpPr>
          <p:cNvPr id="3" name="Tijdelijke aanduiding voor inhoud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F30CBE8A-9FC3-4D8B-B634-8D6ACC6972EE}" type="datetimeFigureOut">
              <a:rPr lang="nl-NL" smtClean="0"/>
              <a:t>31-1-2022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4325C81-D2A6-47B7-B6F8-ECF293DD7BDB}" type="slidenum">
              <a:rPr lang="nl-NL" smtClean="0"/>
              <a:t>‹nr.›</a:t>
            </a:fld>
            <a:endParaRPr lang="nl-NL"/>
          </a:p>
        </p:txBody>
      </p:sp>
    </p:spTree>
    <p:extLst>
      <p:ext uri="{BB962C8B-B14F-4D97-AF65-F5344CB8AC3E}">
        <p14:creationId xmlns:p14="http://schemas.microsoft.com/office/powerpoint/2010/main" val="9699604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nl-NL"/>
              <a:t>Klik om de stijl te bewerken</a:t>
            </a:r>
          </a:p>
        </p:txBody>
      </p:sp>
      <p:sp>
        <p:nvSpPr>
          <p:cNvPr id="3" name="Tijdelijke aanduiding voor afbeelding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nl-NL"/>
          </a:p>
        </p:txBody>
      </p:sp>
      <p:sp>
        <p:nvSpPr>
          <p:cNvPr id="4" name="Tijdelijke aanduiding voor tekst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F30CBE8A-9FC3-4D8B-B634-8D6ACC6972EE}" type="datetimeFigureOut">
              <a:rPr lang="nl-NL" smtClean="0"/>
              <a:t>31-1-2022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4325C81-D2A6-47B7-B6F8-ECF293DD7BDB}" type="slidenum">
              <a:rPr lang="nl-NL" smtClean="0"/>
              <a:t>‹nr.›</a:t>
            </a:fld>
            <a:endParaRPr lang="nl-NL"/>
          </a:p>
        </p:txBody>
      </p:sp>
    </p:spTree>
    <p:extLst>
      <p:ext uri="{BB962C8B-B14F-4D97-AF65-F5344CB8AC3E}">
        <p14:creationId xmlns:p14="http://schemas.microsoft.com/office/powerpoint/2010/main" val="22300654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30CBE8A-9FC3-4D8B-B634-8D6ACC6972EE}" type="datetimeFigureOut">
              <a:rPr lang="nl-NL" smtClean="0"/>
              <a:t>31-1-2022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4325C81-D2A6-47B7-B6F8-ECF293DD7BDB}" type="slidenum">
              <a:rPr lang="nl-NL" smtClean="0"/>
              <a:t>‹nr.›</a:t>
            </a:fld>
            <a:endParaRPr lang="nl-NL"/>
          </a:p>
        </p:txBody>
      </p:sp>
    </p:spTree>
    <p:extLst>
      <p:ext uri="{BB962C8B-B14F-4D97-AF65-F5344CB8AC3E}">
        <p14:creationId xmlns:p14="http://schemas.microsoft.com/office/powerpoint/2010/main" val="3226518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43676" y="273845"/>
            <a:ext cx="1971675" cy="4358879"/>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28651" y="273845"/>
            <a:ext cx="5800725" cy="4358879"/>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30CBE8A-9FC3-4D8B-B634-8D6ACC6972EE}" type="datetimeFigureOut">
              <a:rPr lang="nl-NL" smtClean="0"/>
              <a:t>31-1-2022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4325C81-D2A6-47B7-B6F8-ECF293DD7BDB}" type="slidenum">
              <a:rPr lang="nl-NL" smtClean="0"/>
              <a:t>‹nr.›</a:t>
            </a:fld>
            <a:endParaRPr lang="nl-NL"/>
          </a:p>
        </p:txBody>
      </p:sp>
    </p:spTree>
    <p:extLst>
      <p:ext uri="{BB962C8B-B14F-4D97-AF65-F5344CB8AC3E}">
        <p14:creationId xmlns:p14="http://schemas.microsoft.com/office/powerpoint/2010/main" val="3675177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841772"/>
            <a:ext cx="6858000" cy="1790700"/>
          </a:xfrm>
        </p:spPr>
        <p:txBody>
          <a:bodyPr anchor="b"/>
          <a:lstStyle>
            <a:lvl1pPr algn="ctr">
              <a:defRPr sz="4500"/>
            </a:lvl1pPr>
          </a:lstStyle>
          <a:p>
            <a:r>
              <a:rPr lang="nl-NL"/>
              <a:t>Klik om de stijl te bewerken</a:t>
            </a:r>
          </a:p>
        </p:txBody>
      </p:sp>
      <p:sp>
        <p:nvSpPr>
          <p:cNvPr id="3" name="Ondertitel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F30CBE8A-9FC3-4D8B-B634-8D6ACC6972EE}" type="datetimeFigureOut">
              <a:rPr lang="nl-NL" smtClean="0"/>
              <a:t>31-1-2022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4325C81-D2A6-47B7-B6F8-ECF293DD7BDB}" type="slidenum">
              <a:rPr lang="nl-NL" smtClean="0"/>
              <a:t>‹nr.›</a:t>
            </a:fld>
            <a:endParaRPr lang="nl-NL"/>
          </a:p>
        </p:txBody>
      </p:sp>
    </p:spTree>
    <p:extLst>
      <p:ext uri="{BB962C8B-B14F-4D97-AF65-F5344CB8AC3E}">
        <p14:creationId xmlns:p14="http://schemas.microsoft.com/office/powerpoint/2010/main" val="41710792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30CBE8A-9FC3-4D8B-B634-8D6ACC6972EE}" type="datetimeFigureOut">
              <a:rPr lang="nl-NL" smtClean="0"/>
              <a:t>31-1-2022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4325C81-D2A6-47B7-B6F8-ECF293DD7BDB}" type="slidenum">
              <a:rPr lang="nl-NL" smtClean="0"/>
              <a:t>‹nr.›</a:t>
            </a:fld>
            <a:endParaRPr lang="nl-NL"/>
          </a:p>
        </p:txBody>
      </p:sp>
    </p:spTree>
    <p:extLst>
      <p:ext uri="{BB962C8B-B14F-4D97-AF65-F5344CB8AC3E}">
        <p14:creationId xmlns:p14="http://schemas.microsoft.com/office/powerpoint/2010/main" val="40578485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282306"/>
            <a:ext cx="7886700" cy="2139553"/>
          </a:xfrm>
        </p:spPr>
        <p:txBody>
          <a:bodyPr anchor="b"/>
          <a:lstStyle>
            <a:lvl1pPr>
              <a:defRPr sz="4500"/>
            </a:lvl1pPr>
          </a:lstStyle>
          <a:p>
            <a:r>
              <a:rPr lang="nl-NL"/>
              <a:t>Klik om de stijl te bewerken</a:t>
            </a:r>
          </a:p>
        </p:txBody>
      </p:sp>
      <p:sp>
        <p:nvSpPr>
          <p:cNvPr id="3" name="Tijdelijke aanduiding voor tekst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F30CBE8A-9FC3-4D8B-B634-8D6ACC6972EE}" type="datetimeFigureOut">
              <a:rPr lang="nl-NL" smtClean="0"/>
              <a:t>31-1-2022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4325C81-D2A6-47B7-B6F8-ECF293DD7BDB}" type="slidenum">
              <a:rPr lang="nl-NL" smtClean="0"/>
              <a:t>‹nr.›</a:t>
            </a:fld>
            <a:endParaRPr lang="nl-NL"/>
          </a:p>
        </p:txBody>
      </p:sp>
    </p:spTree>
    <p:extLst>
      <p:ext uri="{BB962C8B-B14F-4D97-AF65-F5344CB8AC3E}">
        <p14:creationId xmlns:p14="http://schemas.microsoft.com/office/powerpoint/2010/main" val="26960545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28650" y="1369219"/>
            <a:ext cx="3886200" cy="326350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29150" y="1369219"/>
            <a:ext cx="3886200" cy="326350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F30CBE8A-9FC3-4D8B-B634-8D6ACC6972EE}" type="datetimeFigureOut">
              <a:rPr lang="nl-NL" smtClean="0"/>
              <a:t>31-1-2022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4325C81-D2A6-47B7-B6F8-ECF293DD7BDB}" type="slidenum">
              <a:rPr lang="nl-NL" smtClean="0"/>
              <a:t>‹nr.›</a:t>
            </a:fld>
            <a:endParaRPr lang="nl-NL"/>
          </a:p>
        </p:txBody>
      </p:sp>
    </p:spTree>
    <p:extLst>
      <p:ext uri="{BB962C8B-B14F-4D97-AF65-F5344CB8AC3E}">
        <p14:creationId xmlns:p14="http://schemas.microsoft.com/office/powerpoint/2010/main" val="233330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841772"/>
            <a:ext cx="6858000" cy="1790700"/>
          </a:xfrm>
        </p:spPr>
        <p:txBody>
          <a:bodyPr anchor="b"/>
          <a:lstStyle>
            <a:lvl1pPr algn="ctr">
              <a:defRPr sz="4500"/>
            </a:lvl1pPr>
          </a:lstStyle>
          <a:p>
            <a:r>
              <a:rPr lang="nl-NL"/>
              <a:t>Klik om de stijl te bewerken</a:t>
            </a:r>
          </a:p>
        </p:txBody>
      </p:sp>
      <p:sp>
        <p:nvSpPr>
          <p:cNvPr id="3" name="Ondertitel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760A535B-AD6E-4833-975E-B17D45506264}" type="datetimeFigureOut">
              <a:rPr lang="nl-NL" smtClean="0"/>
              <a:t>31-1-2022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59CC20-381A-4E1E-A286-C8C1FF9CA090}" type="slidenum">
              <a:rPr lang="nl-NL" smtClean="0"/>
              <a:t>‹nr.›</a:t>
            </a:fld>
            <a:endParaRPr lang="nl-NL"/>
          </a:p>
        </p:txBody>
      </p:sp>
    </p:spTree>
    <p:extLst>
      <p:ext uri="{BB962C8B-B14F-4D97-AF65-F5344CB8AC3E}">
        <p14:creationId xmlns:p14="http://schemas.microsoft.com/office/powerpoint/2010/main" val="25455907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29841" y="273844"/>
            <a:ext cx="7886700" cy="994172"/>
          </a:xfrm>
        </p:spPr>
        <p:txBody>
          <a:bodyPr/>
          <a:lstStyle/>
          <a:p>
            <a:r>
              <a:rPr lang="nl-NL"/>
              <a:t>Klik om de stijl te bewerken</a:t>
            </a:r>
          </a:p>
        </p:txBody>
      </p:sp>
      <p:sp>
        <p:nvSpPr>
          <p:cNvPr id="3" name="Tijdelijke aanduiding voor tekst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nl-NL"/>
              <a:t>Tekststijl van het model bewerken</a:t>
            </a:r>
          </a:p>
        </p:txBody>
      </p:sp>
      <p:sp>
        <p:nvSpPr>
          <p:cNvPr id="4" name="Tijdelijke aanduiding voor inhoud 3"/>
          <p:cNvSpPr>
            <a:spLocks noGrp="1"/>
          </p:cNvSpPr>
          <p:nvPr>
            <p:ph sz="half" idx="2"/>
          </p:nvPr>
        </p:nvSpPr>
        <p:spPr>
          <a:xfrm>
            <a:off x="629842" y="1878806"/>
            <a:ext cx="3868340" cy="276344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nl-NL"/>
              <a:t>Tekststijl van het model bewerken</a:t>
            </a:r>
          </a:p>
        </p:txBody>
      </p:sp>
      <p:sp>
        <p:nvSpPr>
          <p:cNvPr id="6" name="Tijdelijke aanduiding voor inhoud 5"/>
          <p:cNvSpPr>
            <a:spLocks noGrp="1"/>
          </p:cNvSpPr>
          <p:nvPr>
            <p:ph sz="quarter" idx="4"/>
          </p:nvPr>
        </p:nvSpPr>
        <p:spPr>
          <a:xfrm>
            <a:off x="4629152" y="1878806"/>
            <a:ext cx="3887391" cy="276344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F30CBE8A-9FC3-4D8B-B634-8D6ACC6972EE}" type="datetimeFigureOut">
              <a:rPr lang="nl-NL" smtClean="0"/>
              <a:t>31-1-2022</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4325C81-D2A6-47B7-B6F8-ECF293DD7BDB}" type="slidenum">
              <a:rPr lang="nl-NL" smtClean="0"/>
              <a:t>‹nr.›</a:t>
            </a:fld>
            <a:endParaRPr lang="nl-NL"/>
          </a:p>
        </p:txBody>
      </p:sp>
    </p:spTree>
    <p:extLst>
      <p:ext uri="{BB962C8B-B14F-4D97-AF65-F5344CB8AC3E}">
        <p14:creationId xmlns:p14="http://schemas.microsoft.com/office/powerpoint/2010/main" val="35857924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F30CBE8A-9FC3-4D8B-B634-8D6ACC6972EE}" type="datetimeFigureOut">
              <a:rPr lang="nl-NL" smtClean="0"/>
              <a:t>31-1-2022</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4325C81-D2A6-47B7-B6F8-ECF293DD7BDB}" type="slidenum">
              <a:rPr lang="nl-NL" smtClean="0"/>
              <a:t>‹nr.›</a:t>
            </a:fld>
            <a:endParaRPr lang="nl-NL"/>
          </a:p>
        </p:txBody>
      </p:sp>
    </p:spTree>
    <p:extLst>
      <p:ext uri="{BB962C8B-B14F-4D97-AF65-F5344CB8AC3E}">
        <p14:creationId xmlns:p14="http://schemas.microsoft.com/office/powerpoint/2010/main" val="2136740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30CBE8A-9FC3-4D8B-B634-8D6ACC6972EE}" type="datetimeFigureOut">
              <a:rPr lang="nl-NL" smtClean="0"/>
              <a:t>31-1-2022</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4325C81-D2A6-47B7-B6F8-ECF293DD7BDB}" type="slidenum">
              <a:rPr lang="nl-NL" smtClean="0"/>
              <a:t>‹nr.›</a:t>
            </a:fld>
            <a:endParaRPr lang="nl-NL"/>
          </a:p>
        </p:txBody>
      </p:sp>
    </p:spTree>
    <p:extLst>
      <p:ext uri="{BB962C8B-B14F-4D97-AF65-F5344CB8AC3E}">
        <p14:creationId xmlns:p14="http://schemas.microsoft.com/office/powerpoint/2010/main" val="10321929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nl-NL"/>
              <a:t>Klik om de stijl te bewerken</a:t>
            </a:r>
          </a:p>
        </p:txBody>
      </p:sp>
      <p:sp>
        <p:nvSpPr>
          <p:cNvPr id="3" name="Tijdelijke aanduiding voor inhoud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F30CBE8A-9FC3-4D8B-B634-8D6ACC6972EE}" type="datetimeFigureOut">
              <a:rPr lang="nl-NL" smtClean="0"/>
              <a:t>31-1-2022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4325C81-D2A6-47B7-B6F8-ECF293DD7BDB}" type="slidenum">
              <a:rPr lang="nl-NL" smtClean="0"/>
              <a:t>‹nr.›</a:t>
            </a:fld>
            <a:endParaRPr lang="nl-NL"/>
          </a:p>
        </p:txBody>
      </p:sp>
    </p:spTree>
    <p:extLst>
      <p:ext uri="{BB962C8B-B14F-4D97-AF65-F5344CB8AC3E}">
        <p14:creationId xmlns:p14="http://schemas.microsoft.com/office/powerpoint/2010/main" val="40910620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nl-NL"/>
              <a:t>Klik om de stijl te bewerken</a:t>
            </a:r>
          </a:p>
        </p:txBody>
      </p:sp>
      <p:sp>
        <p:nvSpPr>
          <p:cNvPr id="3" name="Tijdelijke aanduiding voor afbeelding 2"/>
          <p:cNvSpPr>
            <a:spLocks noGrp="1"/>
          </p:cNvSpPr>
          <p:nvPr>
            <p:ph type="pic" idx="1"/>
          </p:nvPr>
        </p:nvSpPr>
        <p:spPr>
          <a:xfrm>
            <a:off x="3887391" y="740571"/>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nl-NL"/>
          </a:p>
        </p:txBody>
      </p:sp>
      <p:sp>
        <p:nvSpPr>
          <p:cNvPr id="4" name="Tijdelijke aanduiding voor tekst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F30CBE8A-9FC3-4D8B-B634-8D6ACC6972EE}" type="datetimeFigureOut">
              <a:rPr lang="nl-NL" smtClean="0"/>
              <a:t>31-1-2022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4325C81-D2A6-47B7-B6F8-ECF293DD7BDB}" type="slidenum">
              <a:rPr lang="nl-NL" smtClean="0"/>
              <a:t>‹nr.›</a:t>
            </a:fld>
            <a:endParaRPr lang="nl-NL"/>
          </a:p>
        </p:txBody>
      </p:sp>
    </p:spTree>
    <p:extLst>
      <p:ext uri="{BB962C8B-B14F-4D97-AF65-F5344CB8AC3E}">
        <p14:creationId xmlns:p14="http://schemas.microsoft.com/office/powerpoint/2010/main" val="38788050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30CBE8A-9FC3-4D8B-B634-8D6ACC6972EE}" type="datetimeFigureOut">
              <a:rPr lang="nl-NL" smtClean="0"/>
              <a:t>31-1-2022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4325C81-D2A6-47B7-B6F8-ECF293DD7BDB}" type="slidenum">
              <a:rPr lang="nl-NL" smtClean="0"/>
              <a:t>‹nr.›</a:t>
            </a:fld>
            <a:endParaRPr lang="nl-NL"/>
          </a:p>
        </p:txBody>
      </p:sp>
    </p:spTree>
    <p:extLst>
      <p:ext uri="{BB962C8B-B14F-4D97-AF65-F5344CB8AC3E}">
        <p14:creationId xmlns:p14="http://schemas.microsoft.com/office/powerpoint/2010/main" val="19984042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43676" y="273846"/>
            <a:ext cx="1971675" cy="4358879"/>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28652" y="273846"/>
            <a:ext cx="5800725" cy="4358879"/>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30CBE8A-9FC3-4D8B-B634-8D6ACC6972EE}" type="datetimeFigureOut">
              <a:rPr lang="nl-NL" smtClean="0"/>
              <a:t>31-1-2022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4325C81-D2A6-47B7-B6F8-ECF293DD7BDB}" type="slidenum">
              <a:rPr lang="nl-NL" smtClean="0"/>
              <a:t>‹nr.›</a:t>
            </a:fld>
            <a:endParaRPr lang="nl-NL"/>
          </a:p>
        </p:txBody>
      </p:sp>
    </p:spTree>
    <p:extLst>
      <p:ext uri="{BB962C8B-B14F-4D97-AF65-F5344CB8AC3E}">
        <p14:creationId xmlns:p14="http://schemas.microsoft.com/office/powerpoint/2010/main" val="29703977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ED47-AF79-4BB8-9E7C-9461488FBD1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89D4FFFA-AF60-458E-99E3-1A0489D0DA4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282852C-5104-41AA-A54D-3CEC3FB477C0}"/>
              </a:ext>
            </a:extLst>
          </p:cNvPr>
          <p:cNvSpPr>
            <a:spLocks noGrp="1"/>
          </p:cNvSpPr>
          <p:nvPr>
            <p:ph type="dt" sz="half" idx="10"/>
          </p:nvPr>
        </p:nvSpPr>
        <p:spPr/>
        <p:txBody>
          <a:bodyPr/>
          <a:lstStyle/>
          <a:p>
            <a:fld id="{726A2D00-3EF1-41DF-8E1C-0A3243466702}" type="datetime1">
              <a:rPr lang="en-GB" smtClean="0"/>
              <a:t>31/01/2022</a:t>
            </a:fld>
            <a:endParaRPr lang="en-GB"/>
          </a:p>
        </p:txBody>
      </p:sp>
      <p:sp>
        <p:nvSpPr>
          <p:cNvPr id="5" name="Footer Placeholder 4">
            <a:extLst>
              <a:ext uri="{FF2B5EF4-FFF2-40B4-BE49-F238E27FC236}">
                <a16:creationId xmlns:a16="http://schemas.microsoft.com/office/drawing/2014/main" id="{1DF50331-12A5-4D3D-BF77-B8DAA79E1DF2}"/>
              </a:ext>
            </a:extLst>
          </p:cNvPr>
          <p:cNvSpPr>
            <a:spLocks noGrp="1"/>
          </p:cNvSpPr>
          <p:nvPr>
            <p:ph type="ftr" sz="quarter" idx="11"/>
          </p:nvPr>
        </p:nvSpPr>
        <p:spPr/>
        <p:txBody>
          <a:bodyPr/>
          <a:lstStyle/>
          <a:p>
            <a:r>
              <a:rPr lang="en-GB"/>
              <a:t>All materials copyrighted to Jackson C., Manley,K. Webster, J., Hardy, S. (2020) @ImpACT</a:t>
            </a:r>
          </a:p>
        </p:txBody>
      </p:sp>
      <p:sp>
        <p:nvSpPr>
          <p:cNvPr id="6" name="Slide Number Placeholder 5">
            <a:extLst>
              <a:ext uri="{FF2B5EF4-FFF2-40B4-BE49-F238E27FC236}">
                <a16:creationId xmlns:a16="http://schemas.microsoft.com/office/drawing/2014/main" id="{FA1FB98A-4AA0-4D70-8AC6-F4A2ECE6296C}"/>
              </a:ext>
            </a:extLst>
          </p:cNvPr>
          <p:cNvSpPr>
            <a:spLocks noGrp="1"/>
          </p:cNvSpPr>
          <p:nvPr>
            <p:ph type="sldNum" sz="quarter" idx="12"/>
          </p:nvPr>
        </p:nvSpPr>
        <p:spPr/>
        <p:txBody>
          <a:bodyPr/>
          <a:lstStyle/>
          <a:p>
            <a:fld id="{AB73962E-E9BC-4736-BC32-E97AC1B940B8}" type="slidenum">
              <a:rPr lang="en-GB" smtClean="0"/>
              <a:t>‹nr.›</a:t>
            </a:fld>
            <a:endParaRPr lang="en-GB"/>
          </a:p>
        </p:txBody>
      </p:sp>
    </p:spTree>
    <p:extLst>
      <p:ext uri="{BB962C8B-B14F-4D97-AF65-F5344CB8AC3E}">
        <p14:creationId xmlns:p14="http://schemas.microsoft.com/office/powerpoint/2010/main" val="40119847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83371-0E56-49D8-B18D-25C5380E081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AF6C65-FA84-41F0-BE9B-69732A4C6C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6537E5-23C6-4E1D-8945-08D07BD1DDEF}"/>
              </a:ext>
            </a:extLst>
          </p:cNvPr>
          <p:cNvSpPr>
            <a:spLocks noGrp="1"/>
          </p:cNvSpPr>
          <p:nvPr>
            <p:ph type="dt" sz="half" idx="10"/>
          </p:nvPr>
        </p:nvSpPr>
        <p:spPr/>
        <p:txBody>
          <a:bodyPr/>
          <a:lstStyle/>
          <a:p>
            <a:fld id="{43D65EBD-9554-41D5-809F-4853ED2BFE37}" type="datetime1">
              <a:rPr lang="en-GB" smtClean="0"/>
              <a:t>31/01/2022</a:t>
            </a:fld>
            <a:endParaRPr lang="en-GB"/>
          </a:p>
        </p:txBody>
      </p:sp>
      <p:sp>
        <p:nvSpPr>
          <p:cNvPr id="5" name="Footer Placeholder 4">
            <a:extLst>
              <a:ext uri="{FF2B5EF4-FFF2-40B4-BE49-F238E27FC236}">
                <a16:creationId xmlns:a16="http://schemas.microsoft.com/office/drawing/2014/main" id="{F96C9EC5-DEF3-4775-B1DA-4C4D78969DB4}"/>
              </a:ext>
            </a:extLst>
          </p:cNvPr>
          <p:cNvSpPr>
            <a:spLocks noGrp="1"/>
          </p:cNvSpPr>
          <p:nvPr>
            <p:ph type="ftr" sz="quarter" idx="11"/>
          </p:nvPr>
        </p:nvSpPr>
        <p:spPr/>
        <p:txBody>
          <a:bodyPr/>
          <a:lstStyle/>
          <a:p>
            <a:r>
              <a:rPr lang="en-GB"/>
              <a:t>All materials copyrighted to Jackson C., Manley,K. Webster, J., Hardy, S. (2020) @ImpACT</a:t>
            </a:r>
          </a:p>
        </p:txBody>
      </p:sp>
      <p:sp>
        <p:nvSpPr>
          <p:cNvPr id="6" name="Slide Number Placeholder 5">
            <a:extLst>
              <a:ext uri="{FF2B5EF4-FFF2-40B4-BE49-F238E27FC236}">
                <a16:creationId xmlns:a16="http://schemas.microsoft.com/office/drawing/2014/main" id="{A79C8D30-2C80-4E23-BCEB-0043E8575849}"/>
              </a:ext>
            </a:extLst>
          </p:cNvPr>
          <p:cNvSpPr>
            <a:spLocks noGrp="1"/>
          </p:cNvSpPr>
          <p:nvPr>
            <p:ph type="sldNum" sz="quarter" idx="12"/>
          </p:nvPr>
        </p:nvSpPr>
        <p:spPr/>
        <p:txBody>
          <a:bodyPr/>
          <a:lstStyle/>
          <a:p>
            <a:fld id="{AB73962E-E9BC-4736-BC32-E97AC1B940B8}" type="slidenum">
              <a:rPr lang="en-GB" smtClean="0"/>
              <a:t>‹nr.›</a:t>
            </a:fld>
            <a:endParaRPr lang="en-GB"/>
          </a:p>
        </p:txBody>
      </p:sp>
    </p:spTree>
    <p:extLst>
      <p:ext uri="{BB962C8B-B14F-4D97-AF65-F5344CB8AC3E}">
        <p14:creationId xmlns:p14="http://schemas.microsoft.com/office/powerpoint/2010/main" val="28313040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BDFC3-C9CE-4EB9-B221-3C1C6763691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388BAF-1E7B-4455-9F01-59CE179D986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77A9F-7F0E-408D-96D9-AFA774902917}"/>
              </a:ext>
            </a:extLst>
          </p:cNvPr>
          <p:cNvSpPr>
            <a:spLocks noGrp="1"/>
          </p:cNvSpPr>
          <p:nvPr>
            <p:ph type="dt" sz="half" idx="10"/>
          </p:nvPr>
        </p:nvSpPr>
        <p:spPr/>
        <p:txBody>
          <a:bodyPr/>
          <a:lstStyle/>
          <a:p>
            <a:fld id="{DDC21C72-7686-4529-BE60-443EC13C763F}" type="datetime1">
              <a:rPr lang="en-GB" smtClean="0"/>
              <a:t>31/01/2022</a:t>
            </a:fld>
            <a:endParaRPr lang="en-GB"/>
          </a:p>
        </p:txBody>
      </p:sp>
      <p:sp>
        <p:nvSpPr>
          <p:cNvPr id="5" name="Footer Placeholder 4">
            <a:extLst>
              <a:ext uri="{FF2B5EF4-FFF2-40B4-BE49-F238E27FC236}">
                <a16:creationId xmlns:a16="http://schemas.microsoft.com/office/drawing/2014/main" id="{FC72F64A-2F1B-487A-A118-181F43677C7D}"/>
              </a:ext>
            </a:extLst>
          </p:cNvPr>
          <p:cNvSpPr>
            <a:spLocks noGrp="1"/>
          </p:cNvSpPr>
          <p:nvPr>
            <p:ph type="ftr" sz="quarter" idx="11"/>
          </p:nvPr>
        </p:nvSpPr>
        <p:spPr/>
        <p:txBody>
          <a:bodyPr/>
          <a:lstStyle/>
          <a:p>
            <a:r>
              <a:rPr lang="en-GB"/>
              <a:t>All materials copyrighted to Jackson C., Manley,K. Webster, J., Hardy, S. (2020) @ImpACT</a:t>
            </a:r>
          </a:p>
        </p:txBody>
      </p:sp>
      <p:sp>
        <p:nvSpPr>
          <p:cNvPr id="6" name="Slide Number Placeholder 5">
            <a:extLst>
              <a:ext uri="{FF2B5EF4-FFF2-40B4-BE49-F238E27FC236}">
                <a16:creationId xmlns:a16="http://schemas.microsoft.com/office/drawing/2014/main" id="{E6744B79-81A5-4C46-9618-6382D86D247B}"/>
              </a:ext>
            </a:extLst>
          </p:cNvPr>
          <p:cNvSpPr>
            <a:spLocks noGrp="1"/>
          </p:cNvSpPr>
          <p:nvPr>
            <p:ph type="sldNum" sz="quarter" idx="12"/>
          </p:nvPr>
        </p:nvSpPr>
        <p:spPr/>
        <p:txBody>
          <a:bodyPr/>
          <a:lstStyle/>
          <a:p>
            <a:fld id="{AB73962E-E9BC-4736-BC32-E97AC1B940B8}" type="slidenum">
              <a:rPr lang="en-GB" smtClean="0"/>
              <a:t>‹nr.›</a:t>
            </a:fld>
            <a:endParaRPr lang="en-GB"/>
          </a:p>
        </p:txBody>
      </p:sp>
    </p:spTree>
    <p:extLst>
      <p:ext uri="{BB962C8B-B14F-4D97-AF65-F5344CB8AC3E}">
        <p14:creationId xmlns:p14="http://schemas.microsoft.com/office/powerpoint/2010/main" val="740222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60A535B-AD6E-4833-975E-B17D45506264}" type="datetimeFigureOut">
              <a:rPr lang="nl-NL" smtClean="0"/>
              <a:t>31-1-2022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59CC20-381A-4E1E-A286-C8C1FF9CA090}" type="slidenum">
              <a:rPr lang="nl-NL" smtClean="0"/>
              <a:t>‹nr.›</a:t>
            </a:fld>
            <a:endParaRPr lang="nl-NL"/>
          </a:p>
        </p:txBody>
      </p:sp>
    </p:spTree>
    <p:extLst>
      <p:ext uri="{BB962C8B-B14F-4D97-AF65-F5344CB8AC3E}">
        <p14:creationId xmlns:p14="http://schemas.microsoft.com/office/powerpoint/2010/main" val="36648755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6E1C7-1CB8-4782-BF62-F08B37296F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E28ABE-0BDA-47D0-817D-4B44DF3D5D5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5D9721F-3B9C-4E9D-9057-24FE85C2619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8C8C22D-12AE-4D26-9898-90183097161B}"/>
              </a:ext>
            </a:extLst>
          </p:cNvPr>
          <p:cNvSpPr>
            <a:spLocks noGrp="1"/>
          </p:cNvSpPr>
          <p:nvPr>
            <p:ph type="dt" sz="half" idx="10"/>
          </p:nvPr>
        </p:nvSpPr>
        <p:spPr/>
        <p:txBody>
          <a:bodyPr/>
          <a:lstStyle/>
          <a:p>
            <a:fld id="{8EACF3DF-1D94-45AD-AF7C-7EB3E3AB15B4}" type="datetime1">
              <a:rPr lang="en-GB" smtClean="0"/>
              <a:t>31/01/2022</a:t>
            </a:fld>
            <a:endParaRPr lang="en-GB"/>
          </a:p>
        </p:txBody>
      </p:sp>
      <p:sp>
        <p:nvSpPr>
          <p:cNvPr id="6" name="Footer Placeholder 5">
            <a:extLst>
              <a:ext uri="{FF2B5EF4-FFF2-40B4-BE49-F238E27FC236}">
                <a16:creationId xmlns:a16="http://schemas.microsoft.com/office/drawing/2014/main" id="{63FD7D40-C0AB-433F-A8F3-A4961FDC718A}"/>
              </a:ext>
            </a:extLst>
          </p:cNvPr>
          <p:cNvSpPr>
            <a:spLocks noGrp="1"/>
          </p:cNvSpPr>
          <p:nvPr>
            <p:ph type="ftr" sz="quarter" idx="11"/>
          </p:nvPr>
        </p:nvSpPr>
        <p:spPr/>
        <p:txBody>
          <a:bodyPr/>
          <a:lstStyle/>
          <a:p>
            <a:r>
              <a:rPr lang="en-GB"/>
              <a:t>All materials copyrighted to Jackson C., Manley,K. Webster, J., Hardy, S. (2020) @ImpACT</a:t>
            </a:r>
          </a:p>
        </p:txBody>
      </p:sp>
      <p:sp>
        <p:nvSpPr>
          <p:cNvPr id="7" name="Slide Number Placeholder 6">
            <a:extLst>
              <a:ext uri="{FF2B5EF4-FFF2-40B4-BE49-F238E27FC236}">
                <a16:creationId xmlns:a16="http://schemas.microsoft.com/office/drawing/2014/main" id="{321239AD-EDF6-4777-98FB-618C1EEB6045}"/>
              </a:ext>
            </a:extLst>
          </p:cNvPr>
          <p:cNvSpPr>
            <a:spLocks noGrp="1"/>
          </p:cNvSpPr>
          <p:nvPr>
            <p:ph type="sldNum" sz="quarter" idx="12"/>
          </p:nvPr>
        </p:nvSpPr>
        <p:spPr/>
        <p:txBody>
          <a:bodyPr/>
          <a:lstStyle/>
          <a:p>
            <a:fld id="{AB73962E-E9BC-4736-BC32-E97AC1B940B8}" type="slidenum">
              <a:rPr lang="en-GB" smtClean="0"/>
              <a:t>‹nr.›</a:t>
            </a:fld>
            <a:endParaRPr lang="en-GB"/>
          </a:p>
        </p:txBody>
      </p:sp>
    </p:spTree>
    <p:extLst>
      <p:ext uri="{BB962C8B-B14F-4D97-AF65-F5344CB8AC3E}">
        <p14:creationId xmlns:p14="http://schemas.microsoft.com/office/powerpoint/2010/main" val="36798453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D491-0EED-4547-8E52-27ABDDCC9D22}"/>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54A228-11B9-4337-AEAE-00237037DC0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AFE5F18-D6D3-4E3E-9B7B-B15C89DDE9D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C27F7E0-4C32-4DEE-B625-37C65C41ADB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4D673F2-D645-4A5E-9DDC-F9D4751FC64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1A343F2-2545-4222-9BA4-CB7B3AB417E5}"/>
              </a:ext>
            </a:extLst>
          </p:cNvPr>
          <p:cNvSpPr>
            <a:spLocks noGrp="1"/>
          </p:cNvSpPr>
          <p:nvPr>
            <p:ph type="dt" sz="half" idx="10"/>
          </p:nvPr>
        </p:nvSpPr>
        <p:spPr/>
        <p:txBody>
          <a:bodyPr/>
          <a:lstStyle/>
          <a:p>
            <a:fld id="{983B0C3F-3CCB-47CD-8DA8-73C7750652FC}" type="datetime1">
              <a:rPr lang="en-GB" smtClean="0"/>
              <a:t>31/01/2022</a:t>
            </a:fld>
            <a:endParaRPr lang="en-GB"/>
          </a:p>
        </p:txBody>
      </p:sp>
      <p:sp>
        <p:nvSpPr>
          <p:cNvPr id="8" name="Footer Placeholder 7">
            <a:extLst>
              <a:ext uri="{FF2B5EF4-FFF2-40B4-BE49-F238E27FC236}">
                <a16:creationId xmlns:a16="http://schemas.microsoft.com/office/drawing/2014/main" id="{B70085C5-78BC-454A-BABA-57FDD1338D4E}"/>
              </a:ext>
            </a:extLst>
          </p:cNvPr>
          <p:cNvSpPr>
            <a:spLocks noGrp="1"/>
          </p:cNvSpPr>
          <p:nvPr>
            <p:ph type="ftr" sz="quarter" idx="11"/>
          </p:nvPr>
        </p:nvSpPr>
        <p:spPr/>
        <p:txBody>
          <a:bodyPr/>
          <a:lstStyle/>
          <a:p>
            <a:r>
              <a:rPr lang="en-GB"/>
              <a:t>All materials copyrighted to Jackson C., Manley,K. Webster, J., Hardy, S. (2020) @ImpACT</a:t>
            </a:r>
          </a:p>
        </p:txBody>
      </p:sp>
      <p:sp>
        <p:nvSpPr>
          <p:cNvPr id="9" name="Slide Number Placeholder 8">
            <a:extLst>
              <a:ext uri="{FF2B5EF4-FFF2-40B4-BE49-F238E27FC236}">
                <a16:creationId xmlns:a16="http://schemas.microsoft.com/office/drawing/2014/main" id="{7AF1F645-F639-40DB-AD6B-5042CD38816D}"/>
              </a:ext>
            </a:extLst>
          </p:cNvPr>
          <p:cNvSpPr>
            <a:spLocks noGrp="1"/>
          </p:cNvSpPr>
          <p:nvPr>
            <p:ph type="sldNum" sz="quarter" idx="12"/>
          </p:nvPr>
        </p:nvSpPr>
        <p:spPr/>
        <p:txBody>
          <a:bodyPr/>
          <a:lstStyle/>
          <a:p>
            <a:fld id="{AB73962E-E9BC-4736-BC32-E97AC1B940B8}" type="slidenum">
              <a:rPr lang="en-GB" smtClean="0"/>
              <a:t>‹nr.›</a:t>
            </a:fld>
            <a:endParaRPr lang="en-GB"/>
          </a:p>
        </p:txBody>
      </p:sp>
    </p:spTree>
    <p:extLst>
      <p:ext uri="{BB962C8B-B14F-4D97-AF65-F5344CB8AC3E}">
        <p14:creationId xmlns:p14="http://schemas.microsoft.com/office/powerpoint/2010/main" val="16879935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529AA-08CD-4DC1-9940-ABA852DF03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DB3F29E-1A50-478B-B432-04722324EF9C}"/>
              </a:ext>
            </a:extLst>
          </p:cNvPr>
          <p:cNvSpPr>
            <a:spLocks noGrp="1"/>
          </p:cNvSpPr>
          <p:nvPr>
            <p:ph type="dt" sz="half" idx="10"/>
          </p:nvPr>
        </p:nvSpPr>
        <p:spPr/>
        <p:txBody>
          <a:bodyPr/>
          <a:lstStyle/>
          <a:p>
            <a:fld id="{E9721679-65E4-49C4-8436-11676B0DBC05}" type="datetime1">
              <a:rPr lang="en-GB" smtClean="0"/>
              <a:t>31/01/2022</a:t>
            </a:fld>
            <a:endParaRPr lang="en-GB"/>
          </a:p>
        </p:txBody>
      </p:sp>
      <p:sp>
        <p:nvSpPr>
          <p:cNvPr id="4" name="Footer Placeholder 3">
            <a:extLst>
              <a:ext uri="{FF2B5EF4-FFF2-40B4-BE49-F238E27FC236}">
                <a16:creationId xmlns:a16="http://schemas.microsoft.com/office/drawing/2014/main" id="{C39FDD43-14B5-4257-A143-7A3943390D52}"/>
              </a:ext>
            </a:extLst>
          </p:cNvPr>
          <p:cNvSpPr>
            <a:spLocks noGrp="1"/>
          </p:cNvSpPr>
          <p:nvPr>
            <p:ph type="ftr" sz="quarter" idx="11"/>
          </p:nvPr>
        </p:nvSpPr>
        <p:spPr/>
        <p:txBody>
          <a:bodyPr/>
          <a:lstStyle/>
          <a:p>
            <a:r>
              <a:rPr lang="en-GB"/>
              <a:t>All materials copyrighted to Jackson C., Manley,K. Webster, J., Hardy, S. (2020) @ImpACT</a:t>
            </a:r>
          </a:p>
        </p:txBody>
      </p:sp>
      <p:sp>
        <p:nvSpPr>
          <p:cNvPr id="5" name="Slide Number Placeholder 4">
            <a:extLst>
              <a:ext uri="{FF2B5EF4-FFF2-40B4-BE49-F238E27FC236}">
                <a16:creationId xmlns:a16="http://schemas.microsoft.com/office/drawing/2014/main" id="{DF63DBB9-59DC-46EB-BE0D-9010392543FD}"/>
              </a:ext>
            </a:extLst>
          </p:cNvPr>
          <p:cNvSpPr>
            <a:spLocks noGrp="1"/>
          </p:cNvSpPr>
          <p:nvPr>
            <p:ph type="sldNum" sz="quarter" idx="12"/>
          </p:nvPr>
        </p:nvSpPr>
        <p:spPr/>
        <p:txBody>
          <a:bodyPr/>
          <a:lstStyle/>
          <a:p>
            <a:fld id="{AB73962E-E9BC-4736-BC32-E97AC1B940B8}" type="slidenum">
              <a:rPr lang="en-GB" smtClean="0"/>
              <a:t>‹nr.›</a:t>
            </a:fld>
            <a:endParaRPr lang="en-GB"/>
          </a:p>
        </p:txBody>
      </p:sp>
    </p:spTree>
    <p:extLst>
      <p:ext uri="{BB962C8B-B14F-4D97-AF65-F5344CB8AC3E}">
        <p14:creationId xmlns:p14="http://schemas.microsoft.com/office/powerpoint/2010/main" val="21060628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F84FBE-9BA8-4DE8-B709-630729FCD2F6}"/>
              </a:ext>
            </a:extLst>
          </p:cNvPr>
          <p:cNvSpPr>
            <a:spLocks noGrp="1"/>
          </p:cNvSpPr>
          <p:nvPr>
            <p:ph type="dt" sz="half" idx="10"/>
          </p:nvPr>
        </p:nvSpPr>
        <p:spPr/>
        <p:txBody>
          <a:bodyPr/>
          <a:lstStyle/>
          <a:p>
            <a:fld id="{FD4FCCE3-CB06-418D-AAF4-C00D9F59D8E6}" type="datetime1">
              <a:rPr lang="en-GB" smtClean="0"/>
              <a:t>31/01/2022</a:t>
            </a:fld>
            <a:endParaRPr lang="en-GB"/>
          </a:p>
        </p:txBody>
      </p:sp>
      <p:sp>
        <p:nvSpPr>
          <p:cNvPr id="3" name="Footer Placeholder 2">
            <a:extLst>
              <a:ext uri="{FF2B5EF4-FFF2-40B4-BE49-F238E27FC236}">
                <a16:creationId xmlns:a16="http://schemas.microsoft.com/office/drawing/2014/main" id="{8C933F74-F10C-4449-B867-CB676972DD3F}"/>
              </a:ext>
            </a:extLst>
          </p:cNvPr>
          <p:cNvSpPr>
            <a:spLocks noGrp="1"/>
          </p:cNvSpPr>
          <p:nvPr>
            <p:ph type="ftr" sz="quarter" idx="11"/>
          </p:nvPr>
        </p:nvSpPr>
        <p:spPr/>
        <p:txBody>
          <a:bodyPr/>
          <a:lstStyle/>
          <a:p>
            <a:r>
              <a:rPr lang="en-GB"/>
              <a:t>All materials copyrighted to Jackson C., Manley,K. Webster, J., Hardy, S. (2020) @ImpACT</a:t>
            </a:r>
          </a:p>
        </p:txBody>
      </p:sp>
      <p:sp>
        <p:nvSpPr>
          <p:cNvPr id="4" name="Slide Number Placeholder 3">
            <a:extLst>
              <a:ext uri="{FF2B5EF4-FFF2-40B4-BE49-F238E27FC236}">
                <a16:creationId xmlns:a16="http://schemas.microsoft.com/office/drawing/2014/main" id="{D02DD455-BA5B-4B48-8236-AF4980DC1A77}"/>
              </a:ext>
            </a:extLst>
          </p:cNvPr>
          <p:cNvSpPr>
            <a:spLocks noGrp="1"/>
          </p:cNvSpPr>
          <p:nvPr>
            <p:ph type="sldNum" sz="quarter" idx="12"/>
          </p:nvPr>
        </p:nvSpPr>
        <p:spPr/>
        <p:txBody>
          <a:bodyPr/>
          <a:lstStyle/>
          <a:p>
            <a:fld id="{AB73962E-E9BC-4736-BC32-E97AC1B940B8}" type="slidenum">
              <a:rPr lang="en-GB" smtClean="0"/>
              <a:t>‹nr.›</a:t>
            </a:fld>
            <a:endParaRPr lang="en-GB"/>
          </a:p>
        </p:txBody>
      </p:sp>
    </p:spTree>
    <p:extLst>
      <p:ext uri="{BB962C8B-B14F-4D97-AF65-F5344CB8AC3E}">
        <p14:creationId xmlns:p14="http://schemas.microsoft.com/office/powerpoint/2010/main" val="18490610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026B3-210D-490E-B4D0-2B1C009AD57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B792E26-8463-49C8-B6A4-86DEDDC673A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C53354C-83D0-4C84-AC6D-258B4294935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01D4FE3-064B-457D-A1DA-E6B9573A5DBA}"/>
              </a:ext>
            </a:extLst>
          </p:cNvPr>
          <p:cNvSpPr>
            <a:spLocks noGrp="1"/>
          </p:cNvSpPr>
          <p:nvPr>
            <p:ph type="dt" sz="half" idx="10"/>
          </p:nvPr>
        </p:nvSpPr>
        <p:spPr/>
        <p:txBody>
          <a:bodyPr/>
          <a:lstStyle/>
          <a:p>
            <a:fld id="{D122B335-0B1B-4FB4-AD0E-400142B6C47A}" type="datetime1">
              <a:rPr lang="en-GB" smtClean="0"/>
              <a:t>31/01/2022</a:t>
            </a:fld>
            <a:endParaRPr lang="en-GB"/>
          </a:p>
        </p:txBody>
      </p:sp>
      <p:sp>
        <p:nvSpPr>
          <p:cNvPr id="6" name="Footer Placeholder 5">
            <a:extLst>
              <a:ext uri="{FF2B5EF4-FFF2-40B4-BE49-F238E27FC236}">
                <a16:creationId xmlns:a16="http://schemas.microsoft.com/office/drawing/2014/main" id="{580B9AFD-27BC-441A-8D12-56388B7C030C}"/>
              </a:ext>
            </a:extLst>
          </p:cNvPr>
          <p:cNvSpPr>
            <a:spLocks noGrp="1"/>
          </p:cNvSpPr>
          <p:nvPr>
            <p:ph type="ftr" sz="quarter" idx="11"/>
          </p:nvPr>
        </p:nvSpPr>
        <p:spPr/>
        <p:txBody>
          <a:bodyPr/>
          <a:lstStyle/>
          <a:p>
            <a:r>
              <a:rPr lang="en-GB"/>
              <a:t>All materials copyrighted to Jackson C., Manley,K. Webster, J., Hardy, S. (2020) @ImpACT</a:t>
            </a:r>
          </a:p>
        </p:txBody>
      </p:sp>
      <p:sp>
        <p:nvSpPr>
          <p:cNvPr id="7" name="Slide Number Placeholder 6">
            <a:extLst>
              <a:ext uri="{FF2B5EF4-FFF2-40B4-BE49-F238E27FC236}">
                <a16:creationId xmlns:a16="http://schemas.microsoft.com/office/drawing/2014/main" id="{28C4C533-11AA-4E27-AC1D-49B3638B6205}"/>
              </a:ext>
            </a:extLst>
          </p:cNvPr>
          <p:cNvSpPr>
            <a:spLocks noGrp="1"/>
          </p:cNvSpPr>
          <p:nvPr>
            <p:ph type="sldNum" sz="quarter" idx="12"/>
          </p:nvPr>
        </p:nvSpPr>
        <p:spPr/>
        <p:txBody>
          <a:bodyPr/>
          <a:lstStyle/>
          <a:p>
            <a:fld id="{AB73962E-E9BC-4736-BC32-E97AC1B940B8}" type="slidenum">
              <a:rPr lang="en-GB" smtClean="0"/>
              <a:t>‹nr.›</a:t>
            </a:fld>
            <a:endParaRPr lang="en-GB"/>
          </a:p>
        </p:txBody>
      </p:sp>
    </p:spTree>
    <p:extLst>
      <p:ext uri="{BB962C8B-B14F-4D97-AF65-F5344CB8AC3E}">
        <p14:creationId xmlns:p14="http://schemas.microsoft.com/office/powerpoint/2010/main" val="27418318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3E189-393A-46AD-B7A9-C620E33CA4C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CBB1352-5F34-427A-BB77-EA374A356DB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A1D9D89B-7BC6-4313-8309-0B59EE16C8C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B9CEE93-5D1B-4BB3-8413-519954309670}"/>
              </a:ext>
            </a:extLst>
          </p:cNvPr>
          <p:cNvSpPr>
            <a:spLocks noGrp="1"/>
          </p:cNvSpPr>
          <p:nvPr>
            <p:ph type="dt" sz="half" idx="10"/>
          </p:nvPr>
        </p:nvSpPr>
        <p:spPr/>
        <p:txBody>
          <a:bodyPr/>
          <a:lstStyle/>
          <a:p>
            <a:fld id="{38DEBC0F-3777-49E6-BDEA-E37C50DBF7A3}" type="datetime1">
              <a:rPr lang="en-GB" smtClean="0"/>
              <a:t>31/01/2022</a:t>
            </a:fld>
            <a:endParaRPr lang="en-GB"/>
          </a:p>
        </p:txBody>
      </p:sp>
      <p:sp>
        <p:nvSpPr>
          <p:cNvPr id="6" name="Footer Placeholder 5">
            <a:extLst>
              <a:ext uri="{FF2B5EF4-FFF2-40B4-BE49-F238E27FC236}">
                <a16:creationId xmlns:a16="http://schemas.microsoft.com/office/drawing/2014/main" id="{D584DC81-5D15-4B2C-A4FB-DD5E2B154858}"/>
              </a:ext>
            </a:extLst>
          </p:cNvPr>
          <p:cNvSpPr>
            <a:spLocks noGrp="1"/>
          </p:cNvSpPr>
          <p:nvPr>
            <p:ph type="ftr" sz="quarter" idx="11"/>
          </p:nvPr>
        </p:nvSpPr>
        <p:spPr/>
        <p:txBody>
          <a:bodyPr/>
          <a:lstStyle/>
          <a:p>
            <a:r>
              <a:rPr lang="en-GB"/>
              <a:t>All materials copyrighted to Jackson C., Manley,K. Webster, J., Hardy, S. (2020) @ImpACT</a:t>
            </a:r>
          </a:p>
        </p:txBody>
      </p:sp>
      <p:sp>
        <p:nvSpPr>
          <p:cNvPr id="7" name="Slide Number Placeholder 6">
            <a:extLst>
              <a:ext uri="{FF2B5EF4-FFF2-40B4-BE49-F238E27FC236}">
                <a16:creationId xmlns:a16="http://schemas.microsoft.com/office/drawing/2014/main" id="{F1732EF2-4DEA-4DCD-AC4E-E659E7A572AD}"/>
              </a:ext>
            </a:extLst>
          </p:cNvPr>
          <p:cNvSpPr>
            <a:spLocks noGrp="1"/>
          </p:cNvSpPr>
          <p:nvPr>
            <p:ph type="sldNum" sz="quarter" idx="12"/>
          </p:nvPr>
        </p:nvSpPr>
        <p:spPr/>
        <p:txBody>
          <a:bodyPr/>
          <a:lstStyle/>
          <a:p>
            <a:fld id="{AB73962E-E9BC-4736-BC32-E97AC1B940B8}" type="slidenum">
              <a:rPr lang="en-GB" smtClean="0"/>
              <a:t>‹nr.›</a:t>
            </a:fld>
            <a:endParaRPr lang="en-GB"/>
          </a:p>
        </p:txBody>
      </p:sp>
    </p:spTree>
    <p:extLst>
      <p:ext uri="{BB962C8B-B14F-4D97-AF65-F5344CB8AC3E}">
        <p14:creationId xmlns:p14="http://schemas.microsoft.com/office/powerpoint/2010/main" val="24081803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F6264-9315-46C7-8E1C-42D01648A1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876BC61-07E0-4A76-9936-03EDCC6B51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075A88-889D-4BC7-8EDC-E5E07A9B3104}"/>
              </a:ext>
            </a:extLst>
          </p:cNvPr>
          <p:cNvSpPr>
            <a:spLocks noGrp="1"/>
          </p:cNvSpPr>
          <p:nvPr>
            <p:ph type="dt" sz="half" idx="10"/>
          </p:nvPr>
        </p:nvSpPr>
        <p:spPr/>
        <p:txBody>
          <a:bodyPr/>
          <a:lstStyle/>
          <a:p>
            <a:fld id="{68F38EAA-1749-485B-B9EA-28FDDD1D89F7}" type="datetime1">
              <a:rPr lang="en-GB" smtClean="0"/>
              <a:t>31/01/2022</a:t>
            </a:fld>
            <a:endParaRPr lang="en-GB"/>
          </a:p>
        </p:txBody>
      </p:sp>
      <p:sp>
        <p:nvSpPr>
          <p:cNvPr id="5" name="Footer Placeholder 4">
            <a:extLst>
              <a:ext uri="{FF2B5EF4-FFF2-40B4-BE49-F238E27FC236}">
                <a16:creationId xmlns:a16="http://schemas.microsoft.com/office/drawing/2014/main" id="{80A98369-8BAD-42B6-B9C0-7D44D65A8021}"/>
              </a:ext>
            </a:extLst>
          </p:cNvPr>
          <p:cNvSpPr>
            <a:spLocks noGrp="1"/>
          </p:cNvSpPr>
          <p:nvPr>
            <p:ph type="ftr" sz="quarter" idx="11"/>
          </p:nvPr>
        </p:nvSpPr>
        <p:spPr/>
        <p:txBody>
          <a:bodyPr/>
          <a:lstStyle/>
          <a:p>
            <a:r>
              <a:rPr lang="en-GB"/>
              <a:t>All materials copyrighted to Jackson C., Manley,K. Webster, J., Hardy, S. (2020) @ImpACT</a:t>
            </a:r>
          </a:p>
        </p:txBody>
      </p:sp>
      <p:sp>
        <p:nvSpPr>
          <p:cNvPr id="6" name="Slide Number Placeholder 5">
            <a:extLst>
              <a:ext uri="{FF2B5EF4-FFF2-40B4-BE49-F238E27FC236}">
                <a16:creationId xmlns:a16="http://schemas.microsoft.com/office/drawing/2014/main" id="{7EFAF7CC-0FDA-4B6E-9228-751EE19E3A26}"/>
              </a:ext>
            </a:extLst>
          </p:cNvPr>
          <p:cNvSpPr>
            <a:spLocks noGrp="1"/>
          </p:cNvSpPr>
          <p:nvPr>
            <p:ph type="sldNum" sz="quarter" idx="12"/>
          </p:nvPr>
        </p:nvSpPr>
        <p:spPr/>
        <p:txBody>
          <a:bodyPr/>
          <a:lstStyle/>
          <a:p>
            <a:fld id="{AB73962E-E9BC-4736-BC32-E97AC1B940B8}" type="slidenum">
              <a:rPr lang="en-GB" smtClean="0"/>
              <a:t>‹nr.›</a:t>
            </a:fld>
            <a:endParaRPr lang="en-GB"/>
          </a:p>
        </p:txBody>
      </p:sp>
    </p:spTree>
    <p:extLst>
      <p:ext uri="{BB962C8B-B14F-4D97-AF65-F5344CB8AC3E}">
        <p14:creationId xmlns:p14="http://schemas.microsoft.com/office/powerpoint/2010/main" val="31951027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57E29F-7F49-4440-BD06-2C424F99EB6C}"/>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AD529C-0166-438E-BB3E-DCB3127DFA0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DEFA86-B360-41AE-99BF-C0629345FD2B}"/>
              </a:ext>
            </a:extLst>
          </p:cNvPr>
          <p:cNvSpPr>
            <a:spLocks noGrp="1"/>
          </p:cNvSpPr>
          <p:nvPr>
            <p:ph type="dt" sz="half" idx="10"/>
          </p:nvPr>
        </p:nvSpPr>
        <p:spPr/>
        <p:txBody>
          <a:bodyPr/>
          <a:lstStyle/>
          <a:p>
            <a:fld id="{CEE7504F-1C89-4D72-8EC6-C853EE839022}" type="datetime1">
              <a:rPr lang="en-GB" smtClean="0"/>
              <a:t>31/01/2022</a:t>
            </a:fld>
            <a:endParaRPr lang="en-GB"/>
          </a:p>
        </p:txBody>
      </p:sp>
      <p:sp>
        <p:nvSpPr>
          <p:cNvPr id="5" name="Footer Placeholder 4">
            <a:extLst>
              <a:ext uri="{FF2B5EF4-FFF2-40B4-BE49-F238E27FC236}">
                <a16:creationId xmlns:a16="http://schemas.microsoft.com/office/drawing/2014/main" id="{2BE2DB93-26B0-4510-ADA6-90671455D14D}"/>
              </a:ext>
            </a:extLst>
          </p:cNvPr>
          <p:cNvSpPr>
            <a:spLocks noGrp="1"/>
          </p:cNvSpPr>
          <p:nvPr>
            <p:ph type="ftr" sz="quarter" idx="11"/>
          </p:nvPr>
        </p:nvSpPr>
        <p:spPr/>
        <p:txBody>
          <a:bodyPr/>
          <a:lstStyle/>
          <a:p>
            <a:r>
              <a:rPr lang="en-GB"/>
              <a:t>All materials copyrighted to Jackson C., Manley,K. Webster, J., Hardy, S. (2020) @ImpACT</a:t>
            </a:r>
          </a:p>
        </p:txBody>
      </p:sp>
      <p:sp>
        <p:nvSpPr>
          <p:cNvPr id="6" name="Slide Number Placeholder 5">
            <a:extLst>
              <a:ext uri="{FF2B5EF4-FFF2-40B4-BE49-F238E27FC236}">
                <a16:creationId xmlns:a16="http://schemas.microsoft.com/office/drawing/2014/main" id="{F778D39A-E126-46FC-AB36-16C9FF1C24E0}"/>
              </a:ext>
            </a:extLst>
          </p:cNvPr>
          <p:cNvSpPr>
            <a:spLocks noGrp="1"/>
          </p:cNvSpPr>
          <p:nvPr>
            <p:ph type="sldNum" sz="quarter" idx="12"/>
          </p:nvPr>
        </p:nvSpPr>
        <p:spPr/>
        <p:txBody>
          <a:bodyPr/>
          <a:lstStyle/>
          <a:p>
            <a:fld id="{AB73962E-E9BC-4736-BC32-E97AC1B940B8}" type="slidenum">
              <a:rPr lang="en-GB" smtClean="0"/>
              <a:t>‹nr.›</a:t>
            </a:fld>
            <a:endParaRPr lang="en-GB"/>
          </a:p>
        </p:txBody>
      </p:sp>
    </p:spTree>
    <p:extLst>
      <p:ext uri="{BB962C8B-B14F-4D97-AF65-F5344CB8AC3E}">
        <p14:creationId xmlns:p14="http://schemas.microsoft.com/office/powerpoint/2010/main" val="19747527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3" name="Sub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16531" indent="0" algn="ctr">
              <a:buNone/>
              <a:defRPr>
                <a:solidFill>
                  <a:schemeClr val="tx1">
                    <a:tint val="75000"/>
                  </a:schemeClr>
                </a:solidFill>
              </a:defRPr>
            </a:lvl2pPr>
            <a:lvl3pPr marL="633062" indent="0" algn="ctr">
              <a:buNone/>
              <a:defRPr>
                <a:solidFill>
                  <a:schemeClr val="tx1">
                    <a:tint val="75000"/>
                  </a:schemeClr>
                </a:solidFill>
              </a:defRPr>
            </a:lvl3pPr>
            <a:lvl4pPr marL="949593" indent="0" algn="ctr">
              <a:buNone/>
              <a:defRPr>
                <a:solidFill>
                  <a:schemeClr val="tx1">
                    <a:tint val="75000"/>
                  </a:schemeClr>
                </a:solidFill>
              </a:defRPr>
            </a:lvl4pPr>
            <a:lvl5pPr marL="1266124" indent="0" algn="ctr">
              <a:buNone/>
              <a:defRPr>
                <a:solidFill>
                  <a:schemeClr val="tx1">
                    <a:tint val="75000"/>
                  </a:schemeClr>
                </a:solidFill>
              </a:defRPr>
            </a:lvl5pPr>
            <a:lvl6pPr marL="1582655" indent="0" algn="ctr">
              <a:buNone/>
              <a:defRPr>
                <a:solidFill>
                  <a:schemeClr val="tx1">
                    <a:tint val="75000"/>
                  </a:schemeClr>
                </a:solidFill>
              </a:defRPr>
            </a:lvl6pPr>
            <a:lvl7pPr marL="1899186" indent="0" algn="ctr">
              <a:buNone/>
              <a:defRPr>
                <a:solidFill>
                  <a:schemeClr val="tx1">
                    <a:tint val="75000"/>
                  </a:schemeClr>
                </a:solidFill>
              </a:defRPr>
            </a:lvl7pPr>
            <a:lvl8pPr marL="2215717" indent="0" algn="ctr">
              <a:buNone/>
              <a:defRPr>
                <a:solidFill>
                  <a:schemeClr val="tx1">
                    <a:tint val="75000"/>
                  </a:schemeClr>
                </a:solidFill>
              </a:defRPr>
            </a:lvl8pPr>
            <a:lvl9pPr marL="2532248" indent="0" algn="ctr">
              <a:buNone/>
              <a:defRPr>
                <a:solidFill>
                  <a:schemeClr val="tx1">
                    <a:tint val="75000"/>
                  </a:schemeClr>
                </a:solidFill>
              </a:defRPr>
            </a:lvl9pPr>
          </a:lstStyle>
          <a:p>
            <a:r>
              <a:rPr lang="nl-NL"/>
              <a:t>Klik om de ondertitelstijl van het model te bewerken</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29" y="4697902"/>
            <a:ext cx="1706197" cy="412566"/>
          </a:xfrm>
          <a:prstGeom prst="rect">
            <a:avLst/>
          </a:prstGeom>
        </p:spPr>
      </p:pic>
      <p:sp>
        <p:nvSpPr>
          <p:cNvPr id="12" name="Title 11"/>
          <p:cNvSpPr>
            <a:spLocks noGrp="1"/>
          </p:cNvSpPr>
          <p:nvPr>
            <p:ph type="title"/>
          </p:nvPr>
        </p:nvSpPr>
        <p:spPr>
          <a:xfrm>
            <a:off x="457200" y="762688"/>
            <a:ext cx="8229600" cy="1932104"/>
          </a:xfrm>
        </p:spPr>
        <p:txBody>
          <a:bodyPr/>
          <a:lstStyle/>
          <a:p>
            <a:r>
              <a:rPr lang="nl-NL"/>
              <a:t>Klik om de stijl te bewerken</a:t>
            </a:r>
          </a:p>
        </p:txBody>
      </p:sp>
    </p:spTree>
    <p:extLst>
      <p:ext uri="{BB962C8B-B14F-4D97-AF65-F5344CB8AC3E}">
        <p14:creationId xmlns:p14="http://schemas.microsoft.com/office/powerpoint/2010/main" val="1630101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62597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282304"/>
            <a:ext cx="7886700" cy="2139553"/>
          </a:xfrm>
        </p:spPr>
        <p:txBody>
          <a:bodyPr anchor="b"/>
          <a:lstStyle>
            <a:lvl1pPr>
              <a:defRPr sz="4500"/>
            </a:lvl1pPr>
          </a:lstStyle>
          <a:p>
            <a:r>
              <a:rPr lang="nl-NL"/>
              <a:t>Klik om de stijl te bewerken</a:t>
            </a:r>
          </a:p>
        </p:txBody>
      </p:sp>
      <p:sp>
        <p:nvSpPr>
          <p:cNvPr id="3" name="Tijdelijke aanduiding voor tekst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760A535B-AD6E-4833-975E-B17D45506264}" type="datetimeFigureOut">
              <a:rPr lang="nl-NL" smtClean="0"/>
              <a:t>31-1-2022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59CC20-381A-4E1E-A286-C8C1FF9CA090}" type="slidenum">
              <a:rPr lang="nl-NL" smtClean="0"/>
              <a:t>‹nr.›</a:t>
            </a:fld>
            <a:endParaRPr lang="nl-NL"/>
          </a:p>
        </p:txBody>
      </p:sp>
    </p:spTree>
    <p:extLst>
      <p:ext uri="{BB962C8B-B14F-4D97-AF65-F5344CB8AC3E}">
        <p14:creationId xmlns:p14="http://schemas.microsoft.com/office/powerpoint/2010/main" val="22386500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8"/>
            <a:ext cx="7772400" cy="1021556"/>
          </a:xfrm>
        </p:spPr>
        <p:txBody>
          <a:bodyPr anchor="t"/>
          <a:lstStyle>
            <a:lvl1pPr algn="l">
              <a:defRPr sz="2769" b="1" cap="all"/>
            </a:lvl1pPr>
          </a:lstStyle>
          <a:p>
            <a:r>
              <a:rPr lang="nl-NL"/>
              <a:t>Klik om de stijl te bewerken</a:t>
            </a:r>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1385">
                <a:solidFill>
                  <a:schemeClr val="tx1">
                    <a:tint val="75000"/>
                  </a:schemeClr>
                </a:solidFill>
              </a:defRPr>
            </a:lvl1pPr>
            <a:lvl2pPr marL="316531" indent="0">
              <a:buNone/>
              <a:defRPr sz="1247">
                <a:solidFill>
                  <a:schemeClr val="tx1">
                    <a:tint val="75000"/>
                  </a:schemeClr>
                </a:solidFill>
              </a:defRPr>
            </a:lvl2pPr>
            <a:lvl3pPr marL="633062" indent="0">
              <a:buNone/>
              <a:defRPr sz="1108">
                <a:solidFill>
                  <a:schemeClr val="tx1">
                    <a:tint val="75000"/>
                  </a:schemeClr>
                </a:solidFill>
              </a:defRPr>
            </a:lvl3pPr>
            <a:lvl4pPr marL="949593" indent="0">
              <a:buNone/>
              <a:defRPr sz="969">
                <a:solidFill>
                  <a:schemeClr val="tx1">
                    <a:tint val="75000"/>
                  </a:schemeClr>
                </a:solidFill>
              </a:defRPr>
            </a:lvl4pPr>
            <a:lvl5pPr marL="1266124" indent="0">
              <a:buNone/>
              <a:defRPr sz="969">
                <a:solidFill>
                  <a:schemeClr val="tx1">
                    <a:tint val="75000"/>
                  </a:schemeClr>
                </a:solidFill>
              </a:defRPr>
            </a:lvl5pPr>
            <a:lvl6pPr marL="1582655" indent="0">
              <a:buNone/>
              <a:defRPr sz="969">
                <a:solidFill>
                  <a:schemeClr val="tx1">
                    <a:tint val="75000"/>
                  </a:schemeClr>
                </a:solidFill>
              </a:defRPr>
            </a:lvl6pPr>
            <a:lvl7pPr marL="1899186" indent="0">
              <a:buNone/>
              <a:defRPr sz="969">
                <a:solidFill>
                  <a:schemeClr val="tx1">
                    <a:tint val="75000"/>
                  </a:schemeClr>
                </a:solidFill>
              </a:defRPr>
            </a:lvl7pPr>
            <a:lvl8pPr marL="2215717" indent="0">
              <a:buNone/>
              <a:defRPr sz="969">
                <a:solidFill>
                  <a:schemeClr val="tx1">
                    <a:tint val="75000"/>
                  </a:schemeClr>
                </a:solidFill>
              </a:defRPr>
            </a:lvl8pPr>
            <a:lvl9pPr marL="2532248" indent="0">
              <a:buNone/>
              <a:defRPr sz="969">
                <a:solidFill>
                  <a:schemeClr val="tx1">
                    <a:tint val="75000"/>
                  </a:schemeClr>
                </a:solidFill>
              </a:defRPr>
            </a:lvl9pPr>
          </a:lstStyle>
          <a:p>
            <a:pPr lvl="0"/>
            <a:r>
              <a:rPr lang="nl-NL"/>
              <a:t>Tekststijl van het model bewerken</a:t>
            </a:r>
          </a:p>
        </p:txBody>
      </p:sp>
    </p:spTree>
    <p:extLst>
      <p:ext uri="{BB962C8B-B14F-4D97-AF65-F5344CB8AC3E}">
        <p14:creationId xmlns:p14="http://schemas.microsoft.com/office/powerpoint/2010/main" val="37784921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200153"/>
            <a:ext cx="4038600" cy="3394472"/>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200153"/>
            <a:ext cx="4038600" cy="3394472"/>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6307862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1661" b="1"/>
            </a:lvl1pPr>
            <a:lvl2pPr marL="316531" indent="0">
              <a:buNone/>
              <a:defRPr sz="1385" b="1"/>
            </a:lvl2pPr>
            <a:lvl3pPr marL="633062" indent="0">
              <a:buNone/>
              <a:defRPr sz="1247" b="1"/>
            </a:lvl3pPr>
            <a:lvl4pPr marL="949593" indent="0">
              <a:buNone/>
              <a:defRPr sz="1108" b="1"/>
            </a:lvl4pPr>
            <a:lvl5pPr marL="1266124" indent="0">
              <a:buNone/>
              <a:defRPr sz="1108" b="1"/>
            </a:lvl5pPr>
            <a:lvl6pPr marL="1582655" indent="0">
              <a:buNone/>
              <a:defRPr sz="1108" b="1"/>
            </a:lvl6pPr>
            <a:lvl7pPr marL="1899186" indent="0">
              <a:buNone/>
              <a:defRPr sz="1108" b="1"/>
            </a:lvl7pPr>
            <a:lvl8pPr marL="2215717" indent="0">
              <a:buNone/>
              <a:defRPr sz="1108" b="1"/>
            </a:lvl8pPr>
            <a:lvl9pPr marL="2532248" indent="0">
              <a:buNone/>
              <a:defRPr sz="1108" b="1"/>
            </a:lvl9pPr>
          </a:lstStyle>
          <a:p>
            <a:pPr lvl="0"/>
            <a:r>
              <a:rPr lang="nl-NL"/>
              <a:t>Tekststijl van het model bewerken</a:t>
            </a:r>
          </a:p>
        </p:txBody>
      </p:sp>
      <p:sp>
        <p:nvSpPr>
          <p:cNvPr id="4" name="Tijdelijke aanduiding voor inhoud 3"/>
          <p:cNvSpPr>
            <a:spLocks noGrp="1"/>
          </p:cNvSpPr>
          <p:nvPr>
            <p:ph sz="half" idx="2"/>
          </p:nvPr>
        </p:nvSpPr>
        <p:spPr>
          <a:xfrm>
            <a:off x="457200" y="1631156"/>
            <a:ext cx="4040188" cy="2963466"/>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7" y="1151335"/>
            <a:ext cx="4041775" cy="479822"/>
          </a:xfrm>
        </p:spPr>
        <p:txBody>
          <a:bodyPr anchor="b"/>
          <a:lstStyle>
            <a:lvl1pPr marL="0" indent="0">
              <a:buNone/>
              <a:defRPr sz="1661" b="1"/>
            </a:lvl1pPr>
            <a:lvl2pPr marL="316531" indent="0">
              <a:buNone/>
              <a:defRPr sz="1385" b="1"/>
            </a:lvl2pPr>
            <a:lvl3pPr marL="633062" indent="0">
              <a:buNone/>
              <a:defRPr sz="1247" b="1"/>
            </a:lvl3pPr>
            <a:lvl4pPr marL="949593" indent="0">
              <a:buNone/>
              <a:defRPr sz="1108" b="1"/>
            </a:lvl4pPr>
            <a:lvl5pPr marL="1266124" indent="0">
              <a:buNone/>
              <a:defRPr sz="1108" b="1"/>
            </a:lvl5pPr>
            <a:lvl6pPr marL="1582655" indent="0">
              <a:buNone/>
              <a:defRPr sz="1108" b="1"/>
            </a:lvl6pPr>
            <a:lvl7pPr marL="1899186" indent="0">
              <a:buNone/>
              <a:defRPr sz="1108" b="1"/>
            </a:lvl7pPr>
            <a:lvl8pPr marL="2215717" indent="0">
              <a:buNone/>
              <a:defRPr sz="1108" b="1"/>
            </a:lvl8pPr>
            <a:lvl9pPr marL="2532248" indent="0">
              <a:buNone/>
              <a:defRPr sz="1108" b="1"/>
            </a:lvl9pPr>
          </a:lstStyle>
          <a:p>
            <a:pPr lvl="0"/>
            <a:r>
              <a:rPr lang="nl-NL"/>
              <a:t>Tekststijl van het model bewerken</a:t>
            </a:r>
          </a:p>
        </p:txBody>
      </p:sp>
      <p:sp>
        <p:nvSpPr>
          <p:cNvPr id="6" name="Tijdelijke aanduiding voor inhoud 5"/>
          <p:cNvSpPr>
            <a:spLocks noGrp="1"/>
          </p:cNvSpPr>
          <p:nvPr>
            <p:ph sz="quarter" idx="4"/>
          </p:nvPr>
        </p:nvSpPr>
        <p:spPr>
          <a:xfrm>
            <a:off x="4645027" y="1631156"/>
            <a:ext cx="4041775" cy="2963466"/>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2101921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010407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0616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457200" y="4767265"/>
            <a:ext cx="2133600" cy="273844"/>
          </a:xfrm>
          <a:prstGeom prst="rect">
            <a:avLst/>
          </a:prstGeom>
        </p:spPr>
        <p:txBody>
          <a:bodyPr/>
          <a:lstStyle/>
          <a:p>
            <a:fld id="{0A56DBB2-A99A-A149-B37F-3E37089C4259}" type="datetime1">
              <a:rPr lang="nl-NL" smtClean="0"/>
              <a:t>31-1-2022</a:t>
            </a:fld>
            <a:endParaRPr lang="nl-NL" dirty="0"/>
          </a:p>
        </p:txBody>
      </p:sp>
      <p:sp>
        <p:nvSpPr>
          <p:cNvPr id="5" name="Tijdelijke aanduiding voor voettekst 4"/>
          <p:cNvSpPr>
            <a:spLocks noGrp="1"/>
          </p:cNvSpPr>
          <p:nvPr>
            <p:ph type="ftr" sz="quarter" idx="11"/>
          </p:nvPr>
        </p:nvSpPr>
        <p:spPr>
          <a:xfrm>
            <a:off x="3124200" y="4767265"/>
            <a:ext cx="2895600" cy="273844"/>
          </a:xfrm>
          <a:prstGeom prst="rect">
            <a:avLst/>
          </a:prstGeom>
        </p:spPr>
        <p:txBody>
          <a:bodyPr/>
          <a:lstStyle/>
          <a:p>
            <a:endParaRPr lang="nl-NL" dirty="0"/>
          </a:p>
        </p:txBody>
      </p:sp>
      <p:sp>
        <p:nvSpPr>
          <p:cNvPr id="6" name="Tijdelijke aanduiding voor dianummer 5"/>
          <p:cNvSpPr>
            <a:spLocks noGrp="1"/>
          </p:cNvSpPr>
          <p:nvPr>
            <p:ph type="sldNum" sz="quarter" idx="12"/>
          </p:nvPr>
        </p:nvSpPr>
        <p:spPr>
          <a:xfrm>
            <a:off x="6553200" y="4767265"/>
            <a:ext cx="2133600" cy="273844"/>
          </a:xfrm>
          <a:prstGeom prst="rect">
            <a:avLst/>
          </a:prstGeom>
        </p:spPr>
        <p:txBody>
          <a:bodyPr/>
          <a:lstStyle/>
          <a:p>
            <a:fld id="{349A738E-829E-0948-A864-9C8C5E4C0A84}" type="slidenum">
              <a:rPr lang="nl-NL" smtClean="0"/>
              <a:t>‹nr.›</a:t>
            </a:fld>
            <a:endParaRPr lang="nl-NL" dirty="0"/>
          </a:p>
        </p:txBody>
      </p:sp>
    </p:spTree>
    <p:extLst>
      <p:ext uri="{BB962C8B-B14F-4D97-AF65-F5344CB8AC3E}">
        <p14:creationId xmlns:p14="http://schemas.microsoft.com/office/powerpoint/2010/main" val="2280135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28650" y="1369219"/>
            <a:ext cx="3886200" cy="326350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29150" y="1369219"/>
            <a:ext cx="3886200" cy="326350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760A535B-AD6E-4833-975E-B17D45506264}" type="datetimeFigureOut">
              <a:rPr lang="nl-NL" smtClean="0"/>
              <a:t>31-1-2022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659CC20-381A-4E1E-A286-C8C1FF9CA090}" type="slidenum">
              <a:rPr lang="nl-NL" smtClean="0"/>
              <a:t>‹nr.›</a:t>
            </a:fld>
            <a:endParaRPr lang="nl-NL"/>
          </a:p>
        </p:txBody>
      </p:sp>
    </p:spTree>
    <p:extLst>
      <p:ext uri="{BB962C8B-B14F-4D97-AF65-F5344CB8AC3E}">
        <p14:creationId xmlns:p14="http://schemas.microsoft.com/office/powerpoint/2010/main" val="3648430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29841" y="273844"/>
            <a:ext cx="7886700" cy="994172"/>
          </a:xfrm>
        </p:spPr>
        <p:txBody>
          <a:bodyPr/>
          <a:lstStyle/>
          <a:p>
            <a:r>
              <a:rPr lang="nl-NL"/>
              <a:t>Klik om de stijl te bewerken</a:t>
            </a:r>
          </a:p>
        </p:txBody>
      </p:sp>
      <p:sp>
        <p:nvSpPr>
          <p:cNvPr id="3" name="Tijdelijke aanduiding voor tekst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4" name="Tijdelijke aanduiding voor inhoud 3"/>
          <p:cNvSpPr>
            <a:spLocks noGrp="1"/>
          </p:cNvSpPr>
          <p:nvPr>
            <p:ph sz="half" idx="2"/>
          </p:nvPr>
        </p:nvSpPr>
        <p:spPr>
          <a:xfrm>
            <a:off x="629842" y="1878806"/>
            <a:ext cx="3868340" cy="276344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6" name="Tijdelijke aanduiding voor inhoud 5"/>
          <p:cNvSpPr>
            <a:spLocks noGrp="1"/>
          </p:cNvSpPr>
          <p:nvPr>
            <p:ph sz="quarter" idx="4"/>
          </p:nvPr>
        </p:nvSpPr>
        <p:spPr>
          <a:xfrm>
            <a:off x="4629150" y="1878806"/>
            <a:ext cx="3887391" cy="276344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760A535B-AD6E-4833-975E-B17D45506264}" type="datetimeFigureOut">
              <a:rPr lang="nl-NL" smtClean="0"/>
              <a:t>31-1-2022</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659CC20-381A-4E1E-A286-C8C1FF9CA090}" type="slidenum">
              <a:rPr lang="nl-NL" smtClean="0"/>
              <a:t>‹nr.›</a:t>
            </a:fld>
            <a:endParaRPr lang="nl-NL"/>
          </a:p>
        </p:txBody>
      </p:sp>
    </p:spTree>
    <p:extLst>
      <p:ext uri="{BB962C8B-B14F-4D97-AF65-F5344CB8AC3E}">
        <p14:creationId xmlns:p14="http://schemas.microsoft.com/office/powerpoint/2010/main" val="1822337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760A535B-AD6E-4833-975E-B17D45506264}" type="datetimeFigureOut">
              <a:rPr lang="nl-NL" smtClean="0"/>
              <a:t>31-1-2022</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659CC20-381A-4E1E-A286-C8C1FF9CA090}" type="slidenum">
              <a:rPr lang="nl-NL" smtClean="0"/>
              <a:t>‹nr.›</a:t>
            </a:fld>
            <a:endParaRPr lang="nl-NL"/>
          </a:p>
        </p:txBody>
      </p:sp>
    </p:spTree>
    <p:extLst>
      <p:ext uri="{BB962C8B-B14F-4D97-AF65-F5344CB8AC3E}">
        <p14:creationId xmlns:p14="http://schemas.microsoft.com/office/powerpoint/2010/main" val="3374721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60A535B-AD6E-4833-975E-B17D45506264}" type="datetimeFigureOut">
              <a:rPr lang="nl-NL" smtClean="0"/>
              <a:t>31-1-2022</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659CC20-381A-4E1E-A286-C8C1FF9CA090}" type="slidenum">
              <a:rPr lang="nl-NL" smtClean="0"/>
              <a:t>‹nr.›</a:t>
            </a:fld>
            <a:endParaRPr lang="nl-NL"/>
          </a:p>
        </p:txBody>
      </p:sp>
    </p:spTree>
    <p:extLst>
      <p:ext uri="{BB962C8B-B14F-4D97-AF65-F5344CB8AC3E}">
        <p14:creationId xmlns:p14="http://schemas.microsoft.com/office/powerpoint/2010/main" val="3968038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nl-NL"/>
              <a:t>Klik om de stijl te bewerken</a:t>
            </a:r>
          </a:p>
        </p:txBody>
      </p:sp>
      <p:sp>
        <p:nvSpPr>
          <p:cNvPr id="3" name="Tijdelijke aanduiding voor inhoud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760A535B-AD6E-4833-975E-B17D45506264}" type="datetimeFigureOut">
              <a:rPr lang="nl-NL" smtClean="0"/>
              <a:t>31-1-2022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659CC20-381A-4E1E-A286-C8C1FF9CA090}" type="slidenum">
              <a:rPr lang="nl-NL" smtClean="0"/>
              <a:t>‹nr.›</a:t>
            </a:fld>
            <a:endParaRPr lang="nl-NL"/>
          </a:p>
        </p:txBody>
      </p:sp>
    </p:spTree>
    <p:extLst>
      <p:ext uri="{BB962C8B-B14F-4D97-AF65-F5344CB8AC3E}">
        <p14:creationId xmlns:p14="http://schemas.microsoft.com/office/powerpoint/2010/main" val="2379914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nl-NL"/>
              <a:t>Klik om de stijl te bewerken</a:t>
            </a:r>
          </a:p>
        </p:txBody>
      </p:sp>
      <p:sp>
        <p:nvSpPr>
          <p:cNvPr id="3" name="Tijdelijke aanduiding voor afbeelding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760A535B-AD6E-4833-975E-B17D45506264}" type="datetimeFigureOut">
              <a:rPr lang="nl-NL" smtClean="0"/>
              <a:t>31-1-2022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659CC20-381A-4E1E-A286-C8C1FF9CA090}" type="slidenum">
              <a:rPr lang="nl-NL" smtClean="0"/>
              <a:t>‹nr.›</a:t>
            </a:fld>
            <a:endParaRPr lang="nl-NL"/>
          </a:p>
        </p:txBody>
      </p:sp>
    </p:spTree>
    <p:extLst>
      <p:ext uri="{BB962C8B-B14F-4D97-AF65-F5344CB8AC3E}">
        <p14:creationId xmlns:p14="http://schemas.microsoft.com/office/powerpoint/2010/main" val="3418528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blad-3">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A8308C1A-2923-C64E-B68B-9EEA862187A2}"/>
              </a:ext>
            </a:extLst>
          </p:cNvPr>
          <p:cNvPicPr>
            <a:picLocks noChangeAspect="1"/>
          </p:cNvPicPr>
          <p:nvPr userDrawn="1"/>
        </p:nvPicPr>
        <p:blipFill>
          <a:blip r:embed="rId2"/>
          <a:srcRect/>
          <a:stretch/>
        </p:blipFill>
        <p:spPr>
          <a:xfrm>
            <a:off x="0" y="0"/>
            <a:ext cx="9144000" cy="5143500"/>
          </a:xfrm>
          <a:prstGeom prst="rect">
            <a:avLst/>
          </a:prstGeom>
        </p:spPr>
      </p:pic>
      <p:sp>
        <p:nvSpPr>
          <p:cNvPr id="7" name="Titel 1">
            <a:extLst>
              <a:ext uri="{FF2B5EF4-FFF2-40B4-BE49-F238E27FC236}">
                <a16:creationId xmlns:a16="http://schemas.microsoft.com/office/drawing/2014/main" id="{651403BA-E744-2547-B84E-67A9F03F502F}"/>
              </a:ext>
            </a:extLst>
          </p:cNvPr>
          <p:cNvSpPr>
            <a:spLocks noGrp="1"/>
          </p:cNvSpPr>
          <p:nvPr>
            <p:ph type="title" hasCustomPrompt="1"/>
          </p:nvPr>
        </p:nvSpPr>
        <p:spPr>
          <a:xfrm>
            <a:off x="212400" y="1400400"/>
            <a:ext cx="8722800" cy="857250"/>
          </a:xfrm>
          <a:prstGeom prst="rect">
            <a:avLst/>
          </a:prstGeom>
        </p:spPr>
        <p:txBody>
          <a:bodyPr/>
          <a:lstStyle>
            <a:lvl1pPr>
              <a:defRPr cap="all" baseline="0">
                <a:solidFill>
                  <a:schemeClr val="bg1">
                    <a:alpha val="94000"/>
                  </a:schemeClr>
                </a:solidFill>
              </a:defRPr>
            </a:lvl1pPr>
          </a:lstStyle>
          <a:p>
            <a:r>
              <a:rPr lang="nl-NL" dirty="0"/>
              <a:t>KLIK OM STIJL TE BEWERKEN</a:t>
            </a:r>
          </a:p>
        </p:txBody>
      </p:sp>
      <p:pic>
        <p:nvPicPr>
          <p:cNvPr id="5" name="Afbeelding 4">
            <a:extLst>
              <a:ext uri="{FF2B5EF4-FFF2-40B4-BE49-F238E27FC236}">
                <a16:creationId xmlns:a16="http://schemas.microsoft.com/office/drawing/2014/main" id="{F28BE7C8-DFA0-BF4B-B29B-CB6594498ADF}"/>
              </a:ext>
            </a:extLst>
          </p:cNvPr>
          <p:cNvPicPr>
            <a:picLocks noChangeAspect="1"/>
          </p:cNvPicPr>
          <p:nvPr userDrawn="1"/>
        </p:nvPicPr>
        <p:blipFill>
          <a:blip r:embed="rId3"/>
          <a:srcRect/>
          <a:stretch/>
        </p:blipFill>
        <p:spPr>
          <a:xfrm>
            <a:off x="190800" y="190800"/>
            <a:ext cx="673100" cy="673100"/>
          </a:xfrm>
          <a:prstGeom prst="rect">
            <a:avLst/>
          </a:prstGeom>
        </p:spPr>
      </p:pic>
      <p:pic>
        <p:nvPicPr>
          <p:cNvPr id="6" name="Afbeelding 5">
            <a:extLst>
              <a:ext uri="{FF2B5EF4-FFF2-40B4-BE49-F238E27FC236}">
                <a16:creationId xmlns:a16="http://schemas.microsoft.com/office/drawing/2014/main" id="{8F7D3028-9F69-4644-A249-2E8432A5DE9C}"/>
              </a:ext>
            </a:extLst>
          </p:cNvPr>
          <p:cNvPicPr>
            <a:picLocks noChangeAspect="1"/>
          </p:cNvPicPr>
          <p:nvPr userDrawn="1"/>
        </p:nvPicPr>
        <p:blipFill>
          <a:blip r:embed="rId4"/>
          <a:srcRect/>
          <a:stretch/>
        </p:blipFill>
        <p:spPr>
          <a:xfrm>
            <a:off x="864000" y="190800"/>
            <a:ext cx="1082675" cy="676275"/>
          </a:xfrm>
          <a:prstGeom prst="rect">
            <a:avLst/>
          </a:prstGeom>
        </p:spPr>
      </p:pic>
    </p:spTree>
    <p:extLst>
      <p:ext uri="{BB962C8B-B14F-4D97-AF65-F5344CB8AC3E}">
        <p14:creationId xmlns:p14="http://schemas.microsoft.com/office/powerpoint/2010/main" val="3775236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60A535B-AD6E-4833-975E-B17D45506264}" type="datetimeFigureOut">
              <a:rPr lang="nl-NL" smtClean="0"/>
              <a:t>31-1-2022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59CC20-381A-4E1E-A286-C8C1FF9CA090}" type="slidenum">
              <a:rPr lang="nl-NL" smtClean="0"/>
              <a:t>‹nr.›</a:t>
            </a:fld>
            <a:endParaRPr lang="nl-NL"/>
          </a:p>
        </p:txBody>
      </p:sp>
    </p:spTree>
    <p:extLst>
      <p:ext uri="{BB962C8B-B14F-4D97-AF65-F5344CB8AC3E}">
        <p14:creationId xmlns:p14="http://schemas.microsoft.com/office/powerpoint/2010/main" val="3441972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43675" y="273844"/>
            <a:ext cx="1971675" cy="4358879"/>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28650" y="273844"/>
            <a:ext cx="5800725" cy="4358879"/>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60A535B-AD6E-4833-975E-B17D45506264}" type="datetimeFigureOut">
              <a:rPr lang="nl-NL" smtClean="0"/>
              <a:t>31-1-2022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59CC20-381A-4E1E-A286-C8C1FF9CA090}" type="slidenum">
              <a:rPr lang="nl-NL" smtClean="0"/>
              <a:t>‹nr.›</a:t>
            </a:fld>
            <a:endParaRPr lang="nl-NL"/>
          </a:p>
        </p:txBody>
      </p:sp>
    </p:spTree>
    <p:extLst>
      <p:ext uri="{BB962C8B-B14F-4D97-AF65-F5344CB8AC3E}">
        <p14:creationId xmlns:p14="http://schemas.microsoft.com/office/powerpoint/2010/main" val="1912251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elblad-2">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60F246EA-2CA6-A949-8C74-EFA4609F5646}"/>
              </a:ext>
            </a:extLst>
          </p:cNvPr>
          <p:cNvPicPr>
            <a:picLocks noChangeAspect="1"/>
          </p:cNvPicPr>
          <p:nvPr userDrawn="1"/>
        </p:nvPicPr>
        <p:blipFill>
          <a:blip r:embed="rId2"/>
          <a:srcRect/>
          <a:stretch/>
        </p:blipFill>
        <p:spPr>
          <a:xfrm>
            <a:off x="0" y="0"/>
            <a:ext cx="9144000" cy="5143500"/>
          </a:xfrm>
          <a:prstGeom prst="rect">
            <a:avLst/>
          </a:prstGeom>
        </p:spPr>
      </p:pic>
      <p:sp>
        <p:nvSpPr>
          <p:cNvPr id="7" name="Titel 1">
            <a:extLst>
              <a:ext uri="{FF2B5EF4-FFF2-40B4-BE49-F238E27FC236}">
                <a16:creationId xmlns:a16="http://schemas.microsoft.com/office/drawing/2014/main" id="{84548843-C499-E245-95D4-C33008F15DE1}"/>
              </a:ext>
            </a:extLst>
          </p:cNvPr>
          <p:cNvSpPr>
            <a:spLocks noGrp="1"/>
          </p:cNvSpPr>
          <p:nvPr>
            <p:ph type="title" hasCustomPrompt="1"/>
          </p:nvPr>
        </p:nvSpPr>
        <p:spPr>
          <a:xfrm>
            <a:off x="212400" y="1400400"/>
            <a:ext cx="8722800" cy="856800"/>
          </a:xfrm>
          <a:prstGeom prst="rect">
            <a:avLst/>
          </a:prstGeom>
        </p:spPr>
        <p:txBody>
          <a:bodyPr/>
          <a:lstStyle>
            <a:lvl1pPr>
              <a:defRPr cap="all" baseline="0">
                <a:solidFill>
                  <a:schemeClr val="bg1">
                    <a:alpha val="94000"/>
                  </a:schemeClr>
                </a:solidFill>
              </a:defRPr>
            </a:lvl1pPr>
          </a:lstStyle>
          <a:p>
            <a:r>
              <a:rPr lang="nl-NL" dirty="0"/>
              <a:t>KLIK OM STIJL TE BEWERKEN</a:t>
            </a:r>
          </a:p>
        </p:txBody>
      </p:sp>
      <p:sp>
        <p:nvSpPr>
          <p:cNvPr id="10" name="Tijdelijke aanduiding voor inhoud 1">
            <a:extLst>
              <a:ext uri="{FF2B5EF4-FFF2-40B4-BE49-F238E27FC236}">
                <a16:creationId xmlns:a16="http://schemas.microsoft.com/office/drawing/2014/main" id="{C3A00F72-3AB5-E14B-B4B6-C3FE088A9D7C}"/>
              </a:ext>
            </a:extLst>
          </p:cNvPr>
          <p:cNvSpPr>
            <a:spLocks noGrp="1"/>
          </p:cNvSpPr>
          <p:nvPr>
            <p:ph idx="1"/>
          </p:nvPr>
        </p:nvSpPr>
        <p:spPr>
          <a:xfrm>
            <a:off x="212401" y="2331720"/>
            <a:ext cx="8722799" cy="1743013"/>
          </a:xfrm>
        </p:spPr>
        <p:txBody>
          <a:bodyPr/>
          <a:lstStyle>
            <a:lvl1pPr>
              <a:buFontTx/>
              <a:buNone/>
              <a:defRPr sz="1800" baseline="0">
                <a:solidFill>
                  <a:schemeClr val="bg1"/>
                </a:solidFill>
              </a:defRPr>
            </a:lvl1pPr>
          </a:lstStyle>
          <a:p>
            <a:pPr lvl="0"/>
            <a:r>
              <a:rPr lang="nl-NL"/>
              <a:t>Tekststijl van het model bewerken</a:t>
            </a:r>
          </a:p>
        </p:txBody>
      </p:sp>
      <p:pic>
        <p:nvPicPr>
          <p:cNvPr id="11" name="Afbeelding 10">
            <a:extLst>
              <a:ext uri="{FF2B5EF4-FFF2-40B4-BE49-F238E27FC236}">
                <a16:creationId xmlns:a16="http://schemas.microsoft.com/office/drawing/2014/main" id="{F10A5C45-3525-4B49-ADF7-2EF353ADB3E4}"/>
              </a:ext>
            </a:extLst>
          </p:cNvPr>
          <p:cNvPicPr>
            <a:picLocks noChangeAspect="1"/>
          </p:cNvPicPr>
          <p:nvPr userDrawn="1"/>
        </p:nvPicPr>
        <p:blipFill>
          <a:blip r:embed="rId3"/>
          <a:srcRect/>
          <a:stretch/>
        </p:blipFill>
        <p:spPr>
          <a:xfrm>
            <a:off x="190801" y="190801"/>
            <a:ext cx="673100" cy="673100"/>
          </a:xfrm>
          <a:prstGeom prst="rect">
            <a:avLst/>
          </a:prstGeom>
        </p:spPr>
      </p:pic>
      <p:pic>
        <p:nvPicPr>
          <p:cNvPr id="6" name="Afbeelding 5">
            <a:extLst>
              <a:ext uri="{FF2B5EF4-FFF2-40B4-BE49-F238E27FC236}">
                <a16:creationId xmlns:a16="http://schemas.microsoft.com/office/drawing/2014/main" id="{F72AD303-BDFF-934F-9145-CB4C92C73CB3}"/>
              </a:ext>
            </a:extLst>
          </p:cNvPr>
          <p:cNvPicPr>
            <a:picLocks noChangeAspect="1"/>
          </p:cNvPicPr>
          <p:nvPr userDrawn="1"/>
        </p:nvPicPr>
        <p:blipFill>
          <a:blip r:embed="rId4"/>
          <a:srcRect/>
          <a:stretch/>
        </p:blipFill>
        <p:spPr>
          <a:xfrm>
            <a:off x="864001" y="190801"/>
            <a:ext cx="1082675" cy="676275"/>
          </a:xfrm>
          <a:prstGeom prst="rect">
            <a:avLst/>
          </a:prstGeom>
        </p:spPr>
      </p:pic>
    </p:spTree>
    <p:extLst>
      <p:ext uri="{BB962C8B-B14F-4D97-AF65-F5344CB8AC3E}">
        <p14:creationId xmlns:p14="http://schemas.microsoft.com/office/powerpoint/2010/main" val="1563320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Vervolgpagina-titel-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212401" y="1200151"/>
            <a:ext cx="8722799" cy="2874582"/>
          </a:xfrm>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sp>
        <p:nvSpPr>
          <p:cNvPr id="7" name="Tijdelijke aanduiding voor voettekst 4"/>
          <p:cNvSpPr>
            <a:spLocks noGrp="1"/>
          </p:cNvSpPr>
          <p:nvPr>
            <p:ph type="ftr" sz="quarter" idx="11"/>
          </p:nvPr>
        </p:nvSpPr>
        <p:spPr>
          <a:xfrm>
            <a:off x="1494000" y="4630341"/>
            <a:ext cx="6364800" cy="273844"/>
          </a:xfrm>
          <a:prstGeom prst="rect">
            <a:avLst/>
          </a:prstGeom>
        </p:spPr>
        <p:txBody>
          <a:bodyPr/>
          <a:lstStyle/>
          <a:p>
            <a:endParaRPr lang="nl-NL" dirty="0"/>
          </a:p>
        </p:txBody>
      </p:sp>
      <p:sp>
        <p:nvSpPr>
          <p:cNvPr id="8" name="Tijdelijke aanduiding voor dianummer 5"/>
          <p:cNvSpPr>
            <a:spLocks noGrp="1"/>
          </p:cNvSpPr>
          <p:nvPr>
            <p:ph type="sldNum" sz="quarter" idx="12"/>
          </p:nvPr>
        </p:nvSpPr>
        <p:spPr>
          <a:xfrm>
            <a:off x="8103601" y="4629600"/>
            <a:ext cx="829797" cy="273844"/>
          </a:xfrm>
          <a:prstGeom prst="rect">
            <a:avLst/>
          </a:prstGeom>
        </p:spPr>
        <p:txBody>
          <a:bodyPr/>
          <a:lstStyle/>
          <a:p>
            <a:fld id="{CC1A7FFB-7E9A-E347-8F80-8E2C647B3625}" type="slidenum">
              <a:rPr lang="nl-NL"/>
              <a:t>‹nr.›</a:t>
            </a:fld>
            <a:endParaRPr lang="nl-NL" dirty="0"/>
          </a:p>
        </p:txBody>
      </p:sp>
      <p:sp>
        <p:nvSpPr>
          <p:cNvPr id="4" name="Titel 3">
            <a:extLst>
              <a:ext uri="{FF2B5EF4-FFF2-40B4-BE49-F238E27FC236}">
                <a16:creationId xmlns:a16="http://schemas.microsoft.com/office/drawing/2014/main" id="{E2EE66E6-DAAA-514E-8E4A-56C847E2AF07}"/>
              </a:ext>
            </a:extLst>
          </p:cNvPr>
          <p:cNvSpPr>
            <a:spLocks noGrp="1"/>
          </p:cNvSpPr>
          <p:nvPr>
            <p:ph type="title"/>
          </p:nvPr>
        </p:nvSpPr>
        <p:spPr>
          <a:xfrm>
            <a:off x="212400" y="206375"/>
            <a:ext cx="8722800" cy="857250"/>
          </a:xfrm>
          <a:prstGeom prst="rect">
            <a:avLst/>
          </a:prstGeom>
        </p:spPr>
        <p:txBody>
          <a:bodyPr/>
          <a:lstStyle/>
          <a:p>
            <a:r>
              <a:rPr lang="nl-NL"/>
              <a:t>Klik om de stijl te bewerken</a:t>
            </a:r>
            <a:endParaRPr lang="nl-NL" dirty="0"/>
          </a:p>
        </p:txBody>
      </p:sp>
    </p:spTree>
    <p:extLst>
      <p:ext uri="{BB962C8B-B14F-4D97-AF65-F5344CB8AC3E}">
        <p14:creationId xmlns:p14="http://schemas.microsoft.com/office/powerpoint/2010/main" val="3033832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Aangepaste indeling">
    <p:spTree>
      <p:nvGrpSpPr>
        <p:cNvPr id="1" name=""/>
        <p:cNvGrpSpPr/>
        <p:nvPr/>
      </p:nvGrpSpPr>
      <p:grpSpPr>
        <a:xfrm>
          <a:off x="0" y="0"/>
          <a:ext cx="0" cy="0"/>
          <a:chOff x="0" y="0"/>
          <a:chExt cx="0" cy="0"/>
        </a:xfrm>
      </p:grpSpPr>
      <p:pic>
        <p:nvPicPr>
          <p:cNvPr id="5" name="beeldb10.jpg" descr="/Volumes/GP/Opslag IP/Projecten 2000/02 Verpleegkunde/150567-bck-PPT Verpleegkunde/beeldb10.jp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2" y="0"/>
            <a:ext cx="9130473" cy="5143500"/>
          </a:xfrm>
          <a:prstGeom prst="rect">
            <a:avLst/>
          </a:prstGeom>
        </p:spPr>
      </p:pic>
      <p:sp>
        <p:nvSpPr>
          <p:cNvPr id="2" name="Titel 1"/>
          <p:cNvSpPr>
            <a:spLocks noGrp="1"/>
          </p:cNvSpPr>
          <p:nvPr>
            <p:ph type="title"/>
          </p:nvPr>
        </p:nvSpPr>
        <p:spPr/>
        <p:txBody>
          <a:bodyPr/>
          <a:lstStyle/>
          <a:p>
            <a:r>
              <a:rPr lang="nl-NL"/>
              <a:t>Titelstijl van model bewerken</a:t>
            </a:r>
          </a:p>
        </p:txBody>
      </p:sp>
      <p:sp>
        <p:nvSpPr>
          <p:cNvPr id="3" name="Tijdelijke aanduiding voor voettekst 2"/>
          <p:cNvSpPr>
            <a:spLocks noGrp="1"/>
          </p:cNvSpPr>
          <p:nvPr>
            <p:ph type="ftr" sz="quarter" idx="10"/>
          </p:nvPr>
        </p:nvSpPr>
        <p:spPr>
          <a:xfrm>
            <a:off x="2334807" y="4630341"/>
            <a:ext cx="4447880" cy="273844"/>
          </a:xfrm>
        </p:spPr>
        <p:txBody>
          <a:bodyPr/>
          <a:lstStyle/>
          <a:p>
            <a:endParaRPr lang="nl-NL" dirty="0"/>
          </a:p>
        </p:txBody>
      </p:sp>
      <p:sp>
        <p:nvSpPr>
          <p:cNvPr id="4" name="Tijdelijke aanduiding voor dianummer 3"/>
          <p:cNvSpPr>
            <a:spLocks noGrp="1"/>
          </p:cNvSpPr>
          <p:nvPr>
            <p:ph type="sldNum" sz="quarter" idx="11"/>
          </p:nvPr>
        </p:nvSpPr>
        <p:spPr/>
        <p:txBody>
          <a:bodyPr/>
          <a:lstStyle/>
          <a:p>
            <a:fld id="{CC1A7FFB-7E9A-E347-8F80-8E2C647B3625}" type="slidenum">
              <a:rPr lang="nl-NL" smtClean="0"/>
              <a:pPr/>
              <a:t>‹nr.›</a:t>
            </a:fld>
            <a:endParaRPr lang="nl-NL" dirty="0"/>
          </a:p>
        </p:txBody>
      </p:sp>
    </p:spTree>
    <p:extLst>
      <p:ext uri="{BB962C8B-B14F-4D97-AF65-F5344CB8AC3E}">
        <p14:creationId xmlns:p14="http://schemas.microsoft.com/office/powerpoint/2010/main" val="2102342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lotpagina">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B8A9C812-2E58-0645-A293-BECF92250576}"/>
              </a:ext>
            </a:extLst>
          </p:cNvPr>
          <p:cNvSpPr/>
          <p:nvPr userDrawn="1"/>
        </p:nvSpPr>
        <p:spPr>
          <a:xfrm>
            <a:off x="0" y="0"/>
            <a:ext cx="9144000" cy="4089600"/>
          </a:xfrm>
          <a:prstGeom prst="rect">
            <a:avLst/>
          </a:prstGeom>
          <a:solidFill>
            <a:srgbClr val="6633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
        <p:nvSpPr>
          <p:cNvPr id="9" name="Tijdelijke aanduiding voor inhoud 1">
            <a:extLst>
              <a:ext uri="{FF2B5EF4-FFF2-40B4-BE49-F238E27FC236}">
                <a16:creationId xmlns:a16="http://schemas.microsoft.com/office/drawing/2014/main" id="{E6F7F96C-6BFF-6F43-9987-44ED1DB5F462}"/>
              </a:ext>
            </a:extLst>
          </p:cNvPr>
          <p:cNvSpPr>
            <a:spLocks noGrp="1"/>
          </p:cNvSpPr>
          <p:nvPr>
            <p:ph idx="1"/>
          </p:nvPr>
        </p:nvSpPr>
        <p:spPr>
          <a:xfrm>
            <a:off x="212401" y="1200151"/>
            <a:ext cx="8722799" cy="2874582"/>
          </a:xfrm>
        </p:spPr>
        <p:txBody>
          <a:bodyPr/>
          <a:lstStyle>
            <a:lvl1pPr>
              <a:buFontTx/>
              <a:buNone/>
              <a:defRPr>
                <a:solidFill>
                  <a:schemeClr val="bg1"/>
                </a:solidFill>
              </a:defRPr>
            </a:lvl1pPr>
          </a:lstStyle>
          <a:p>
            <a:pPr lvl="0"/>
            <a:r>
              <a:rPr lang="nl-NL"/>
              <a:t>Tekststijl van het model bewerken</a:t>
            </a:r>
          </a:p>
        </p:txBody>
      </p:sp>
      <p:sp>
        <p:nvSpPr>
          <p:cNvPr id="24" name="Tijdelijke aanduiding voor inhoud 2">
            <a:extLst>
              <a:ext uri="{FF2B5EF4-FFF2-40B4-BE49-F238E27FC236}">
                <a16:creationId xmlns:a16="http://schemas.microsoft.com/office/drawing/2014/main" id="{FC0CC26D-4375-804A-A98F-81E6E01505AC}"/>
              </a:ext>
            </a:extLst>
          </p:cNvPr>
          <p:cNvSpPr txBox="1">
            <a:spLocks/>
          </p:cNvSpPr>
          <p:nvPr userDrawn="1"/>
        </p:nvSpPr>
        <p:spPr>
          <a:xfrm>
            <a:off x="2769608" y="4236032"/>
            <a:ext cx="6183880" cy="746170"/>
          </a:xfrm>
          <a:prstGeom prst="rect">
            <a:avLst/>
          </a:prstGeom>
        </p:spPr>
        <p:txBody>
          <a:bodyPr anchor="ctr" anchorCtr="0">
            <a:normAutofit/>
          </a:bodyPr>
          <a:lstStyle>
            <a:lvl1pPr marL="0" indent="0" algn="l" defTabSz="457200" rtl="0" eaLnBrk="1" latinLnBrk="0" hangingPunct="1">
              <a:spcBef>
                <a:spcPct val="20000"/>
              </a:spcBef>
              <a:buFontTx/>
              <a:buNone/>
              <a:defRPr sz="1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nl-NL" sz="1200" dirty="0"/>
          </a:p>
        </p:txBody>
      </p:sp>
      <p:sp>
        <p:nvSpPr>
          <p:cNvPr id="10" name="Tijdelijke aanduiding voor inhoud 3">
            <a:extLst>
              <a:ext uri="{FF2B5EF4-FFF2-40B4-BE49-F238E27FC236}">
                <a16:creationId xmlns:a16="http://schemas.microsoft.com/office/drawing/2014/main" id="{CFDF3A75-0FAB-4F4F-9617-610FEDF2CE7A}"/>
              </a:ext>
            </a:extLst>
          </p:cNvPr>
          <p:cNvSpPr>
            <a:spLocks noGrp="1"/>
          </p:cNvSpPr>
          <p:nvPr>
            <p:ph sz="half" idx="2" hasCustomPrompt="1"/>
          </p:nvPr>
        </p:nvSpPr>
        <p:spPr>
          <a:xfrm>
            <a:off x="3443591" y="4272567"/>
            <a:ext cx="5509896" cy="673100"/>
          </a:xfrm>
        </p:spPr>
        <p:txBody>
          <a:bodyPr anchor="ctr" anchorCtr="0">
            <a:normAutofit/>
          </a:bodyPr>
          <a:lstStyle>
            <a:lvl1pPr marL="0" indent="0">
              <a:buFontTx/>
              <a:buNone/>
              <a:defRPr sz="1200">
                <a:latin typeface="Arial"/>
                <a:cs typeface="Arial"/>
              </a:defRPr>
            </a:lvl1pPr>
            <a:lvl2pPr marL="457189" indent="0">
              <a:buFontTx/>
              <a:buNone/>
              <a:defRPr sz="12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a:t>Gegevens afzender (denk aan: naam, contactgegevens, opleiding, enz.)</a:t>
            </a:r>
          </a:p>
        </p:txBody>
      </p:sp>
      <p:pic>
        <p:nvPicPr>
          <p:cNvPr id="7" name="Afbeelding 6">
            <a:extLst>
              <a:ext uri="{FF2B5EF4-FFF2-40B4-BE49-F238E27FC236}">
                <a16:creationId xmlns:a16="http://schemas.microsoft.com/office/drawing/2014/main" id="{6F667120-90A3-E741-801D-CCE9CA950AB2}"/>
              </a:ext>
            </a:extLst>
          </p:cNvPr>
          <p:cNvPicPr>
            <a:picLocks noChangeAspect="1"/>
          </p:cNvPicPr>
          <p:nvPr userDrawn="1"/>
        </p:nvPicPr>
        <p:blipFill>
          <a:blip r:embed="rId2"/>
          <a:srcRect/>
          <a:stretch/>
        </p:blipFill>
        <p:spPr>
          <a:xfrm>
            <a:off x="864001" y="4269392"/>
            <a:ext cx="1082675" cy="676275"/>
          </a:xfrm>
          <a:prstGeom prst="rect">
            <a:avLst/>
          </a:prstGeom>
        </p:spPr>
      </p:pic>
    </p:spTree>
    <p:extLst>
      <p:ext uri="{BB962C8B-B14F-4D97-AF65-F5344CB8AC3E}">
        <p14:creationId xmlns:p14="http://schemas.microsoft.com/office/powerpoint/2010/main" val="3878107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10" name="Group 9"/>
          <p:cNvGrpSpPr/>
          <p:nvPr/>
        </p:nvGrpSpPr>
        <p:grpSpPr>
          <a:xfrm>
            <a:off x="1" y="1"/>
            <a:ext cx="9141619" cy="5154170"/>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5263556" y="5747514"/>
              <a:ext cx="1636776" cy="612648"/>
            </a:xfrm>
            <a:prstGeom prst="rect">
              <a:avLst/>
            </a:prstGeom>
          </p:spPr>
        </p:pic>
      </p:grpSp>
      <p:sp>
        <p:nvSpPr>
          <p:cNvPr id="2" name="Title 1"/>
          <p:cNvSpPr>
            <a:spLocks noGrp="1"/>
          </p:cNvSpPr>
          <p:nvPr>
            <p:ph type="ctrTitle"/>
          </p:nvPr>
        </p:nvSpPr>
        <p:spPr>
          <a:xfrm>
            <a:off x="2019300" y="1403349"/>
            <a:ext cx="5111752" cy="1136650"/>
          </a:xfrm>
        </p:spPr>
        <p:txBody>
          <a:bodyPr anchor="b">
            <a:noAutofit/>
          </a:bodyPr>
          <a:lstStyle>
            <a:lvl1pPr algn="ctr">
              <a:defRPr sz="4050">
                <a:effectLst/>
              </a:defRPr>
            </a:lvl1pPr>
          </a:lstStyle>
          <a:p>
            <a:r>
              <a:rPr lang="nl-NL"/>
              <a:t>Titelstijl van model bewerken</a:t>
            </a:r>
            <a:endParaRPr lang="en-US" dirty="0"/>
          </a:p>
        </p:txBody>
      </p:sp>
      <p:sp>
        <p:nvSpPr>
          <p:cNvPr id="3" name="Subtitle 2"/>
          <p:cNvSpPr>
            <a:spLocks noGrp="1"/>
          </p:cNvSpPr>
          <p:nvPr>
            <p:ph type="subTitle" idx="1"/>
          </p:nvPr>
        </p:nvSpPr>
        <p:spPr>
          <a:xfrm>
            <a:off x="2019300" y="2743198"/>
            <a:ext cx="5111752" cy="990602"/>
          </a:xfrm>
        </p:spPr>
        <p:txBody>
          <a:bodyPr anchor="t">
            <a:normAutofit/>
          </a:bodyPr>
          <a:lstStyle>
            <a:lvl1pPr marL="0" indent="0" algn="ctr">
              <a:buNone/>
              <a:defRPr sz="1575">
                <a:solidFill>
                  <a:schemeClr val="tx1"/>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a:xfrm>
            <a:off x="5987425" y="3778247"/>
            <a:ext cx="673100" cy="209550"/>
          </a:xfrm>
        </p:spPr>
        <p:txBody>
          <a:bodyPr/>
          <a:lstStyle/>
          <a:p>
            <a:fld id="{B61BEF0D-F0BB-DE4B-95CE-6DB70DBA9567}" type="datetimeFigureOut">
              <a:rPr lang="en-US" smtClean="0"/>
              <a:pPr/>
              <a:t>1/31/2022</a:t>
            </a:fld>
            <a:endParaRPr lang="en-US" dirty="0"/>
          </a:p>
        </p:txBody>
      </p:sp>
      <p:sp>
        <p:nvSpPr>
          <p:cNvPr id="5" name="Footer Placeholder 4"/>
          <p:cNvSpPr>
            <a:spLocks noGrp="1"/>
          </p:cNvSpPr>
          <p:nvPr>
            <p:ph type="ftr" sz="quarter" idx="11"/>
          </p:nvPr>
        </p:nvSpPr>
        <p:spPr>
          <a:xfrm>
            <a:off x="2019298" y="3778247"/>
            <a:ext cx="3910976" cy="209550"/>
          </a:xfrm>
        </p:spPr>
        <p:txBody>
          <a:bodyPr/>
          <a:lstStyle/>
          <a:p>
            <a:endParaRPr lang="en-US" dirty="0"/>
          </a:p>
        </p:txBody>
      </p:sp>
      <p:sp>
        <p:nvSpPr>
          <p:cNvPr id="6" name="Slide Number Placeholder 5"/>
          <p:cNvSpPr>
            <a:spLocks noGrp="1"/>
          </p:cNvSpPr>
          <p:nvPr>
            <p:ph type="sldNum" sz="quarter" idx="12"/>
          </p:nvPr>
        </p:nvSpPr>
        <p:spPr>
          <a:xfrm>
            <a:off x="6717677" y="3778247"/>
            <a:ext cx="413375" cy="209550"/>
          </a:xfrm>
        </p:spPr>
        <p:txBody>
          <a:bodyPr/>
          <a:lstStyle/>
          <a:p>
            <a:fld id="{D57F1E4F-1CFF-5643-939E-217C01CDF565}" type="slidenum">
              <a:rPr lang="en-US" smtClean="0"/>
              <a:pPr/>
              <a:t>‹nr.›</a:t>
            </a:fld>
            <a:endParaRPr lang="en-US" dirty="0"/>
          </a:p>
        </p:txBody>
      </p:sp>
      <p:cxnSp>
        <p:nvCxnSpPr>
          <p:cNvPr id="15" name="Straight Connector 14"/>
          <p:cNvCxnSpPr/>
          <p:nvPr/>
        </p:nvCxnSpPr>
        <p:spPr>
          <a:xfrm>
            <a:off x="2019299" y="2641598"/>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0837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cxnSp>
        <p:nvCxnSpPr>
          <p:cNvPr id="7" name="Straight Connector 6"/>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a:t>Titelstijl van model bewerken</a:t>
            </a:r>
            <a:endParaRPr lang="en-US" dirty="0"/>
          </a:p>
        </p:txBody>
      </p:sp>
      <p:sp>
        <p:nvSpPr>
          <p:cNvPr id="3" name="Content Placeholder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pPr/>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pPr/>
              <a:t>‹nr.›</a:t>
            </a:fld>
            <a:endParaRPr lang="en-US" dirty="0"/>
          </a:p>
        </p:txBody>
      </p:sp>
    </p:spTree>
    <p:extLst>
      <p:ext uri="{BB962C8B-B14F-4D97-AF65-F5344CB8AC3E}">
        <p14:creationId xmlns:p14="http://schemas.microsoft.com/office/powerpoint/2010/main" val="165144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511302" y="1314454"/>
            <a:ext cx="6119016" cy="1366886"/>
          </a:xfrm>
        </p:spPr>
        <p:txBody>
          <a:bodyPr anchor="b">
            <a:normAutofit/>
          </a:bodyPr>
          <a:lstStyle>
            <a:lvl1pPr algn="ctr">
              <a:defRPr sz="3300" b="0" cap="none"/>
            </a:lvl1pPr>
          </a:lstStyle>
          <a:p>
            <a:r>
              <a:rPr lang="nl-NL"/>
              <a:t>Titelstijl van model bewerken</a:t>
            </a:r>
            <a:endParaRPr lang="en-US" dirty="0"/>
          </a:p>
        </p:txBody>
      </p:sp>
      <p:sp>
        <p:nvSpPr>
          <p:cNvPr id="3" name="Text Placeholder 2"/>
          <p:cNvSpPr>
            <a:spLocks noGrp="1"/>
          </p:cNvSpPr>
          <p:nvPr>
            <p:ph type="body" idx="1"/>
          </p:nvPr>
        </p:nvSpPr>
        <p:spPr>
          <a:xfrm>
            <a:off x="1511301" y="2884540"/>
            <a:ext cx="6119018" cy="715910"/>
          </a:xfrm>
        </p:spPr>
        <p:txBody>
          <a:bodyPr anchor="t">
            <a:normAutofit/>
          </a:bodyPr>
          <a:lstStyle>
            <a:lvl1pPr marL="0" indent="0" algn="ctr">
              <a:buNone/>
              <a:defRPr sz="1800">
                <a:solidFill>
                  <a:schemeClr val="tx1"/>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nl-NL"/>
              <a:t>Klik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16" name="Straight Connector 15"/>
          <p:cNvCxnSpPr/>
          <p:nvPr/>
        </p:nvCxnSpPr>
        <p:spPr>
          <a:xfrm>
            <a:off x="1509542" y="2782939"/>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2178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Content Placeholder 2"/>
          <p:cNvSpPr>
            <a:spLocks noGrp="1"/>
          </p:cNvSpPr>
          <p:nvPr>
            <p:ph sz="half" idx="1"/>
          </p:nvPr>
        </p:nvSpPr>
        <p:spPr>
          <a:xfrm>
            <a:off x="973836" y="1920240"/>
            <a:ext cx="3538728" cy="2482596"/>
          </a:xfrm>
        </p:spPr>
        <p:txBody>
          <a:bodyPr>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36008" y="1920240"/>
            <a:ext cx="3538728" cy="2482596"/>
          </a:xfrm>
        </p:spPr>
        <p:txBody>
          <a:bodyPr>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6" name="Footer Placeholder 5"/>
          <p:cNvSpPr>
            <a:spLocks noGrp="1"/>
          </p:cNvSpPr>
          <p:nvPr>
            <p:ph type="ftr" sz="quarter" idx="11"/>
          </p:nvPr>
        </p:nvSpPr>
        <p:spPr/>
        <p:txBody>
          <a:bodyPr/>
          <a:lstStyle/>
          <a:p>
            <a:r>
              <a:rPr lang="en-US"/>
              <a:t>Een ander perspectief op ontwikkelingswerk</a:t>
            </a:r>
            <a:endParaRPr lang="en-US" dirty="0"/>
          </a:p>
        </p:txBody>
      </p:sp>
      <p:sp>
        <p:nvSpPr>
          <p:cNvPr id="7" name="Slide Number Placeholder 6"/>
          <p:cNvSpPr>
            <a:spLocks noGrp="1"/>
          </p:cNvSpPr>
          <p:nvPr>
            <p:ph type="sldNum" sz="quarter" idx="12"/>
          </p:nvPr>
        </p:nvSpPr>
        <p:spPr/>
        <p:txBody>
          <a:bodyPr/>
          <a:lstStyle/>
          <a:p>
            <a:endParaRPr lang="en-US" dirty="0"/>
          </a:p>
        </p:txBody>
      </p:sp>
      <p:cxnSp>
        <p:nvCxnSpPr>
          <p:cNvPr id="8" name="Straight Connector 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8896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orblad-foto">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F485B2E-A8FA-EE4D-AC7A-FBA782AF405D}"/>
              </a:ext>
            </a:extLst>
          </p:cNvPr>
          <p:cNvPicPr>
            <a:picLocks noChangeAspect="1"/>
          </p:cNvPicPr>
          <p:nvPr userDrawn="1"/>
        </p:nvPicPr>
        <p:blipFill>
          <a:blip r:embed="rId2"/>
          <a:srcRect/>
          <a:stretch/>
        </p:blipFill>
        <p:spPr>
          <a:xfrm>
            <a:off x="1" y="0"/>
            <a:ext cx="9143998" cy="5143499"/>
          </a:xfrm>
          <a:prstGeom prst="rect">
            <a:avLst/>
          </a:prstGeom>
        </p:spPr>
      </p:pic>
      <p:sp>
        <p:nvSpPr>
          <p:cNvPr id="4" name="Tijdelijke aanduiding voor afbeelding 4">
            <a:extLst>
              <a:ext uri="{FF2B5EF4-FFF2-40B4-BE49-F238E27FC236}">
                <a16:creationId xmlns:a16="http://schemas.microsoft.com/office/drawing/2014/main" id="{8AEE0225-7956-3A4F-8287-786BC27D76DD}"/>
              </a:ext>
            </a:extLst>
          </p:cNvPr>
          <p:cNvSpPr>
            <a:spLocks noGrp="1"/>
          </p:cNvSpPr>
          <p:nvPr>
            <p:ph type="pic" sz="quarter" idx="10" hasCustomPrompt="1"/>
          </p:nvPr>
        </p:nvSpPr>
        <p:spPr>
          <a:xfrm>
            <a:off x="0" y="1051200"/>
            <a:ext cx="9144000" cy="4107600"/>
          </a:xfrm>
          <a:blipFill>
            <a:blip r:embed="rId3"/>
            <a:stretch>
              <a:fillRect/>
            </a:stretch>
          </a:blipFill>
        </p:spPr>
        <p:txBody>
          <a:bodyPr tIns="1188000" anchor="t" anchorCtr="0"/>
          <a:lstStyle>
            <a:lvl1pPr algn="ctr">
              <a:defRPr>
                <a:solidFill>
                  <a:srgbClr val="663366"/>
                </a:solidFill>
              </a:defRPr>
            </a:lvl1pPr>
          </a:lstStyle>
          <a:p>
            <a:r>
              <a:rPr lang="nl-NL" dirty="0"/>
              <a:t>Eigen voorblad maken: klik op het pictogram hieronder en voeg een eigen afbeelding toe</a:t>
            </a:r>
          </a:p>
        </p:txBody>
      </p:sp>
      <p:pic>
        <p:nvPicPr>
          <p:cNvPr id="7" name="Afbeelding 6">
            <a:extLst>
              <a:ext uri="{FF2B5EF4-FFF2-40B4-BE49-F238E27FC236}">
                <a16:creationId xmlns:a16="http://schemas.microsoft.com/office/drawing/2014/main" id="{E9DCE907-6FE3-5043-979C-0F06E4E9AA48}"/>
              </a:ext>
            </a:extLst>
          </p:cNvPr>
          <p:cNvPicPr>
            <a:picLocks noChangeAspect="1"/>
          </p:cNvPicPr>
          <p:nvPr userDrawn="1"/>
        </p:nvPicPr>
        <p:blipFill>
          <a:blip r:embed="rId4"/>
          <a:srcRect/>
          <a:stretch/>
        </p:blipFill>
        <p:spPr>
          <a:xfrm>
            <a:off x="864000" y="190800"/>
            <a:ext cx="1082675" cy="676275"/>
          </a:xfrm>
          <a:prstGeom prst="rect">
            <a:avLst/>
          </a:prstGeom>
        </p:spPr>
      </p:pic>
    </p:spTree>
    <p:extLst>
      <p:ext uri="{BB962C8B-B14F-4D97-AF65-F5344CB8AC3E}">
        <p14:creationId xmlns:p14="http://schemas.microsoft.com/office/powerpoint/2010/main" val="2742065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Titelstijl van model bewerken</a:t>
            </a:r>
            <a:endParaRPr lang="en-US" dirty="0"/>
          </a:p>
        </p:txBody>
      </p:sp>
      <p:sp>
        <p:nvSpPr>
          <p:cNvPr id="3" name="Text Placeholder 2"/>
          <p:cNvSpPr>
            <a:spLocks noGrp="1"/>
          </p:cNvSpPr>
          <p:nvPr>
            <p:ph type="body" idx="1"/>
          </p:nvPr>
        </p:nvSpPr>
        <p:spPr>
          <a:xfrm>
            <a:off x="971550" y="1993901"/>
            <a:ext cx="3538728" cy="432197"/>
          </a:xfrm>
        </p:spPr>
        <p:txBody>
          <a:bodyPr anchor="b">
            <a:noAutofit/>
          </a:bodyPr>
          <a:lstStyle>
            <a:lvl1pPr marL="0" indent="0">
              <a:buNone/>
              <a:defRPr sz="2100" b="0">
                <a:solidFill>
                  <a:schemeClr val="accent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nl-NL"/>
              <a:t>Klik om de tekststijl van het model te bewerken</a:t>
            </a:r>
          </a:p>
        </p:txBody>
      </p:sp>
      <p:sp>
        <p:nvSpPr>
          <p:cNvPr id="4" name="Content Placeholder 3"/>
          <p:cNvSpPr>
            <a:spLocks noGrp="1"/>
          </p:cNvSpPr>
          <p:nvPr>
            <p:ph sz="half" idx="2"/>
          </p:nvPr>
        </p:nvSpPr>
        <p:spPr>
          <a:xfrm>
            <a:off x="971550" y="2432448"/>
            <a:ext cx="3538728" cy="1974454"/>
          </a:xfrm>
        </p:spPr>
        <p:txBody>
          <a:bodyPr anchor="t">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35503" y="1993901"/>
            <a:ext cx="3538728" cy="432197"/>
          </a:xfrm>
        </p:spPr>
        <p:txBody>
          <a:bodyPr anchor="b">
            <a:noAutofit/>
          </a:bodyPr>
          <a:lstStyle>
            <a:lvl1pPr marL="0" indent="0">
              <a:buNone/>
              <a:defRPr sz="2100" b="0">
                <a:solidFill>
                  <a:schemeClr val="accent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nl-NL"/>
              <a:t>Klik om de tekststijl van het model te bewerken</a:t>
            </a:r>
          </a:p>
        </p:txBody>
      </p:sp>
      <p:sp>
        <p:nvSpPr>
          <p:cNvPr id="6" name="Content Placeholder 5"/>
          <p:cNvSpPr>
            <a:spLocks noGrp="1"/>
          </p:cNvSpPr>
          <p:nvPr>
            <p:ph sz="quarter" idx="4"/>
          </p:nvPr>
        </p:nvSpPr>
        <p:spPr>
          <a:xfrm>
            <a:off x="4635503" y="2432448"/>
            <a:ext cx="3538728" cy="1974454"/>
          </a:xfrm>
        </p:spPr>
        <p:txBody>
          <a:bodyPr anchor="t">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18" name="Straight Connector 1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1801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0935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623532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70360" y="1041401"/>
            <a:ext cx="2788841" cy="1028700"/>
          </a:xfrm>
        </p:spPr>
        <p:txBody>
          <a:bodyPr anchor="b">
            <a:normAutofit/>
          </a:bodyPr>
          <a:lstStyle>
            <a:lvl1pPr algn="ctr">
              <a:defRPr sz="1800" b="0"/>
            </a:lvl1pPr>
          </a:lstStyle>
          <a:p>
            <a:r>
              <a:rPr lang="nl-NL"/>
              <a:t>Titelstijl van model bewerken</a:t>
            </a:r>
            <a:endParaRPr lang="en-US" dirty="0"/>
          </a:p>
        </p:txBody>
      </p:sp>
      <p:sp>
        <p:nvSpPr>
          <p:cNvPr id="3" name="Content Placeholder 2"/>
          <p:cNvSpPr>
            <a:spLocks noGrp="1"/>
          </p:cNvSpPr>
          <p:nvPr>
            <p:ph idx="1"/>
          </p:nvPr>
        </p:nvSpPr>
        <p:spPr>
          <a:xfrm>
            <a:off x="4064002" y="736600"/>
            <a:ext cx="4102100" cy="3670301"/>
          </a:xfrm>
        </p:spPr>
        <p:txBody>
          <a:bodyPr anchor="ctr">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970360" y="2273300"/>
            <a:ext cx="2788841" cy="1828803"/>
          </a:xfrm>
        </p:spPr>
        <p:txBody>
          <a:bodyPr anchor="t">
            <a:normAutofit/>
          </a:bodyPr>
          <a:lstStyle>
            <a:lvl1pPr marL="0" indent="0" algn="ctr">
              <a:buNone/>
              <a:defRPr sz="120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nl-NL"/>
              <a:t>Klik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16" name="Straight Connector 15"/>
          <p:cNvCxnSpPr/>
          <p:nvPr/>
        </p:nvCxnSpPr>
        <p:spPr>
          <a:xfrm>
            <a:off x="1047127" y="2184400"/>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6281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71549" y="1412874"/>
            <a:ext cx="4681362" cy="1028700"/>
          </a:xfrm>
        </p:spPr>
        <p:txBody>
          <a:bodyPr anchor="b">
            <a:normAutofit/>
          </a:bodyPr>
          <a:lstStyle>
            <a:lvl1pPr algn="ctr">
              <a:defRPr sz="2100" b="0"/>
            </a:lvl1pPr>
          </a:lstStyle>
          <a:p>
            <a:r>
              <a:rPr lang="nl-NL"/>
              <a:t>Titelstijl van model bewerken</a:t>
            </a:r>
            <a:endParaRPr lang="en-US" dirty="0"/>
          </a:p>
        </p:txBody>
      </p:sp>
      <p:sp>
        <p:nvSpPr>
          <p:cNvPr id="17" name="Picture Placeholder 2"/>
          <p:cNvSpPr>
            <a:spLocks noGrp="1" noChangeAspect="1"/>
          </p:cNvSpPr>
          <p:nvPr>
            <p:ph type="pic" idx="1"/>
          </p:nvPr>
        </p:nvSpPr>
        <p:spPr>
          <a:xfrm>
            <a:off x="6071125" y="781050"/>
            <a:ext cx="2297510" cy="35814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892" indent="0">
              <a:buNone/>
              <a:defRPr sz="1200"/>
            </a:lvl2pPr>
            <a:lvl3pPr marL="685783" indent="0">
              <a:buNone/>
              <a:defRPr sz="1200"/>
            </a:lvl3pPr>
            <a:lvl4pPr marL="1028675" indent="0">
              <a:buNone/>
              <a:defRPr sz="1200"/>
            </a:lvl4pPr>
            <a:lvl5pPr marL="1371566" indent="0">
              <a:buNone/>
              <a:defRPr sz="1200"/>
            </a:lvl5pPr>
            <a:lvl6pPr marL="1714457" indent="0">
              <a:buNone/>
              <a:defRPr sz="1200"/>
            </a:lvl6pPr>
            <a:lvl7pPr marL="2057348" indent="0">
              <a:buNone/>
              <a:defRPr sz="1200"/>
            </a:lvl7pPr>
            <a:lvl8pPr marL="2400240" indent="0">
              <a:buNone/>
              <a:defRPr sz="1200"/>
            </a:lvl8pPr>
            <a:lvl9pPr marL="2743132" indent="0">
              <a:buNone/>
              <a:defRPr sz="1200"/>
            </a:lvl9pPr>
          </a:lstStyle>
          <a:p>
            <a:r>
              <a:rPr lang="nl-NL"/>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971549" y="2441574"/>
            <a:ext cx="4681362" cy="1371600"/>
          </a:xfrm>
        </p:spPr>
        <p:txBody>
          <a:bodyPr anchor="t">
            <a:normAutofit/>
          </a:bodyPr>
          <a:lstStyle>
            <a:lvl1pPr marL="0" indent="0" algn="ctr">
              <a:buNone/>
              <a:defRPr sz="13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nl-NL"/>
              <a:t>Klik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56014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anorama-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71551" y="3611562"/>
            <a:ext cx="7207250" cy="425054"/>
          </a:xfrm>
        </p:spPr>
        <p:txBody>
          <a:bodyPr anchor="b">
            <a:normAutofit/>
          </a:bodyPr>
          <a:lstStyle>
            <a:lvl1pPr algn="ctr">
              <a:defRPr sz="1800" b="0"/>
            </a:lvl1pPr>
          </a:lstStyle>
          <a:p>
            <a:r>
              <a:rPr lang="nl-NL"/>
              <a:t>Titelstijl van model bewerken</a:t>
            </a:r>
            <a:endParaRPr lang="en-US" dirty="0"/>
          </a:p>
        </p:txBody>
      </p:sp>
      <p:sp>
        <p:nvSpPr>
          <p:cNvPr id="3" name="Picture Placeholder 2"/>
          <p:cNvSpPr>
            <a:spLocks noGrp="1" noChangeAspect="1"/>
          </p:cNvSpPr>
          <p:nvPr>
            <p:ph type="pic" idx="1"/>
          </p:nvPr>
        </p:nvSpPr>
        <p:spPr>
          <a:xfrm>
            <a:off x="781070" y="781050"/>
            <a:ext cx="7579479" cy="2501902"/>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892" indent="0">
              <a:buNone/>
              <a:defRPr sz="1200"/>
            </a:lvl2pPr>
            <a:lvl3pPr marL="685783" indent="0">
              <a:buNone/>
              <a:defRPr sz="1200"/>
            </a:lvl3pPr>
            <a:lvl4pPr marL="1028675" indent="0">
              <a:buNone/>
              <a:defRPr sz="1200"/>
            </a:lvl4pPr>
            <a:lvl5pPr marL="1371566" indent="0">
              <a:buNone/>
              <a:defRPr sz="1200"/>
            </a:lvl5pPr>
            <a:lvl6pPr marL="1714457" indent="0">
              <a:buNone/>
              <a:defRPr sz="1200"/>
            </a:lvl6pPr>
            <a:lvl7pPr marL="2057348" indent="0">
              <a:buNone/>
              <a:defRPr sz="1200"/>
            </a:lvl7pPr>
            <a:lvl8pPr marL="2400240" indent="0">
              <a:buNone/>
              <a:defRPr sz="1200"/>
            </a:lvl8pPr>
            <a:lvl9pPr marL="2743132" indent="0">
              <a:buNone/>
              <a:defRPr sz="1200"/>
            </a:lvl9pPr>
          </a:lstStyle>
          <a:p>
            <a:r>
              <a:rPr lang="nl-NL"/>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971551" y="4036615"/>
            <a:ext cx="7207250" cy="370284"/>
          </a:xfrm>
        </p:spPr>
        <p:txBody>
          <a:bodyPr>
            <a:normAutofit/>
          </a:bodyPr>
          <a:lstStyle>
            <a:lvl1pPr marL="0" indent="0" algn="ctr">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nl-NL"/>
              <a:t>Klik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6" name="Footer Placeholder 5"/>
          <p:cNvSpPr>
            <a:spLocks noGrp="1"/>
          </p:cNvSpPr>
          <p:nvPr>
            <p:ph type="ftr" sz="quarter" idx="11"/>
          </p:nvPr>
        </p:nvSpPr>
        <p:spPr/>
        <p:txBody>
          <a:bodyPr/>
          <a:lstStyle/>
          <a:p>
            <a:r>
              <a:rPr lang="en-US"/>
              <a:t>Een ander perspectief op ontwikkelingswerk</a:t>
            </a:r>
            <a:endParaRPr lang="en-US" dirty="0"/>
          </a:p>
        </p:txBody>
      </p:sp>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753536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77902" y="736600"/>
            <a:ext cx="7194549" cy="2216151"/>
          </a:xfrm>
        </p:spPr>
        <p:txBody>
          <a:bodyPr anchor="ctr">
            <a:normAutofit/>
          </a:bodyPr>
          <a:lstStyle>
            <a:lvl1pPr algn="ctr">
              <a:defRPr sz="2400" b="0" cap="none"/>
            </a:lvl1pPr>
          </a:lstStyle>
          <a:p>
            <a:r>
              <a:rPr lang="nl-NL"/>
              <a:t>Titelstijl van model bewerken</a:t>
            </a:r>
            <a:endParaRPr lang="en-US" dirty="0"/>
          </a:p>
        </p:txBody>
      </p:sp>
      <p:sp>
        <p:nvSpPr>
          <p:cNvPr id="3" name="Text Placeholder 2"/>
          <p:cNvSpPr>
            <a:spLocks noGrp="1"/>
          </p:cNvSpPr>
          <p:nvPr>
            <p:ph type="body" idx="1"/>
          </p:nvPr>
        </p:nvSpPr>
        <p:spPr>
          <a:xfrm>
            <a:off x="977902" y="3257551"/>
            <a:ext cx="7194549" cy="1149350"/>
          </a:xfrm>
        </p:spPr>
        <p:txBody>
          <a:bodyPr anchor="ctr">
            <a:normAutofit/>
          </a:bodyPr>
          <a:lstStyle>
            <a:lvl1pPr marL="0" indent="0" algn="ctr">
              <a:buNone/>
              <a:defRPr sz="1500">
                <a:solidFill>
                  <a:schemeClr val="tx1"/>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nl-NL"/>
              <a:t>Klik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15" name="Straight Connector 14"/>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3559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it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084661" y="736600"/>
            <a:ext cx="6972299" cy="1778001"/>
          </a:xfrm>
        </p:spPr>
        <p:txBody>
          <a:bodyPr anchor="ctr">
            <a:normAutofit/>
          </a:bodyPr>
          <a:lstStyle>
            <a:lvl1pPr algn="ctr">
              <a:defRPr sz="2400" b="0" cap="none">
                <a:solidFill>
                  <a:schemeClr val="tx1"/>
                </a:solidFill>
              </a:defRPr>
            </a:lvl1pPr>
          </a:lstStyle>
          <a:p>
            <a:r>
              <a:rPr lang="nl-NL"/>
              <a:t>Titelstijl van model bewerken</a:t>
            </a:r>
            <a:endParaRPr lang="en-US" dirty="0"/>
          </a:p>
        </p:txBody>
      </p:sp>
      <p:sp>
        <p:nvSpPr>
          <p:cNvPr id="10" name="Text Placeholder 9"/>
          <p:cNvSpPr>
            <a:spLocks noGrp="1"/>
          </p:cNvSpPr>
          <p:nvPr>
            <p:ph type="body" sz="quarter" idx="13"/>
          </p:nvPr>
        </p:nvSpPr>
        <p:spPr>
          <a:xfrm>
            <a:off x="1256110" y="2514600"/>
            <a:ext cx="6629402" cy="438150"/>
          </a:xfrm>
        </p:spPr>
        <p:txBody>
          <a:bodyPr anchor="ctr">
            <a:normAutofit/>
          </a:bodyPr>
          <a:lstStyle>
            <a:lvl1pPr marL="0" indent="0" algn="r">
              <a:buFontTx/>
              <a:buNone/>
              <a:defRPr sz="1500"/>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nl-NL"/>
              <a:t>Klik om de tekststijl van het model te bewerken</a:t>
            </a:r>
          </a:p>
        </p:txBody>
      </p:sp>
      <p:sp>
        <p:nvSpPr>
          <p:cNvPr id="3" name="Text Placeholder 2"/>
          <p:cNvSpPr>
            <a:spLocks noGrp="1"/>
          </p:cNvSpPr>
          <p:nvPr>
            <p:ph type="body" idx="1"/>
          </p:nvPr>
        </p:nvSpPr>
        <p:spPr>
          <a:xfrm>
            <a:off x="971551" y="3257551"/>
            <a:ext cx="7207250" cy="1149350"/>
          </a:xfrm>
        </p:spPr>
        <p:txBody>
          <a:bodyPr anchor="ctr">
            <a:normAutofit/>
          </a:bodyPr>
          <a:lstStyle>
            <a:lvl1pPr marL="0" indent="0" algn="ctr">
              <a:buNone/>
              <a:defRPr sz="1500">
                <a:solidFill>
                  <a:schemeClr val="tx1"/>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nl-NL"/>
              <a:t>Klik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5" name="Footer Placeholder 4"/>
          <p:cNvSpPr>
            <a:spLocks noGrp="1"/>
          </p:cNvSpPr>
          <p:nvPr>
            <p:ph type="ftr" sz="quarter" idx="11"/>
          </p:nvPr>
        </p:nvSpPr>
        <p:spPr/>
        <p:txBody>
          <a:bodyPr/>
          <a:lstStyle/>
          <a:p>
            <a:r>
              <a:rPr lang="en-US"/>
              <a:t>Een ander perspectief op ontwikkelingswerk</a:t>
            </a:r>
            <a:endParaRPr lang="en-US" dirty="0"/>
          </a:p>
        </p:txBody>
      </p:sp>
      <p:sp>
        <p:nvSpPr>
          <p:cNvPr id="6" name="Slide Number Placeholder 5"/>
          <p:cNvSpPr>
            <a:spLocks noGrp="1"/>
          </p:cNvSpPr>
          <p:nvPr>
            <p:ph type="sldNum" sz="quarter" idx="12"/>
          </p:nvPr>
        </p:nvSpPr>
        <p:spPr/>
        <p:txBody>
          <a:bodyPr/>
          <a:lstStyle/>
          <a:p>
            <a:endParaRPr lang="en-US" dirty="0"/>
          </a:p>
        </p:txBody>
      </p:sp>
      <p:sp>
        <p:nvSpPr>
          <p:cNvPr id="14" name="TextBox 13"/>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950200" y="2120903"/>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19" name="Straight Connector 18"/>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45740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71552" y="2481436"/>
            <a:ext cx="7207251" cy="1101600"/>
          </a:xfrm>
        </p:spPr>
        <p:txBody>
          <a:bodyPr anchor="b">
            <a:normAutofit/>
          </a:bodyPr>
          <a:lstStyle>
            <a:lvl1pPr algn="l">
              <a:defRPr sz="2400" b="0" cap="none"/>
            </a:lvl1pPr>
          </a:lstStyle>
          <a:p>
            <a:r>
              <a:rPr lang="nl-NL"/>
              <a:t>Titelstijl van model bewerken</a:t>
            </a:r>
            <a:endParaRPr lang="en-US" dirty="0"/>
          </a:p>
        </p:txBody>
      </p:sp>
      <p:sp>
        <p:nvSpPr>
          <p:cNvPr id="3" name="Text Placeholder 2"/>
          <p:cNvSpPr>
            <a:spLocks noGrp="1"/>
          </p:cNvSpPr>
          <p:nvPr>
            <p:ph type="body" idx="1"/>
          </p:nvPr>
        </p:nvSpPr>
        <p:spPr>
          <a:xfrm>
            <a:off x="971552" y="3583036"/>
            <a:ext cx="7207251" cy="645300"/>
          </a:xfrm>
        </p:spPr>
        <p:txBody>
          <a:bodyPr anchor="t">
            <a:normAutofit/>
          </a:bodyPr>
          <a:lstStyle>
            <a:lvl1pPr marL="0" indent="0" algn="l">
              <a:buNone/>
              <a:defRPr sz="1500">
                <a:solidFill>
                  <a:schemeClr val="tx1"/>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nl-NL"/>
              <a:t>Klik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0558222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amkaartje met citaat">
    <p:spTree>
      <p:nvGrpSpPr>
        <p:cNvPr id="1" name=""/>
        <p:cNvGrpSpPr/>
        <p:nvPr/>
      </p:nvGrpSpPr>
      <p:grpSpPr>
        <a:xfrm>
          <a:off x="0" y="0"/>
          <a:ext cx="0" cy="0"/>
          <a:chOff x="0" y="0"/>
          <a:chExt cx="0" cy="0"/>
        </a:xfrm>
      </p:grpSpPr>
      <p:sp>
        <p:nvSpPr>
          <p:cNvPr id="2" name="Title 1"/>
          <p:cNvSpPr>
            <a:spLocks noGrp="1"/>
          </p:cNvSpPr>
          <p:nvPr>
            <p:ph type="title"/>
          </p:nvPr>
        </p:nvSpPr>
        <p:spPr>
          <a:xfrm>
            <a:off x="1084661" y="736600"/>
            <a:ext cx="6972299" cy="1682751"/>
          </a:xfrm>
        </p:spPr>
        <p:txBody>
          <a:bodyPr anchor="ctr">
            <a:normAutofit/>
          </a:bodyPr>
          <a:lstStyle>
            <a:lvl1pPr algn="ctr">
              <a:defRPr sz="2400" b="0" cap="none">
                <a:solidFill>
                  <a:schemeClr val="tx1"/>
                </a:solidFill>
              </a:defRPr>
            </a:lvl1pPr>
          </a:lstStyle>
          <a:p>
            <a:r>
              <a:rPr lang="nl-NL"/>
              <a:t>Titelstijl van model bewerken</a:t>
            </a:r>
            <a:endParaRPr lang="en-US" dirty="0"/>
          </a:p>
        </p:txBody>
      </p:sp>
      <p:sp>
        <p:nvSpPr>
          <p:cNvPr id="16" name="Text Placeholder 2"/>
          <p:cNvSpPr>
            <a:spLocks noGrp="1"/>
          </p:cNvSpPr>
          <p:nvPr>
            <p:ph type="body" idx="13"/>
          </p:nvPr>
        </p:nvSpPr>
        <p:spPr>
          <a:xfrm>
            <a:off x="971552" y="2729484"/>
            <a:ext cx="7207251" cy="665226"/>
          </a:xfrm>
        </p:spPr>
        <p:txBody>
          <a:bodyPr anchor="b">
            <a:normAutofit/>
          </a:bodyPr>
          <a:lstStyle>
            <a:lvl1pPr marL="0" indent="0" algn="l">
              <a:spcBef>
                <a:spcPts val="0"/>
              </a:spcBef>
              <a:buNone/>
              <a:defRPr sz="1800">
                <a:solidFill>
                  <a:schemeClr val="tx1"/>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nl-NL"/>
              <a:t>Klik om de tekststijl van het model te bewerken</a:t>
            </a:r>
          </a:p>
        </p:txBody>
      </p:sp>
      <p:sp>
        <p:nvSpPr>
          <p:cNvPr id="3" name="Text Placeholder 2"/>
          <p:cNvSpPr>
            <a:spLocks noGrp="1"/>
          </p:cNvSpPr>
          <p:nvPr>
            <p:ph type="body" idx="1"/>
          </p:nvPr>
        </p:nvSpPr>
        <p:spPr>
          <a:xfrm>
            <a:off x="971552" y="3397250"/>
            <a:ext cx="7207251" cy="1009650"/>
          </a:xfrm>
        </p:spPr>
        <p:txBody>
          <a:bodyPr anchor="t">
            <a:normAutofit/>
          </a:bodyPr>
          <a:lstStyle>
            <a:lvl1pPr marL="0" indent="0" algn="l">
              <a:buNone/>
              <a:defRPr sz="1350">
                <a:solidFill>
                  <a:schemeClr val="tx1"/>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nl-NL"/>
              <a:t>Klik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5" name="Footer Placeholder 4"/>
          <p:cNvSpPr>
            <a:spLocks noGrp="1"/>
          </p:cNvSpPr>
          <p:nvPr>
            <p:ph type="ftr" sz="quarter" idx="11"/>
          </p:nvPr>
        </p:nvSpPr>
        <p:spPr/>
        <p:txBody>
          <a:bodyPr/>
          <a:lstStyle/>
          <a:p>
            <a:r>
              <a:rPr lang="en-US"/>
              <a:t>Een ander perspectief op ontwikkelingswerk</a:t>
            </a:r>
            <a:endParaRPr lang="en-US" dirty="0"/>
          </a:p>
        </p:txBody>
      </p:sp>
      <p:sp>
        <p:nvSpPr>
          <p:cNvPr id="6" name="Slide Number Placeholder 5"/>
          <p:cNvSpPr>
            <a:spLocks noGrp="1"/>
          </p:cNvSpPr>
          <p:nvPr>
            <p:ph type="sldNum" sz="quarter" idx="12"/>
          </p:nvPr>
        </p:nvSpPr>
        <p:spPr/>
        <p:txBody>
          <a:bodyPr/>
          <a:lstStyle/>
          <a:p>
            <a:endParaRPr lang="en-US" dirty="0"/>
          </a:p>
        </p:txBody>
      </p:sp>
      <p:sp>
        <p:nvSpPr>
          <p:cNvPr id="12" name="TextBox 11"/>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950200" y="1949446"/>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7343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orblad-tekst-1">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srcRect/>
          <a:stretch/>
        </p:blipFill>
        <p:spPr>
          <a:xfrm>
            <a:off x="0" y="0"/>
            <a:ext cx="9144000" cy="5143500"/>
          </a:xfrm>
          <a:prstGeom prst="rect">
            <a:avLst/>
          </a:prstGeom>
        </p:spPr>
      </p:pic>
      <p:sp>
        <p:nvSpPr>
          <p:cNvPr id="9" name="Tijdelijke aanduiding voor voettekst 5"/>
          <p:cNvSpPr>
            <a:spLocks noGrp="1"/>
          </p:cNvSpPr>
          <p:nvPr>
            <p:ph type="ftr" sz="quarter" idx="11"/>
          </p:nvPr>
        </p:nvSpPr>
        <p:spPr>
          <a:xfrm>
            <a:off x="1492468" y="4630341"/>
            <a:ext cx="6364800" cy="273844"/>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8103600" y="4629600"/>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dirty="0"/>
          </a:p>
        </p:txBody>
      </p:sp>
      <p:sp>
        <p:nvSpPr>
          <p:cNvPr id="2" name="Titel 1"/>
          <p:cNvSpPr>
            <a:spLocks noGrp="1"/>
          </p:cNvSpPr>
          <p:nvPr>
            <p:ph type="title" hasCustomPrompt="1"/>
          </p:nvPr>
        </p:nvSpPr>
        <p:spPr>
          <a:xfrm>
            <a:off x="1492468" y="1137600"/>
            <a:ext cx="7440928" cy="857250"/>
          </a:xfrm>
          <a:prstGeom prst="rect">
            <a:avLst/>
          </a:prstGeom>
        </p:spPr>
        <p:txBody>
          <a:bodyPr/>
          <a:lstStyle/>
          <a:p>
            <a:r>
              <a:rPr lang="nl-NL" dirty="0"/>
              <a:t>Titelstijl van model bewerken</a:t>
            </a:r>
          </a:p>
        </p:txBody>
      </p:sp>
      <p:sp>
        <p:nvSpPr>
          <p:cNvPr id="12" name="Tijdelijke aanduiding voor inhoud 2"/>
          <p:cNvSpPr>
            <a:spLocks noGrp="1"/>
          </p:cNvSpPr>
          <p:nvPr>
            <p:ph idx="1" hasCustomPrompt="1"/>
          </p:nvPr>
        </p:nvSpPr>
        <p:spPr>
          <a:xfrm>
            <a:off x="1492467" y="2044800"/>
            <a:ext cx="7440929" cy="2534400"/>
          </a:xfrm>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971551" y="736600"/>
            <a:ext cx="7207250" cy="1682751"/>
          </a:xfrm>
        </p:spPr>
        <p:txBody>
          <a:bodyPr vert="horz" lIns="91440" tIns="45720" rIns="91440" bIns="45720" rtlCol="0" anchor="ctr">
            <a:normAutofit/>
          </a:bodyPr>
          <a:lstStyle>
            <a:lvl1pPr>
              <a:defRPr lang="en-US" b="0" dirty="0"/>
            </a:lvl1pPr>
          </a:lstStyle>
          <a:p>
            <a:pPr marL="0" lvl="0"/>
            <a:r>
              <a:rPr lang="nl-NL"/>
              <a:t>Titelstijl van model bewerken</a:t>
            </a:r>
            <a:endParaRPr lang="en-US" dirty="0"/>
          </a:p>
        </p:txBody>
      </p:sp>
      <p:sp>
        <p:nvSpPr>
          <p:cNvPr id="14" name="Text Placeholder 2"/>
          <p:cNvSpPr>
            <a:spLocks noGrp="1"/>
          </p:cNvSpPr>
          <p:nvPr>
            <p:ph type="body" idx="13"/>
          </p:nvPr>
        </p:nvSpPr>
        <p:spPr>
          <a:xfrm>
            <a:off x="971552" y="2722626"/>
            <a:ext cx="7207251" cy="630936"/>
          </a:xfrm>
        </p:spPr>
        <p:txBody>
          <a:bodyPr anchor="b">
            <a:normAutofit/>
          </a:bodyPr>
          <a:lstStyle>
            <a:lvl1pPr marL="0" indent="0" algn="l">
              <a:spcBef>
                <a:spcPts val="0"/>
              </a:spcBef>
              <a:buNone/>
              <a:defRPr sz="2100">
                <a:solidFill>
                  <a:schemeClr val="tx1"/>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nl-NL"/>
              <a:t>Klik om de tekststijl van het model te bewerken</a:t>
            </a:r>
          </a:p>
        </p:txBody>
      </p:sp>
      <p:sp>
        <p:nvSpPr>
          <p:cNvPr id="3" name="Text Placeholder 2"/>
          <p:cNvSpPr>
            <a:spLocks noGrp="1"/>
          </p:cNvSpPr>
          <p:nvPr>
            <p:ph type="body" idx="1"/>
          </p:nvPr>
        </p:nvSpPr>
        <p:spPr>
          <a:xfrm>
            <a:off x="971551" y="3352801"/>
            <a:ext cx="7207253" cy="1054100"/>
          </a:xfrm>
        </p:spPr>
        <p:txBody>
          <a:bodyPr anchor="t">
            <a:normAutofit/>
          </a:bodyPr>
          <a:lstStyle>
            <a:lvl1pPr marL="0" indent="0" algn="l">
              <a:buNone/>
              <a:defRPr sz="1350">
                <a:solidFill>
                  <a:schemeClr val="tx1"/>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nl-NL"/>
              <a:t>Klik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15" name="Straight Connector 14"/>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3174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l-NL"/>
              <a:t>Titelstijl van model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87044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9519" y="736600"/>
            <a:ext cx="1418171" cy="3670301"/>
          </a:xfrm>
        </p:spPr>
        <p:txBody>
          <a:bodyPr vert="eaVert"/>
          <a:lstStyle/>
          <a:p>
            <a:r>
              <a:rPr lang="nl-NL"/>
              <a:t>Titelstijl van model bewerken</a:t>
            </a:r>
            <a:endParaRPr lang="en-US" dirty="0"/>
          </a:p>
        </p:txBody>
      </p:sp>
      <p:sp>
        <p:nvSpPr>
          <p:cNvPr id="3" name="Vertical Text Placeholder 2"/>
          <p:cNvSpPr>
            <a:spLocks noGrp="1"/>
          </p:cNvSpPr>
          <p:nvPr>
            <p:ph type="body" orient="vert" idx="1"/>
          </p:nvPr>
        </p:nvSpPr>
        <p:spPr>
          <a:xfrm>
            <a:off x="971550" y="736600"/>
            <a:ext cx="5574769" cy="3670301"/>
          </a:xfrm>
        </p:spPr>
        <p:txBody>
          <a:bodyPr vert="eaVert" ancho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14" name="Straight Connector 13"/>
          <p:cNvCxnSpPr/>
          <p:nvPr/>
        </p:nvCxnSpPr>
        <p:spPr>
          <a:xfrm>
            <a:off x="6647918" y="742950"/>
            <a:ext cx="0" cy="36576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77322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sz="2800"/>
            </a:lvl1pPr>
          </a:lstStyle>
          <a:p>
            <a:r>
              <a:rPr lang="nl-NL" dirty="0"/>
              <a:t>Titel </a:t>
            </a:r>
            <a:r>
              <a:rPr lang="nl-NL" dirty="0" err="1"/>
              <a:t>volgblad</a:t>
            </a:r>
            <a:r>
              <a:rPr lang="nl-NL" dirty="0"/>
              <a:t> </a:t>
            </a:r>
            <a:r>
              <a:rPr lang="nl-NL" dirty="0" err="1"/>
              <a:t>Arial</a:t>
            </a:r>
            <a:r>
              <a:rPr lang="nl-NL" dirty="0"/>
              <a:t> 28pt</a:t>
            </a:r>
          </a:p>
        </p:txBody>
      </p:sp>
      <p:sp>
        <p:nvSpPr>
          <p:cNvPr id="3" name="Tijdelijke aanduiding voor inhoud 2"/>
          <p:cNvSpPr>
            <a:spLocks noGrp="1"/>
          </p:cNvSpPr>
          <p:nvPr>
            <p:ph idx="1" hasCustomPrompt="1"/>
          </p:nvPr>
        </p:nvSpPr>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sp>
        <p:nvSpPr>
          <p:cNvPr id="7" name="Tijdelijke aanduiding voor voettekst 4"/>
          <p:cNvSpPr>
            <a:spLocks noGrp="1"/>
          </p:cNvSpPr>
          <p:nvPr>
            <p:ph type="ftr" sz="quarter" idx="11"/>
          </p:nvPr>
        </p:nvSpPr>
        <p:spPr>
          <a:xfrm>
            <a:off x="1912139" y="4630341"/>
            <a:ext cx="4870548" cy="273844"/>
          </a:xfrm>
          <a:prstGeom prst="rect">
            <a:avLst/>
          </a:prstGeom>
        </p:spPr>
        <p:txBody>
          <a:bodyPr/>
          <a:lstStyle/>
          <a:p>
            <a:r>
              <a:rPr lang="nl-NL"/>
              <a:t>Masterconferentie Vereniging Hogescholen 26 maart 2019</a:t>
            </a:r>
            <a:endParaRPr lang="nl-NL" dirty="0"/>
          </a:p>
        </p:txBody>
      </p:sp>
      <p:sp>
        <p:nvSpPr>
          <p:cNvPr id="8" name="Tijdelijke aanduiding voor dianummer 5"/>
          <p:cNvSpPr>
            <a:spLocks noGrp="1"/>
          </p:cNvSpPr>
          <p:nvPr>
            <p:ph type="sldNum" sz="quarter" idx="12"/>
          </p:nvPr>
        </p:nvSpPr>
        <p:spPr>
          <a:xfrm>
            <a:off x="6970292" y="4641986"/>
            <a:ext cx="829797" cy="273844"/>
          </a:xfrm>
          <a:prstGeom prst="rect">
            <a:avLst/>
          </a:prstGeom>
        </p:spPr>
        <p:txBody>
          <a:bodyPr/>
          <a:lstStyle/>
          <a:p>
            <a:fld id="{CC1A7FFB-7E9A-E347-8F80-8E2C647B3625}" type="slidenum">
              <a:rPr lang="nl-NL"/>
              <a:t>‹nr.›</a:t>
            </a:fld>
            <a:endParaRPr lang="nl-NL"/>
          </a:p>
        </p:txBody>
      </p:sp>
    </p:spTree>
    <p:extLst>
      <p:ext uri="{BB962C8B-B14F-4D97-AF65-F5344CB8AC3E}">
        <p14:creationId xmlns:p14="http://schemas.microsoft.com/office/powerpoint/2010/main" val="9202400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defRPr sz="2800"/>
            </a:lvl1pPr>
          </a:lstStyle>
          <a:p>
            <a:r>
              <a:rPr lang="nl-NL" dirty="0"/>
              <a:t>Titel </a:t>
            </a:r>
            <a:r>
              <a:rPr lang="nl-NL" dirty="0" err="1"/>
              <a:t>volgblad</a:t>
            </a:r>
            <a:r>
              <a:rPr lang="nl-NL" dirty="0"/>
              <a:t> </a:t>
            </a:r>
            <a:r>
              <a:rPr lang="nl-NL" dirty="0" err="1"/>
              <a:t>Arial</a:t>
            </a:r>
            <a:r>
              <a:rPr lang="nl-NL" dirty="0"/>
              <a:t> 28pt</a:t>
            </a:r>
          </a:p>
        </p:txBody>
      </p:sp>
      <p:sp>
        <p:nvSpPr>
          <p:cNvPr id="3" name="Tijdelijke aanduiding voor inhoud 2"/>
          <p:cNvSpPr>
            <a:spLocks noGrp="1"/>
          </p:cNvSpPr>
          <p:nvPr>
            <p:ph sz="half" idx="1"/>
          </p:nvPr>
        </p:nvSpPr>
        <p:spPr>
          <a:xfrm>
            <a:off x="457200" y="1200151"/>
            <a:ext cx="4038600" cy="2894954"/>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p:txBody>
      </p:sp>
      <p:sp>
        <p:nvSpPr>
          <p:cNvPr id="4" name="Tijdelijke aanduiding voor inhoud 3"/>
          <p:cNvSpPr>
            <a:spLocks noGrp="1"/>
          </p:cNvSpPr>
          <p:nvPr>
            <p:ph sz="half" idx="2"/>
          </p:nvPr>
        </p:nvSpPr>
        <p:spPr>
          <a:xfrm>
            <a:off x="4648200" y="1200150"/>
            <a:ext cx="4038600" cy="2894955"/>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p:txBody>
      </p:sp>
      <p:sp>
        <p:nvSpPr>
          <p:cNvPr id="8" name="Tijdelijke aanduiding voor voettekst 4"/>
          <p:cNvSpPr>
            <a:spLocks noGrp="1"/>
          </p:cNvSpPr>
          <p:nvPr>
            <p:ph type="ftr" sz="quarter" idx="11"/>
          </p:nvPr>
        </p:nvSpPr>
        <p:spPr>
          <a:xfrm>
            <a:off x="1912139" y="4630341"/>
            <a:ext cx="4870548" cy="273844"/>
          </a:xfrm>
          <a:prstGeom prst="rect">
            <a:avLst/>
          </a:prstGeom>
        </p:spPr>
        <p:txBody>
          <a:bodyPr/>
          <a:lstStyle/>
          <a:p>
            <a:r>
              <a:rPr lang="nl-NL"/>
              <a:t>Masterconferentie Vereniging Hogescholen 26 maart 2019</a:t>
            </a:r>
            <a:endParaRPr lang="nl-NL" dirty="0"/>
          </a:p>
        </p:txBody>
      </p:sp>
      <p:sp>
        <p:nvSpPr>
          <p:cNvPr id="9" name="Tijdelijke aanduiding voor dianummer 5"/>
          <p:cNvSpPr>
            <a:spLocks noGrp="1"/>
          </p:cNvSpPr>
          <p:nvPr>
            <p:ph type="sldNum" sz="quarter" idx="12"/>
          </p:nvPr>
        </p:nvSpPr>
        <p:spPr>
          <a:xfrm>
            <a:off x="6970292" y="4641986"/>
            <a:ext cx="829797" cy="273844"/>
          </a:xfrm>
          <a:prstGeom prst="rect">
            <a:avLst/>
          </a:prstGeom>
        </p:spPr>
        <p:txBody>
          <a:bodyPr/>
          <a:lstStyle/>
          <a:p>
            <a:fld id="{CC1A7FFB-7E9A-E347-8F80-8E2C647B3625}" type="slidenum">
              <a:rPr lang="nl-NL"/>
              <a:t>‹nr.›</a:t>
            </a:fld>
            <a:endParaRPr lang="nl-NL"/>
          </a:p>
        </p:txBody>
      </p:sp>
    </p:spTree>
    <p:extLst>
      <p:ext uri="{BB962C8B-B14F-4D97-AF65-F5344CB8AC3E}">
        <p14:creationId xmlns:p14="http://schemas.microsoft.com/office/powerpoint/2010/main" val="37339372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defRPr sz="2800"/>
            </a:lvl1pPr>
          </a:lstStyle>
          <a:p>
            <a:r>
              <a:rPr lang="nl-NL" dirty="0"/>
              <a:t>Titel </a:t>
            </a:r>
            <a:r>
              <a:rPr lang="nl-NL" dirty="0" err="1"/>
              <a:t>volgblad</a:t>
            </a:r>
            <a:r>
              <a:rPr lang="nl-NL" dirty="0"/>
              <a:t> </a:t>
            </a:r>
            <a:r>
              <a:rPr lang="nl-NL" dirty="0" err="1"/>
              <a:t>Arial</a:t>
            </a:r>
            <a:r>
              <a:rPr lang="nl-NL" dirty="0"/>
              <a:t> 28pt</a:t>
            </a:r>
          </a:p>
        </p:txBody>
      </p:sp>
      <p:sp>
        <p:nvSpPr>
          <p:cNvPr id="4" name="Tijdelijke aanduiding voor inhoud 3"/>
          <p:cNvSpPr>
            <a:spLocks noGrp="1"/>
          </p:cNvSpPr>
          <p:nvPr>
            <p:ph sz="half" idx="2"/>
          </p:nvPr>
        </p:nvSpPr>
        <p:spPr>
          <a:xfrm>
            <a:off x="457200" y="1285598"/>
            <a:ext cx="4040188" cy="2962275"/>
          </a:xfrm>
        </p:spPr>
        <p:txBody>
          <a:bodyPr>
            <a:normAutofit/>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p:txBody>
      </p:sp>
      <p:sp>
        <p:nvSpPr>
          <p:cNvPr id="6" name="Tijdelijke aanduiding voor inhoud 5"/>
          <p:cNvSpPr>
            <a:spLocks noGrp="1"/>
          </p:cNvSpPr>
          <p:nvPr>
            <p:ph sz="quarter" idx="4"/>
          </p:nvPr>
        </p:nvSpPr>
        <p:spPr>
          <a:xfrm>
            <a:off x="4645025" y="1285598"/>
            <a:ext cx="4041775" cy="2962275"/>
          </a:xfrm>
        </p:spPr>
        <p:txBody>
          <a:bodyPr>
            <a:normAutofit/>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p:txBody>
      </p:sp>
      <p:sp>
        <p:nvSpPr>
          <p:cNvPr id="7" name="Tijdelijke aanduiding voor datum 6"/>
          <p:cNvSpPr>
            <a:spLocks noGrp="1"/>
          </p:cNvSpPr>
          <p:nvPr>
            <p:ph type="dt" sz="half" idx="10"/>
          </p:nvPr>
        </p:nvSpPr>
        <p:spPr>
          <a:xfrm>
            <a:off x="457200" y="4767263"/>
            <a:ext cx="2133600" cy="274637"/>
          </a:xfrm>
          <a:prstGeom prst="rect">
            <a:avLst/>
          </a:prstGeom>
        </p:spPr>
        <p:txBody>
          <a:bodyPr/>
          <a:lstStyle/>
          <a:p>
            <a:endParaRPr lang="nl-NL" dirty="0"/>
          </a:p>
        </p:txBody>
      </p:sp>
      <p:sp>
        <p:nvSpPr>
          <p:cNvPr id="8" name="Tijdelijke aanduiding voor voettekst 7"/>
          <p:cNvSpPr>
            <a:spLocks noGrp="1"/>
          </p:cNvSpPr>
          <p:nvPr>
            <p:ph type="ftr" sz="quarter" idx="11"/>
          </p:nvPr>
        </p:nvSpPr>
        <p:spPr>
          <a:xfrm>
            <a:off x="1738642" y="4767263"/>
            <a:ext cx="4281158" cy="274637"/>
          </a:xfrm>
          <a:prstGeom prst="rect">
            <a:avLst/>
          </a:prstGeom>
        </p:spPr>
        <p:txBody>
          <a:bodyPr/>
          <a:lstStyle/>
          <a:p>
            <a:r>
              <a:rPr lang="nl-NL"/>
              <a:t>Masterconferentie Vereniging Hogescholen 26 maart 2019</a:t>
            </a:r>
          </a:p>
        </p:txBody>
      </p:sp>
      <p:sp>
        <p:nvSpPr>
          <p:cNvPr id="9" name="Tijdelijke aanduiding voor dianummer 8"/>
          <p:cNvSpPr>
            <a:spLocks noGrp="1"/>
          </p:cNvSpPr>
          <p:nvPr>
            <p:ph type="sldNum" sz="quarter" idx="12"/>
          </p:nvPr>
        </p:nvSpPr>
        <p:spPr>
          <a:xfrm>
            <a:off x="6553200" y="4767263"/>
            <a:ext cx="1610267" cy="274637"/>
          </a:xfrm>
          <a:prstGeom prst="rect">
            <a:avLst/>
          </a:prstGeom>
        </p:spPr>
        <p:txBody>
          <a:bodyPr/>
          <a:lstStyle/>
          <a:p>
            <a:fld id="{F3BC6476-EA18-C04A-BD06-B622CA55CE7C}" type="slidenum">
              <a:rPr lang="nl-NL" smtClean="0"/>
              <a:t>‹nr.›</a:t>
            </a:fld>
            <a:endParaRPr lang="nl-NL"/>
          </a:p>
        </p:txBody>
      </p:sp>
    </p:spTree>
    <p:extLst>
      <p:ext uri="{BB962C8B-B14F-4D97-AF65-F5344CB8AC3E}">
        <p14:creationId xmlns:p14="http://schemas.microsoft.com/office/powerpoint/2010/main" val="6790588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450"/>
          </a:xfrm>
        </p:spPr>
        <p:txBody>
          <a:bodyPr anchor="b">
            <a:noAutofit/>
          </a:bodyPr>
          <a:lstStyle>
            <a:lvl1pPr algn="l">
              <a:defRPr sz="2000" b="1"/>
            </a:lvl1pPr>
          </a:lstStyle>
          <a:p>
            <a:r>
              <a:rPr lang="nl-NL"/>
              <a:t>Klik om de stijl te bewerken</a:t>
            </a:r>
            <a:endParaRPr lang="nl-NL" dirty="0"/>
          </a:p>
        </p:txBody>
      </p:sp>
      <p:sp>
        <p:nvSpPr>
          <p:cNvPr id="3" name="Tijdelijke aanduiding voor afbeelding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Tree>
    <p:extLst>
      <p:ext uri="{BB962C8B-B14F-4D97-AF65-F5344CB8AC3E}">
        <p14:creationId xmlns:p14="http://schemas.microsoft.com/office/powerpoint/2010/main" val="29369334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elblad_NL">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7" y="2029"/>
            <a:ext cx="9134075" cy="5139439"/>
          </a:xfrm>
          <a:prstGeom prst="rect">
            <a:avLst/>
          </a:prstGeom>
        </p:spPr>
      </p:pic>
      <p:sp>
        <p:nvSpPr>
          <p:cNvPr id="9" name="Tijdelijke aanduiding voor voettekst 5"/>
          <p:cNvSpPr>
            <a:spLocks noGrp="1"/>
          </p:cNvSpPr>
          <p:nvPr>
            <p:ph type="ftr" sz="quarter" idx="11"/>
          </p:nvPr>
        </p:nvSpPr>
        <p:spPr>
          <a:xfrm>
            <a:off x="1492468" y="4630341"/>
            <a:ext cx="6366115" cy="273844"/>
          </a:xfrm>
          <a:prstGeom prst="rect">
            <a:avLst/>
          </a:prstGeom>
        </p:spPr>
        <p:txBody>
          <a:bodyPr/>
          <a:lstStyle>
            <a:lvl1pPr>
              <a:defRPr>
                <a:solidFill>
                  <a:srgbClr val="FFFFFF"/>
                </a:solidFill>
              </a:defRPr>
            </a:lvl1pPr>
          </a:lstStyle>
          <a:p>
            <a:r>
              <a:rPr lang="nl-NL"/>
              <a:t>Masterconferentie Vereniging Hogescholen 26 maart 2019</a:t>
            </a:r>
            <a:endParaRPr lang="nl-NL" dirty="0"/>
          </a:p>
        </p:txBody>
      </p:sp>
      <p:sp>
        <p:nvSpPr>
          <p:cNvPr id="10" name="Tijdelijke aanduiding voor dianummer 6"/>
          <p:cNvSpPr>
            <a:spLocks noGrp="1"/>
          </p:cNvSpPr>
          <p:nvPr>
            <p:ph type="sldNum" sz="quarter" idx="12"/>
          </p:nvPr>
        </p:nvSpPr>
        <p:spPr>
          <a:xfrm>
            <a:off x="8046189" y="4641986"/>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a:p>
        </p:txBody>
      </p:sp>
      <p:sp>
        <p:nvSpPr>
          <p:cNvPr id="2" name="Titel 1"/>
          <p:cNvSpPr>
            <a:spLocks noGrp="1"/>
          </p:cNvSpPr>
          <p:nvPr>
            <p:ph type="title"/>
          </p:nvPr>
        </p:nvSpPr>
        <p:spPr>
          <a:xfrm>
            <a:off x="1492468" y="1400775"/>
            <a:ext cx="7383518" cy="857250"/>
          </a:xfrm>
        </p:spPr>
        <p:txBody>
          <a:bodyPr/>
          <a:lstStyle/>
          <a:p>
            <a:r>
              <a:rPr lang="nl-NL"/>
              <a:t>Klik om de stijl te bewerken</a:t>
            </a:r>
            <a:endParaRPr lang="nl-NL" dirty="0"/>
          </a:p>
        </p:txBody>
      </p:sp>
      <p:sp>
        <p:nvSpPr>
          <p:cNvPr id="12" name="Tijdelijke aanduiding voor inhoud 2"/>
          <p:cNvSpPr>
            <a:spLocks noGrp="1"/>
          </p:cNvSpPr>
          <p:nvPr>
            <p:ph idx="1" hasCustomPrompt="1"/>
          </p:nvPr>
        </p:nvSpPr>
        <p:spPr>
          <a:xfrm>
            <a:off x="1492468" y="2221509"/>
            <a:ext cx="7383518" cy="2192807"/>
          </a:xfrm>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spTree>
    <p:extLst>
      <p:ext uri="{BB962C8B-B14F-4D97-AF65-F5344CB8AC3E}">
        <p14:creationId xmlns:p14="http://schemas.microsoft.com/office/powerpoint/2010/main" val="19531820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wee objecten">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4" y="2029"/>
            <a:ext cx="9134075" cy="5139440"/>
          </a:xfrm>
          <a:prstGeom prst="rect">
            <a:avLst/>
          </a:prstGeom>
        </p:spPr>
      </p:pic>
      <p:sp>
        <p:nvSpPr>
          <p:cNvPr id="8" name="Tijdelijke aanduiding voor voettekst 4"/>
          <p:cNvSpPr>
            <a:spLocks noGrp="1"/>
          </p:cNvSpPr>
          <p:nvPr>
            <p:ph type="ftr" sz="quarter" idx="11"/>
          </p:nvPr>
        </p:nvSpPr>
        <p:spPr>
          <a:xfrm>
            <a:off x="1676400" y="4630341"/>
            <a:ext cx="6182182" cy="273844"/>
          </a:xfrm>
          <a:prstGeom prst="rect">
            <a:avLst/>
          </a:prstGeom>
        </p:spPr>
        <p:txBody>
          <a:bodyPr/>
          <a:lstStyle/>
          <a:p>
            <a:r>
              <a:rPr lang="nl-NL"/>
              <a:t>Masterconferentie Vereniging Hogescholen 26 maart 2019</a:t>
            </a:r>
            <a:endParaRPr lang="nl-NL" dirty="0"/>
          </a:p>
        </p:txBody>
      </p:sp>
      <p:sp>
        <p:nvSpPr>
          <p:cNvPr id="9" name="Tijdelijke aanduiding voor dianummer 5"/>
          <p:cNvSpPr>
            <a:spLocks noGrp="1"/>
          </p:cNvSpPr>
          <p:nvPr>
            <p:ph type="sldNum" sz="quarter" idx="12"/>
          </p:nvPr>
        </p:nvSpPr>
        <p:spPr>
          <a:xfrm>
            <a:off x="8046187" y="4641986"/>
            <a:ext cx="829797" cy="273844"/>
          </a:xfrm>
          <a:prstGeom prst="rect">
            <a:avLst/>
          </a:prstGeom>
        </p:spPr>
        <p:txBody>
          <a:bodyPr/>
          <a:lstStyle/>
          <a:p>
            <a:fld id="{CC1A7FFB-7E9A-E347-8F80-8E2C647B3625}" type="slidenum">
              <a:rPr lang="nl-NL"/>
              <a:t>‹nr.›</a:t>
            </a:fld>
            <a:endParaRPr lang="nl-NL"/>
          </a:p>
        </p:txBody>
      </p:sp>
      <p:sp>
        <p:nvSpPr>
          <p:cNvPr id="13" name="Titel 1"/>
          <p:cNvSpPr>
            <a:spLocks noGrp="1"/>
          </p:cNvSpPr>
          <p:nvPr>
            <p:ph type="title"/>
          </p:nvPr>
        </p:nvSpPr>
        <p:spPr>
          <a:xfrm>
            <a:off x="1676400" y="1204346"/>
            <a:ext cx="7199586" cy="857250"/>
          </a:xfrm>
        </p:spPr>
        <p:txBody>
          <a:bodyPr/>
          <a:lstStyle>
            <a:lvl1pPr algn="r">
              <a:defRPr/>
            </a:lvl1pPr>
          </a:lstStyle>
          <a:p>
            <a:r>
              <a:rPr lang="nl-NL"/>
              <a:t>Klik om de stijl te bewerken</a:t>
            </a:r>
            <a:endParaRPr lang="nl-NL" dirty="0"/>
          </a:p>
        </p:txBody>
      </p:sp>
      <p:sp>
        <p:nvSpPr>
          <p:cNvPr id="14" name="Tijdelijke aanduiding voor inhoud 2"/>
          <p:cNvSpPr>
            <a:spLocks noGrp="1"/>
          </p:cNvSpPr>
          <p:nvPr>
            <p:ph idx="1" hasCustomPrompt="1"/>
          </p:nvPr>
        </p:nvSpPr>
        <p:spPr>
          <a:xfrm>
            <a:off x="1676400" y="2107096"/>
            <a:ext cx="7199586" cy="2447865"/>
          </a:xfrm>
        </p:spPr>
        <p:txBody>
          <a:bodyPr/>
          <a:lstStyle>
            <a:lvl1pPr algn="r">
              <a:defRPr sz="2400">
                <a:latin typeface="Arial"/>
                <a:cs typeface="Arial"/>
              </a:defRPr>
            </a:lvl1pPr>
            <a:lvl2pPr algn="r">
              <a:defRPr sz="2000"/>
            </a:lvl2pPr>
          </a:lstStyle>
          <a:p>
            <a:pPr lvl="0"/>
            <a:r>
              <a:rPr lang="nl-NL" dirty="0"/>
              <a:t>Klik om de tekststijl van het sjabloon te bewerken</a:t>
            </a:r>
          </a:p>
          <a:p>
            <a:pPr lvl="1"/>
            <a:r>
              <a:rPr lang="nl-NL" dirty="0"/>
              <a:t>Tweede niveau</a:t>
            </a:r>
          </a:p>
        </p:txBody>
      </p:sp>
    </p:spTree>
    <p:extLst>
      <p:ext uri="{BB962C8B-B14F-4D97-AF65-F5344CB8AC3E}">
        <p14:creationId xmlns:p14="http://schemas.microsoft.com/office/powerpoint/2010/main" val="19044437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3" name="Sub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 om de titelstijl van het model te bewerken</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28" y="4697902"/>
            <a:ext cx="1706197" cy="412566"/>
          </a:xfrm>
          <a:prstGeom prst="rect">
            <a:avLst/>
          </a:prstGeom>
        </p:spPr>
      </p:pic>
      <p:sp>
        <p:nvSpPr>
          <p:cNvPr id="12" name="Title 11"/>
          <p:cNvSpPr>
            <a:spLocks noGrp="1"/>
          </p:cNvSpPr>
          <p:nvPr>
            <p:ph type="title"/>
          </p:nvPr>
        </p:nvSpPr>
        <p:spPr>
          <a:xfrm>
            <a:off x="457200" y="762686"/>
            <a:ext cx="8229600" cy="1932104"/>
          </a:xfrm>
        </p:spPr>
        <p:txBody>
          <a:bodyPr/>
          <a:lstStyle/>
          <a:p>
            <a:r>
              <a:rPr lang="en-US"/>
              <a:t>Click to edit Master title style</a:t>
            </a:r>
            <a:endParaRPr lang="nl-NL"/>
          </a:p>
        </p:txBody>
      </p:sp>
    </p:spTree>
    <p:extLst>
      <p:ext uri="{BB962C8B-B14F-4D97-AF65-F5344CB8AC3E}">
        <p14:creationId xmlns:p14="http://schemas.microsoft.com/office/powerpoint/2010/main" val="3577763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oorblad-tekst-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srcRect/>
          <a:stretch/>
        </p:blipFill>
        <p:spPr>
          <a:xfrm>
            <a:off x="1" y="0"/>
            <a:ext cx="9143998" cy="5143499"/>
          </a:xfrm>
          <a:prstGeom prst="rect">
            <a:avLst/>
          </a:prstGeom>
        </p:spPr>
      </p:pic>
      <p:sp>
        <p:nvSpPr>
          <p:cNvPr id="9" name="Tijdelijke aanduiding voor voettekst 5"/>
          <p:cNvSpPr>
            <a:spLocks noGrp="1"/>
          </p:cNvSpPr>
          <p:nvPr>
            <p:ph type="ftr" sz="quarter" idx="11"/>
          </p:nvPr>
        </p:nvSpPr>
        <p:spPr>
          <a:xfrm>
            <a:off x="1492468" y="4630341"/>
            <a:ext cx="6366115" cy="273844"/>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8103600" y="4629600"/>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dirty="0"/>
          </a:p>
        </p:txBody>
      </p:sp>
      <p:sp>
        <p:nvSpPr>
          <p:cNvPr id="2" name="Titel 1"/>
          <p:cNvSpPr>
            <a:spLocks noGrp="1"/>
          </p:cNvSpPr>
          <p:nvPr>
            <p:ph type="title"/>
          </p:nvPr>
        </p:nvSpPr>
        <p:spPr>
          <a:xfrm>
            <a:off x="1492468" y="1137600"/>
            <a:ext cx="7440928" cy="857250"/>
          </a:xfrm>
          <a:prstGeom prst="rect">
            <a:avLst/>
          </a:prstGeom>
        </p:spPr>
        <p:txBody>
          <a:bodyPr/>
          <a:lstStyle/>
          <a:p>
            <a:r>
              <a:rPr lang="nl-NL"/>
              <a:t>Klik om de stijl te bewerken</a:t>
            </a:r>
            <a:endParaRPr lang="nl-NL" dirty="0"/>
          </a:p>
        </p:txBody>
      </p:sp>
      <p:sp>
        <p:nvSpPr>
          <p:cNvPr id="12" name="Tijdelijke aanduiding voor inhoud 2"/>
          <p:cNvSpPr>
            <a:spLocks noGrp="1"/>
          </p:cNvSpPr>
          <p:nvPr>
            <p:ph idx="1" hasCustomPrompt="1"/>
          </p:nvPr>
        </p:nvSpPr>
        <p:spPr>
          <a:xfrm>
            <a:off x="1492467" y="2044800"/>
            <a:ext cx="7440929" cy="2534400"/>
          </a:xfrm>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4016941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3000" b="1" cap="all"/>
            </a:lvl1pPr>
          </a:lstStyle>
          <a:p>
            <a:r>
              <a:rPr lang="nl-NL"/>
              <a:t>Titelstijl van model bewerken</a:t>
            </a:r>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Klik om de tekststijl van het model te bewerken</a:t>
            </a:r>
          </a:p>
        </p:txBody>
      </p:sp>
    </p:spTree>
    <p:extLst>
      <p:ext uri="{BB962C8B-B14F-4D97-AF65-F5344CB8AC3E}">
        <p14:creationId xmlns:p14="http://schemas.microsoft.com/office/powerpoint/2010/main" val="20843716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615366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3352593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Tree>
    <p:extLst>
      <p:ext uri="{BB962C8B-B14F-4D97-AF65-F5344CB8AC3E}">
        <p14:creationId xmlns:p14="http://schemas.microsoft.com/office/powerpoint/2010/main" val="20168295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1792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04787"/>
            <a:ext cx="3008313" cy="871538"/>
          </a:xfrm>
        </p:spPr>
        <p:txBody>
          <a:bodyPr anchor="b"/>
          <a:lstStyle>
            <a:lvl1pPr algn="l">
              <a:defRPr sz="1500" b="1"/>
            </a:lvl1pPr>
          </a:lstStyle>
          <a:p>
            <a:r>
              <a:rPr lang="nl-NL"/>
              <a:t>Titelstijl van model bewerken</a:t>
            </a:r>
          </a:p>
        </p:txBody>
      </p:sp>
      <p:sp>
        <p:nvSpPr>
          <p:cNvPr id="3" name="Tijdelijke aanduiding voor inhoud 2"/>
          <p:cNvSpPr>
            <a:spLocks noGrp="1"/>
          </p:cNvSpPr>
          <p:nvPr>
            <p:ph idx="1"/>
          </p:nvPr>
        </p:nvSpPr>
        <p:spPr>
          <a:xfrm>
            <a:off x="3575051"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Klik om de tekststijl van het model te bewerken</a:t>
            </a:r>
          </a:p>
        </p:txBody>
      </p:sp>
      <p:sp>
        <p:nvSpPr>
          <p:cNvPr id="5" name="Tijdelijke aanduiding voor datum 4"/>
          <p:cNvSpPr>
            <a:spLocks noGrp="1"/>
          </p:cNvSpPr>
          <p:nvPr>
            <p:ph type="dt" sz="half" idx="10"/>
          </p:nvPr>
        </p:nvSpPr>
        <p:spPr>
          <a:xfrm>
            <a:off x="457200" y="4767264"/>
            <a:ext cx="2133600" cy="273844"/>
          </a:xfrm>
          <a:prstGeom prst="rect">
            <a:avLst/>
          </a:prstGeom>
        </p:spPr>
        <p:txBody>
          <a:bodyPr/>
          <a:lstStyle/>
          <a:p>
            <a:fld id="{E532DAD2-F449-6C44-B3D1-3E760FD7140B}" type="datetime1">
              <a:rPr lang="nl-NL" smtClean="0"/>
              <a:t>31-1-2022</a:t>
            </a:fld>
            <a:endParaRPr lang="nl-NL"/>
          </a:p>
        </p:txBody>
      </p:sp>
      <p:sp>
        <p:nvSpPr>
          <p:cNvPr id="6" name="Tijdelijke aanduiding voor voettekst 5"/>
          <p:cNvSpPr>
            <a:spLocks noGrp="1"/>
          </p:cNvSpPr>
          <p:nvPr>
            <p:ph type="ftr" sz="quarter" idx="11"/>
          </p:nvPr>
        </p:nvSpPr>
        <p:spPr>
          <a:xfrm>
            <a:off x="3124200" y="4767264"/>
            <a:ext cx="2895600" cy="273844"/>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4767264"/>
            <a:ext cx="2133600" cy="273844"/>
          </a:xfrm>
          <a:prstGeom prst="rect">
            <a:avLst/>
          </a:prstGeom>
        </p:spPr>
        <p:txBody>
          <a:bodyPr/>
          <a:lstStyle/>
          <a:p>
            <a:fld id="{349A738E-829E-0948-A864-9C8C5E4C0A84}" type="slidenum">
              <a:rPr lang="nl-NL" smtClean="0"/>
              <a:t>‹nr.›</a:t>
            </a:fld>
            <a:endParaRPr lang="nl-NL"/>
          </a:p>
        </p:txBody>
      </p:sp>
    </p:spTree>
    <p:extLst>
      <p:ext uri="{BB962C8B-B14F-4D97-AF65-F5344CB8AC3E}">
        <p14:creationId xmlns:p14="http://schemas.microsoft.com/office/powerpoint/2010/main" val="2575110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1500" b="1"/>
            </a:lvl1pPr>
          </a:lstStyle>
          <a:p>
            <a:r>
              <a:rPr lang="nl-NL"/>
              <a:t>Titelstijl van model bewerken</a:t>
            </a:r>
          </a:p>
        </p:txBody>
      </p:sp>
      <p:sp>
        <p:nvSpPr>
          <p:cNvPr id="3" name="Tijdelijke aanduiding voor afbeelding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Klik om de tekststijl van het model te bewerken</a:t>
            </a:r>
          </a:p>
        </p:txBody>
      </p:sp>
      <p:sp>
        <p:nvSpPr>
          <p:cNvPr id="5" name="Tijdelijke aanduiding voor datum 4"/>
          <p:cNvSpPr>
            <a:spLocks noGrp="1"/>
          </p:cNvSpPr>
          <p:nvPr>
            <p:ph type="dt" sz="half" idx="10"/>
          </p:nvPr>
        </p:nvSpPr>
        <p:spPr>
          <a:xfrm>
            <a:off x="457200" y="4767264"/>
            <a:ext cx="2133600" cy="273844"/>
          </a:xfrm>
          <a:prstGeom prst="rect">
            <a:avLst/>
          </a:prstGeom>
        </p:spPr>
        <p:txBody>
          <a:bodyPr/>
          <a:lstStyle/>
          <a:p>
            <a:fld id="{88E998BA-4D7A-1C4C-84A6-34657AC8CE6F}" type="datetime1">
              <a:rPr lang="nl-NL" smtClean="0"/>
              <a:t>31-1-2022</a:t>
            </a:fld>
            <a:endParaRPr lang="nl-NL"/>
          </a:p>
        </p:txBody>
      </p:sp>
      <p:sp>
        <p:nvSpPr>
          <p:cNvPr id="6" name="Tijdelijke aanduiding voor voettekst 5"/>
          <p:cNvSpPr>
            <a:spLocks noGrp="1"/>
          </p:cNvSpPr>
          <p:nvPr>
            <p:ph type="ftr" sz="quarter" idx="11"/>
          </p:nvPr>
        </p:nvSpPr>
        <p:spPr>
          <a:xfrm>
            <a:off x="3124200" y="4767264"/>
            <a:ext cx="2895600" cy="273844"/>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4767264"/>
            <a:ext cx="2133600" cy="273844"/>
          </a:xfrm>
          <a:prstGeom prst="rect">
            <a:avLst/>
          </a:prstGeom>
        </p:spPr>
        <p:txBody>
          <a:bodyPr/>
          <a:lstStyle/>
          <a:p>
            <a:fld id="{349A738E-829E-0948-A864-9C8C5E4C0A84}" type="slidenum">
              <a:rPr lang="nl-NL" smtClean="0"/>
              <a:t>‹nr.›</a:t>
            </a:fld>
            <a:endParaRPr lang="nl-NL"/>
          </a:p>
        </p:txBody>
      </p:sp>
    </p:spTree>
    <p:extLst>
      <p:ext uri="{BB962C8B-B14F-4D97-AF65-F5344CB8AC3E}">
        <p14:creationId xmlns:p14="http://schemas.microsoft.com/office/powerpoint/2010/main" val="39920364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457200" y="4767264"/>
            <a:ext cx="2133600" cy="273844"/>
          </a:xfrm>
          <a:prstGeom prst="rect">
            <a:avLst/>
          </a:prstGeom>
        </p:spPr>
        <p:txBody>
          <a:bodyPr/>
          <a:lstStyle/>
          <a:p>
            <a:fld id="{0A56DBB2-A99A-A149-B37F-3E37089C4259}" type="datetime1">
              <a:rPr lang="nl-NL" smtClean="0"/>
              <a:t>31-1-2022</a:t>
            </a:fld>
            <a:endParaRPr lang="nl-NL"/>
          </a:p>
        </p:txBody>
      </p:sp>
      <p:sp>
        <p:nvSpPr>
          <p:cNvPr id="5" name="Tijdelijke aanduiding voor voettekst 4"/>
          <p:cNvSpPr>
            <a:spLocks noGrp="1"/>
          </p:cNvSpPr>
          <p:nvPr>
            <p:ph type="ftr" sz="quarter" idx="11"/>
          </p:nvPr>
        </p:nvSpPr>
        <p:spPr>
          <a:xfrm>
            <a:off x="3124200" y="4767264"/>
            <a:ext cx="2895600" cy="273844"/>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4767264"/>
            <a:ext cx="2133600" cy="273844"/>
          </a:xfrm>
          <a:prstGeom prst="rect">
            <a:avLst/>
          </a:prstGeom>
        </p:spPr>
        <p:txBody>
          <a:bodyPr/>
          <a:lstStyle/>
          <a:p>
            <a:fld id="{349A738E-829E-0948-A864-9C8C5E4C0A84}" type="slidenum">
              <a:rPr lang="nl-NL" smtClean="0"/>
              <a:t>‹nr.›</a:t>
            </a:fld>
            <a:endParaRPr lang="nl-NL"/>
          </a:p>
        </p:txBody>
      </p:sp>
    </p:spTree>
    <p:extLst>
      <p:ext uri="{BB962C8B-B14F-4D97-AF65-F5344CB8AC3E}">
        <p14:creationId xmlns:p14="http://schemas.microsoft.com/office/powerpoint/2010/main" val="23751204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80"/>
            <a:ext cx="2057400" cy="4388644"/>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457200" y="205980"/>
            <a:ext cx="6019800" cy="4388644"/>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457200" y="4767264"/>
            <a:ext cx="2133600" cy="273844"/>
          </a:xfrm>
          <a:prstGeom prst="rect">
            <a:avLst/>
          </a:prstGeom>
        </p:spPr>
        <p:txBody>
          <a:bodyPr/>
          <a:lstStyle/>
          <a:p>
            <a:fld id="{0DCFAC0B-6821-9D4C-956F-F601B2C9FDFF}" type="datetime1">
              <a:rPr lang="nl-NL" smtClean="0"/>
              <a:t>31-1-2022</a:t>
            </a:fld>
            <a:endParaRPr lang="nl-NL"/>
          </a:p>
        </p:txBody>
      </p:sp>
      <p:sp>
        <p:nvSpPr>
          <p:cNvPr id="5" name="Tijdelijke aanduiding voor voettekst 4"/>
          <p:cNvSpPr>
            <a:spLocks noGrp="1"/>
          </p:cNvSpPr>
          <p:nvPr>
            <p:ph type="ftr" sz="quarter" idx="11"/>
          </p:nvPr>
        </p:nvSpPr>
        <p:spPr>
          <a:xfrm>
            <a:off x="3124200" y="4767264"/>
            <a:ext cx="2895600" cy="273844"/>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4767264"/>
            <a:ext cx="2133600" cy="273844"/>
          </a:xfrm>
          <a:prstGeom prst="rect">
            <a:avLst/>
          </a:prstGeom>
        </p:spPr>
        <p:txBody>
          <a:bodyPr/>
          <a:lstStyle/>
          <a:p>
            <a:fld id="{349A738E-829E-0948-A864-9C8C5E4C0A84}" type="slidenum">
              <a:rPr lang="nl-NL" smtClean="0"/>
              <a:t>‹nr.›</a:t>
            </a:fld>
            <a:endParaRPr lang="nl-NL"/>
          </a:p>
        </p:txBody>
      </p:sp>
    </p:spTree>
    <p:extLst>
      <p:ext uri="{BB962C8B-B14F-4D97-AF65-F5344CB8AC3E}">
        <p14:creationId xmlns:p14="http://schemas.microsoft.com/office/powerpoint/2010/main" val="3330935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oorblad-tekst-3">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srcRect/>
          <a:stretch/>
        </p:blipFill>
        <p:spPr>
          <a:xfrm>
            <a:off x="0" y="0"/>
            <a:ext cx="9144000" cy="5143500"/>
          </a:xfrm>
          <a:prstGeom prst="rect">
            <a:avLst/>
          </a:prstGeom>
        </p:spPr>
      </p:pic>
      <p:sp>
        <p:nvSpPr>
          <p:cNvPr id="8" name="Tijdelijke aanduiding voor voettekst 4"/>
          <p:cNvSpPr>
            <a:spLocks noGrp="1"/>
          </p:cNvSpPr>
          <p:nvPr>
            <p:ph type="ftr" sz="quarter" idx="11"/>
          </p:nvPr>
        </p:nvSpPr>
        <p:spPr>
          <a:xfrm>
            <a:off x="1494000" y="4630341"/>
            <a:ext cx="6364800" cy="273844"/>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dirty="0"/>
          </a:p>
        </p:txBody>
      </p:sp>
      <p:sp>
        <p:nvSpPr>
          <p:cNvPr id="13" name="Titel 1"/>
          <p:cNvSpPr>
            <a:spLocks noGrp="1"/>
          </p:cNvSpPr>
          <p:nvPr>
            <p:ph type="title"/>
          </p:nvPr>
        </p:nvSpPr>
        <p:spPr>
          <a:xfrm>
            <a:off x="1494000" y="1136590"/>
            <a:ext cx="7439396" cy="857250"/>
          </a:xfrm>
          <a:prstGeom prst="rect">
            <a:avLst/>
          </a:prstGeom>
        </p:spPr>
        <p:txBody>
          <a:bodyPr/>
          <a:lstStyle>
            <a:lvl1pPr algn="r">
              <a:defRPr/>
            </a:lvl1pPr>
          </a:lstStyle>
          <a:p>
            <a:r>
              <a:rPr lang="nl-NL"/>
              <a:t>Klik om de stijl te bewerken</a:t>
            </a:r>
            <a:endParaRPr lang="nl-NL" dirty="0"/>
          </a:p>
        </p:txBody>
      </p:sp>
      <p:sp>
        <p:nvSpPr>
          <p:cNvPr id="14" name="Tijdelijke aanduiding voor inhoud 2"/>
          <p:cNvSpPr>
            <a:spLocks noGrp="1"/>
          </p:cNvSpPr>
          <p:nvPr>
            <p:ph idx="1" hasCustomPrompt="1"/>
          </p:nvPr>
        </p:nvSpPr>
        <p:spPr>
          <a:xfrm>
            <a:off x="1494000" y="2044800"/>
            <a:ext cx="7439396" cy="2535583"/>
          </a:xfrm>
        </p:spPr>
        <p:txBody>
          <a:bodyPr/>
          <a:lstStyle>
            <a:lvl1pPr algn="r">
              <a:defRPr sz="2400">
                <a:latin typeface="Arial"/>
                <a:cs typeface="Arial"/>
              </a:defRPr>
            </a:lvl1pPr>
            <a:lvl2pPr algn="r">
              <a:defRPr sz="2000"/>
            </a:lvl2pPr>
          </a:lstStyle>
          <a:p>
            <a:pPr lvl="0"/>
            <a:r>
              <a:rPr lang="nl-NL" dirty="0"/>
              <a:t>Klik om de tekststijl van het sjabloon te bewerken</a:t>
            </a:r>
          </a:p>
          <a:p>
            <a:pPr lvl="1"/>
            <a:r>
              <a:rPr lang="nl-NL" dirty="0"/>
              <a:t>Tweede niveau</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10" name="Group 9"/>
          <p:cNvGrpSpPr/>
          <p:nvPr/>
        </p:nvGrpSpPr>
        <p:grpSpPr>
          <a:xfrm>
            <a:off x="0" y="0"/>
            <a:ext cx="9141619" cy="5154170"/>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5263556" y="5747514"/>
              <a:ext cx="1636776" cy="612648"/>
            </a:xfrm>
            <a:prstGeom prst="rect">
              <a:avLst/>
            </a:prstGeom>
          </p:spPr>
        </p:pic>
      </p:grpSp>
      <p:sp>
        <p:nvSpPr>
          <p:cNvPr id="2" name="Title 1"/>
          <p:cNvSpPr>
            <a:spLocks noGrp="1"/>
          </p:cNvSpPr>
          <p:nvPr>
            <p:ph type="ctrTitle"/>
          </p:nvPr>
        </p:nvSpPr>
        <p:spPr>
          <a:xfrm>
            <a:off x="2019299" y="1403349"/>
            <a:ext cx="5111752" cy="1136650"/>
          </a:xfrm>
        </p:spPr>
        <p:txBody>
          <a:bodyPr anchor="b">
            <a:noAutofit/>
          </a:bodyPr>
          <a:lstStyle>
            <a:lvl1pPr algn="ctr">
              <a:defRPr sz="4050">
                <a:effectLst/>
              </a:defRPr>
            </a:lvl1pPr>
          </a:lstStyle>
          <a:p>
            <a:r>
              <a:rPr lang="nl-NL"/>
              <a:t>Titelstijl van model bewerken</a:t>
            </a:r>
            <a:endParaRPr lang="en-US" dirty="0"/>
          </a:p>
        </p:txBody>
      </p:sp>
      <p:sp>
        <p:nvSpPr>
          <p:cNvPr id="3" name="Subtitle 2"/>
          <p:cNvSpPr>
            <a:spLocks noGrp="1"/>
          </p:cNvSpPr>
          <p:nvPr>
            <p:ph type="subTitle" idx="1"/>
          </p:nvPr>
        </p:nvSpPr>
        <p:spPr>
          <a:xfrm>
            <a:off x="2019299" y="2743198"/>
            <a:ext cx="5111752" cy="9906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a:xfrm>
            <a:off x="5987425" y="3778247"/>
            <a:ext cx="673100" cy="209550"/>
          </a:xfrm>
        </p:spPr>
        <p:txBody>
          <a:bodyPr/>
          <a:lstStyle/>
          <a:p>
            <a:fld id="{B61BEF0D-F0BB-DE4B-95CE-6DB70DBA9567}" type="datetimeFigureOut">
              <a:rPr lang="en-US" smtClean="0"/>
              <a:pPr/>
              <a:t>1/31/2022</a:t>
            </a:fld>
            <a:endParaRPr lang="en-US" dirty="0"/>
          </a:p>
        </p:txBody>
      </p:sp>
      <p:sp>
        <p:nvSpPr>
          <p:cNvPr id="5" name="Footer Placeholder 4"/>
          <p:cNvSpPr>
            <a:spLocks noGrp="1"/>
          </p:cNvSpPr>
          <p:nvPr>
            <p:ph type="ftr" sz="quarter" idx="11"/>
          </p:nvPr>
        </p:nvSpPr>
        <p:spPr>
          <a:xfrm>
            <a:off x="2019298" y="3778247"/>
            <a:ext cx="3910976" cy="209550"/>
          </a:xfrm>
        </p:spPr>
        <p:txBody>
          <a:bodyPr/>
          <a:lstStyle/>
          <a:p>
            <a:endParaRPr lang="en-US" dirty="0"/>
          </a:p>
        </p:txBody>
      </p:sp>
      <p:sp>
        <p:nvSpPr>
          <p:cNvPr id="6" name="Slide Number Placeholder 5"/>
          <p:cNvSpPr>
            <a:spLocks noGrp="1"/>
          </p:cNvSpPr>
          <p:nvPr>
            <p:ph type="sldNum" sz="quarter" idx="12"/>
          </p:nvPr>
        </p:nvSpPr>
        <p:spPr>
          <a:xfrm>
            <a:off x="6717676" y="3778247"/>
            <a:ext cx="413375" cy="209550"/>
          </a:xfrm>
        </p:spPr>
        <p:txBody>
          <a:bodyPr/>
          <a:lstStyle/>
          <a:p>
            <a:fld id="{D57F1E4F-1CFF-5643-939E-217C01CDF565}" type="slidenum">
              <a:rPr lang="en-US" smtClean="0"/>
              <a:pPr/>
              <a:t>‹nr.›</a:t>
            </a:fld>
            <a:endParaRPr lang="en-US" dirty="0"/>
          </a:p>
        </p:txBody>
      </p:sp>
      <p:cxnSp>
        <p:nvCxnSpPr>
          <p:cNvPr id="15" name="Straight Connector 14"/>
          <p:cNvCxnSpPr/>
          <p:nvPr/>
        </p:nvCxnSpPr>
        <p:spPr>
          <a:xfrm>
            <a:off x="2019299" y="2641598"/>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71817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cxnSp>
        <p:nvCxnSpPr>
          <p:cNvPr id="7" name="Straight Connector 6"/>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a:t>Titelstijl van model bewerken</a:t>
            </a:r>
            <a:endParaRPr lang="en-US" dirty="0"/>
          </a:p>
        </p:txBody>
      </p:sp>
      <p:sp>
        <p:nvSpPr>
          <p:cNvPr id="3" name="Content Placeholder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pPr/>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pPr/>
              <a:t>‹nr.›</a:t>
            </a:fld>
            <a:endParaRPr lang="en-US" dirty="0"/>
          </a:p>
        </p:txBody>
      </p:sp>
    </p:spTree>
    <p:extLst>
      <p:ext uri="{BB962C8B-B14F-4D97-AF65-F5344CB8AC3E}">
        <p14:creationId xmlns:p14="http://schemas.microsoft.com/office/powerpoint/2010/main" val="24514678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511302" y="1314454"/>
            <a:ext cx="6119016" cy="1366886"/>
          </a:xfrm>
        </p:spPr>
        <p:txBody>
          <a:bodyPr anchor="b">
            <a:normAutofit/>
          </a:bodyPr>
          <a:lstStyle>
            <a:lvl1pPr algn="ctr">
              <a:defRPr sz="3300" b="0" cap="none"/>
            </a:lvl1pPr>
          </a:lstStyle>
          <a:p>
            <a:r>
              <a:rPr lang="nl-NL"/>
              <a:t>Titelstijl van model bewerken</a:t>
            </a:r>
            <a:endParaRPr lang="en-US" dirty="0"/>
          </a:p>
        </p:txBody>
      </p:sp>
      <p:sp>
        <p:nvSpPr>
          <p:cNvPr id="3" name="Text Placeholder 2"/>
          <p:cNvSpPr>
            <a:spLocks noGrp="1"/>
          </p:cNvSpPr>
          <p:nvPr>
            <p:ph type="body" idx="1"/>
          </p:nvPr>
        </p:nvSpPr>
        <p:spPr>
          <a:xfrm>
            <a:off x="1511300" y="2884539"/>
            <a:ext cx="6119018" cy="715910"/>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Klik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16" name="Straight Connector 15"/>
          <p:cNvCxnSpPr/>
          <p:nvPr/>
        </p:nvCxnSpPr>
        <p:spPr>
          <a:xfrm>
            <a:off x="1509542" y="2782939"/>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62778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Content Placeholder 2"/>
          <p:cNvSpPr>
            <a:spLocks noGrp="1"/>
          </p:cNvSpPr>
          <p:nvPr>
            <p:ph sz="half" idx="1"/>
          </p:nvPr>
        </p:nvSpPr>
        <p:spPr>
          <a:xfrm>
            <a:off x="973836" y="1920240"/>
            <a:ext cx="3538728" cy="2482596"/>
          </a:xfrm>
        </p:spPr>
        <p:txBody>
          <a:bodyPr>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36008" y="1920240"/>
            <a:ext cx="3538728" cy="2482596"/>
          </a:xfrm>
        </p:spPr>
        <p:txBody>
          <a:bodyPr>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6" name="Footer Placeholder 5"/>
          <p:cNvSpPr>
            <a:spLocks noGrp="1"/>
          </p:cNvSpPr>
          <p:nvPr>
            <p:ph type="ftr" sz="quarter" idx="11"/>
          </p:nvPr>
        </p:nvSpPr>
        <p:spPr/>
        <p:txBody>
          <a:bodyPr/>
          <a:lstStyle/>
          <a:p>
            <a:r>
              <a:rPr lang="en-US"/>
              <a:t>Een ander perspectief op ontwikkelingswerk</a:t>
            </a:r>
            <a:endParaRPr lang="en-US" dirty="0"/>
          </a:p>
        </p:txBody>
      </p:sp>
      <p:sp>
        <p:nvSpPr>
          <p:cNvPr id="7" name="Slide Number Placeholder 6"/>
          <p:cNvSpPr>
            <a:spLocks noGrp="1"/>
          </p:cNvSpPr>
          <p:nvPr>
            <p:ph type="sldNum" sz="quarter" idx="12"/>
          </p:nvPr>
        </p:nvSpPr>
        <p:spPr/>
        <p:txBody>
          <a:bodyPr/>
          <a:lstStyle/>
          <a:p>
            <a:endParaRPr lang="en-US" dirty="0"/>
          </a:p>
        </p:txBody>
      </p:sp>
      <p:cxnSp>
        <p:nvCxnSpPr>
          <p:cNvPr id="8" name="Straight Connector 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88681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Titelstijl van model bewerken</a:t>
            </a:r>
            <a:endParaRPr lang="en-US" dirty="0"/>
          </a:p>
        </p:txBody>
      </p:sp>
      <p:sp>
        <p:nvSpPr>
          <p:cNvPr id="3" name="Text Placeholder 2"/>
          <p:cNvSpPr>
            <a:spLocks noGrp="1"/>
          </p:cNvSpPr>
          <p:nvPr>
            <p:ph type="body" idx="1"/>
          </p:nvPr>
        </p:nvSpPr>
        <p:spPr>
          <a:xfrm>
            <a:off x="971550" y="1993900"/>
            <a:ext cx="3538728" cy="432197"/>
          </a:xfrm>
        </p:spPr>
        <p:txBody>
          <a:bodyPr anchor="b">
            <a:noAutofit/>
          </a:bodyPr>
          <a:lstStyle>
            <a:lvl1pPr marL="0" indent="0">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tekststijl van het model te bewerken</a:t>
            </a:r>
          </a:p>
        </p:txBody>
      </p:sp>
      <p:sp>
        <p:nvSpPr>
          <p:cNvPr id="4" name="Content Placeholder 3"/>
          <p:cNvSpPr>
            <a:spLocks noGrp="1"/>
          </p:cNvSpPr>
          <p:nvPr>
            <p:ph sz="half" idx="2"/>
          </p:nvPr>
        </p:nvSpPr>
        <p:spPr>
          <a:xfrm>
            <a:off x="971550" y="2432447"/>
            <a:ext cx="3538728" cy="1974454"/>
          </a:xfrm>
        </p:spPr>
        <p:txBody>
          <a:bodyPr anchor="t">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35503" y="1993900"/>
            <a:ext cx="3538728" cy="432197"/>
          </a:xfrm>
        </p:spPr>
        <p:txBody>
          <a:bodyPr anchor="b">
            <a:noAutofit/>
          </a:bodyPr>
          <a:lstStyle>
            <a:lvl1pPr marL="0" indent="0">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tekststijl van het model te bewerken</a:t>
            </a:r>
          </a:p>
        </p:txBody>
      </p:sp>
      <p:sp>
        <p:nvSpPr>
          <p:cNvPr id="6" name="Content Placeholder 5"/>
          <p:cNvSpPr>
            <a:spLocks noGrp="1"/>
          </p:cNvSpPr>
          <p:nvPr>
            <p:ph sz="quarter" idx="4"/>
          </p:nvPr>
        </p:nvSpPr>
        <p:spPr>
          <a:xfrm>
            <a:off x="4635503" y="2432447"/>
            <a:ext cx="3538728" cy="1974454"/>
          </a:xfrm>
        </p:spPr>
        <p:txBody>
          <a:bodyPr anchor="t">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18" name="Straight Connector 1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55767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04052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1402613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70359" y="1041401"/>
            <a:ext cx="2788841" cy="1028700"/>
          </a:xfrm>
        </p:spPr>
        <p:txBody>
          <a:bodyPr anchor="b">
            <a:normAutofit/>
          </a:bodyPr>
          <a:lstStyle>
            <a:lvl1pPr algn="ctr">
              <a:defRPr sz="1800" b="0"/>
            </a:lvl1pPr>
          </a:lstStyle>
          <a:p>
            <a:r>
              <a:rPr lang="nl-NL"/>
              <a:t>Titelstijl van model bewerken</a:t>
            </a:r>
            <a:endParaRPr lang="en-US" dirty="0"/>
          </a:p>
        </p:txBody>
      </p:sp>
      <p:sp>
        <p:nvSpPr>
          <p:cNvPr id="3" name="Content Placeholder 2"/>
          <p:cNvSpPr>
            <a:spLocks noGrp="1"/>
          </p:cNvSpPr>
          <p:nvPr>
            <p:ph idx="1"/>
          </p:nvPr>
        </p:nvSpPr>
        <p:spPr>
          <a:xfrm>
            <a:off x="4064001" y="736599"/>
            <a:ext cx="4102100" cy="3670301"/>
          </a:xfrm>
        </p:spPr>
        <p:txBody>
          <a:bodyPr anchor="ctr">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970359" y="2273299"/>
            <a:ext cx="2788841" cy="1828803"/>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Klik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16" name="Straight Connector 15"/>
          <p:cNvCxnSpPr/>
          <p:nvPr/>
        </p:nvCxnSpPr>
        <p:spPr>
          <a:xfrm>
            <a:off x="1047127" y="2184400"/>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84005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71549" y="1412874"/>
            <a:ext cx="4681362" cy="1028700"/>
          </a:xfrm>
        </p:spPr>
        <p:txBody>
          <a:bodyPr anchor="b">
            <a:normAutofit/>
          </a:bodyPr>
          <a:lstStyle>
            <a:lvl1pPr algn="ctr">
              <a:defRPr sz="2100" b="0"/>
            </a:lvl1pPr>
          </a:lstStyle>
          <a:p>
            <a:r>
              <a:rPr lang="nl-NL"/>
              <a:t>Titelstijl van model bewerken</a:t>
            </a:r>
            <a:endParaRPr lang="en-US" dirty="0"/>
          </a:p>
        </p:txBody>
      </p:sp>
      <p:sp>
        <p:nvSpPr>
          <p:cNvPr id="17" name="Picture Placeholder 2"/>
          <p:cNvSpPr>
            <a:spLocks noGrp="1" noChangeAspect="1"/>
          </p:cNvSpPr>
          <p:nvPr>
            <p:ph type="pic" idx="1"/>
          </p:nvPr>
        </p:nvSpPr>
        <p:spPr>
          <a:xfrm>
            <a:off x="6071124" y="781050"/>
            <a:ext cx="2297510" cy="35814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nl-NL"/>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971549" y="2441574"/>
            <a:ext cx="4681362" cy="1371600"/>
          </a:xfrm>
        </p:spPr>
        <p:txBody>
          <a:bodyPr anchor="t">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Klik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025802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anorama-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71551" y="3611561"/>
            <a:ext cx="7207250" cy="425054"/>
          </a:xfrm>
        </p:spPr>
        <p:txBody>
          <a:bodyPr anchor="b">
            <a:normAutofit/>
          </a:bodyPr>
          <a:lstStyle>
            <a:lvl1pPr algn="ctr">
              <a:defRPr sz="1800" b="0"/>
            </a:lvl1pPr>
          </a:lstStyle>
          <a:p>
            <a:r>
              <a:rPr lang="nl-NL"/>
              <a:t>Titelstijl van model bewerken</a:t>
            </a:r>
            <a:endParaRPr lang="en-US" dirty="0"/>
          </a:p>
        </p:txBody>
      </p:sp>
      <p:sp>
        <p:nvSpPr>
          <p:cNvPr id="3" name="Picture Placeholder 2"/>
          <p:cNvSpPr>
            <a:spLocks noGrp="1" noChangeAspect="1"/>
          </p:cNvSpPr>
          <p:nvPr>
            <p:ph type="pic" idx="1"/>
          </p:nvPr>
        </p:nvSpPr>
        <p:spPr>
          <a:xfrm>
            <a:off x="781070" y="781050"/>
            <a:ext cx="7579479" cy="2501902"/>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nl-NL"/>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971551" y="4036615"/>
            <a:ext cx="7207250"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Klik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6" name="Footer Placeholder 5"/>
          <p:cNvSpPr>
            <a:spLocks noGrp="1"/>
          </p:cNvSpPr>
          <p:nvPr>
            <p:ph type="ftr" sz="quarter" idx="11"/>
          </p:nvPr>
        </p:nvSpPr>
        <p:spPr/>
        <p:txBody>
          <a:bodyPr/>
          <a:lstStyle/>
          <a:p>
            <a:r>
              <a:rPr lang="en-US"/>
              <a:t>Een ander perspectief op ontwikkelingswerk</a:t>
            </a:r>
            <a:endParaRPr lang="en-US" dirty="0"/>
          </a:p>
        </p:txBody>
      </p:sp>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938775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volgpagina-titel-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212400" y="1200151"/>
            <a:ext cx="8722799" cy="2874582"/>
          </a:xfrm>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sp>
        <p:nvSpPr>
          <p:cNvPr id="7" name="Tijdelijke aanduiding voor voettekst 4"/>
          <p:cNvSpPr>
            <a:spLocks noGrp="1"/>
          </p:cNvSpPr>
          <p:nvPr>
            <p:ph type="ftr" sz="quarter" idx="11"/>
          </p:nvPr>
        </p:nvSpPr>
        <p:spPr>
          <a:xfrm>
            <a:off x="1494000" y="4630341"/>
            <a:ext cx="6364800" cy="273844"/>
          </a:xfrm>
          <a:prstGeom prst="rect">
            <a:avLst/>
          </a:prstGeom>
        </p:spPr>
        <p:txBody>
          <a:bodyPr/>
          <a:lstStyle/>
          <a:p>
            <a:endParaRPr lang="nl-NL" dirty="0"/>
          </a:p>
        </p:txBody>
      </p:sp>
      <p:sp>
        <p:nvSpPr>
          <p:cNvPr id="8"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dirty="0"/>
          </a:p>
        </p:txBody>
      </p:sp>
      <p:sp>
        <p:nvSpPr>
          <p:cNvPr id="4" name="Titel 3">
            <a:extLst>
              <a:ext uri="{FF2B5EF4-FFF2-40B4-BE49-F238E27FC236}">
                <a16:creationId xmlns:a16="http://schemas.microsoft.com/office/drawing/2014/main" id="{E2EE66E6-DAAA-514E-8E4A-56C847E2AF07}"/>
              </a:ext>
            </a:extLst>
          </p:cNvPr>
          <p:cNvSpPr>
            <a:spLocks noGrp="1"/>
          </p:cNvSpPr>
          <p:nvPr>
            <p:ph type="title"/>
          </p:nvPr>
        </p:nvSpPr>
        <p:spPr>
          <a:xfrm>
            <a:off x="212400" y="206375"/>
            <a:ext cx="8722800" cy="857250"/>
          </a:xfrm>
          <a:prstGeom prst="rect">
            <a:avLst/>
          </a:prstGeom>
        </p:spPr>
        <p:txBody>
          <a:bodyPr/>
          <a:lstStyle/>
          <a:p>
            <a:r>
              <a:rPr lang="nl-NL"/>
              <a:t>Klik om de stijl te bewerken</a:t>
            </a:r>
            <a:endParaRPr lang="nl-NL" dirty="0"/>
          </a:p>
        </p:txBody>
      </p:sp>
    </p:spTree>
    <p:extLst>
      <p:ext uri="{BB962C8B-B14F-4D97-AF65-F5344CB8AC3E}">
        <p14:creationId xmlns:p14="http://schemas.microsoft.com/office/powerpoint/2010/main" val="41306218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77901" y="736599"/>
            <a:ext cx="7194549" cy="2216151"/>
          </a:xfrm>
        </p:spPr>
        <p:txBody>
          <a:bodyPr anchor="ctr">
            <a:normAutofit/>
          </a:bodyPr>
          <a:lstStyle>
            <a:lvl1pPr algn="ctr">
              <a:defRPr sz="2400" b="0" cap="none"/>
            </a:lvl1pPr>
          </a:lstStyle>
          <a:p>
            <a:r>
              <a:rPr lang="nl-NL"/>
              <a:t>Titelstijl van model bewerken</a:t>
            </a:r>
            <a:endParaRPr lang="en-US" dirty="0"/>
          </a:p>
        </p:txBody>
      </p:sp>
      <p:sp>
        <p:nvSpPr>
          <p:cNvPr id="3" name="Text Placeholder 2"/>
          <p:cNvSpPr>
            <a:spLocks noGrp="1"/>
          </p:cNvSpPr>
          <p:nvPr>
            <p:ph type="body" idx="1"/>
          </p:nvPr>
        </p:nvSpPr>
        <p:spPr>
          <a:xfrm>
            <a:off x="977901" y="3257550"/>
            <a:ext cx="7194549"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Klik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15" name="Straight Connector 14"/>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63309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it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778001"/>
          </a:xfrm>
        </p:spPr>
        <p:txBody>
          <a:bodyPr anchor="ctr">
            <a:normAutofit/>
          </a:bodyPr>
          <a:lstStyle>
            <a:lvl1pPr algn="ctr">
              <a:defRPr sz="2400" b="0" cap="none">
                <a:solidFill>
                  <a:schemeClr val="tx1"/>
                </a:solidFill>
              </a:defRPr>
            </a:lvl1pPr>
          </a:lstStyle>
          <a:p>
            <a:r>
              <a:rPr lang="nl-NL"/>
              <a:t>Titelstijl van model bewerken</a:t>
            </a:r>
            <a:endParaRPr lang="en-US" dirty="0"/>
          </a:p>
        </p:txBody>
      </p:sp>
      <p:sp>
        <p:nvSpPr>
          <p:cNvPr id="10" name="Text Placeholder 9"/>
          <p:cNvSpPr>
            <a:spLocks noGrp="1"/>
          </p:cNvSpPr>
          <p:nvPr>
            <p:ph type="body" sz="quarter" idx="13"/>
          </p:nvPr>
        </p:nvSpPr>
        <p:spPr>
          <a:xfrm>
            <a:off x="1256109" y="2514600"/>
            <a:ext cx="6629402" cy="438150"/>
          </a:xfrm>
        </p:spPr>
        <p:txBody>
          <a:bodyPr anchor="ctr">
            <a:normAutofit/>
          </a:bodyPr>
          <a:lstStyle>
            <a:lvl1pPr marL="0" indent="0" algn="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nl-NL"/>
              <a:t>Klik om de tekststijl van het model te bewerken</a:t>
            </a:r>
          </a:p>
        </p:txBody>
      </p:sp>
      <p:sp>
        <p:nvSpPr>
          <p:cNvPr id="3" name="Text Placeholder 2"/>
          <p:cNvSpPr>
            <a:spLocks noGrp="1"/>
          </p:cNvSpPr>
          <p:nvPr>
            <p:ph type="body" idx="1"/>
          </p:nvPr>
        </p:nvSpPr>
        <p:spPr>
          <a:xfrm>
            <a:off x="971551" y="3257550"/>
            <a:ext cx="7207250"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Klik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5" name="Footer Placeholder 4"/>
          <p:cNvSpPr>
            <a:spLocks noGrp="1"/>
          </p:cNvSpPr>
          <p:nvPr>
            <p:ph type="ftr" sz="quarter" idx="11"/>
          </p:nvPr>
        </p:nvSpPr>
        <p:spPr/>
        <p:txBody>
          <a:bodyPr/>
          <a:lstStyle/>
          <a:p>
            <a:r>
              <a:rPr lang="en-US"/>
              <a:t>Een ander perspectief op ontwikkelingswerk</a:t>
            </a:r>
            <a:endParaRPr lang="en-US" dirty="0"/>
          </a:p>
        </p:txBody>
      </p:sp>
      <p:sp>
        <p:nvSpPr>
          <p:cNvPr id="6" name="Slide Number Placeholder 5"/>
          <p:cNvSpPr>
            <a:spLocks noGrp="1"/>
          </p:cNvSpPr>
          <p:nvPr>
            <p:ph type="sldNum" sz="quarter" idx="12"/>
          </p:nvPr>
        </p:nvSpPr>
        <p:spPr/>
        <p:txBody>
          <a:bodyPr/>
          <a:lstStyle/>
          <a:p>
            <a:endParaRPr lang="en-US" dirty="0"/>
          </a:p>
        </p:txBody>
      </p:sp>
      <p:sp>
        <p:nvSpPr>
          <p:cNvPr id="14" name="TextBox 13"/>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950200" y="2120903"/>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19" name="Straight Connector 18"/>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92557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71552" y="2481436"/>
            <a:ext cx="7207251" cy="1101600"/>
          </a:xfrm>
        </p:spPr>
        <p:txBody>
          <a:bodyPr anchor="b">
            <a:normAutofit/>
          </a:bodyPr>
          <a:lstStyle>
            <a:lvl1pPr algn="l">
              <a:defRPr sz="2400" b="0" cap="none"/>
            </a:lvl1pPr>
          </a:lstStyle>
          <a:p>
            <a:r>
              <a:rPr lang="nl-NL"/>
              <a:t>Titelstijl van model bewerken</a:t>
            </a:r>
            <a:endParaRPr lang="en-US" dirty="0"/>
          </a:p>
        </p:txBody>
      </p:sp>
      <p:sp>
        <p:nvSpPr>
          <p:cNvPr id="3" name="Text Placeholder 2"/>
          <p:cNvSpPr>
            <a:spLocks noGrp="1"/>
          </p:cNvSpPr>
          <p:nvPr>
            <p:ph type="body" idx="1"/>
          </p:nvPr>
        </p:nvSpPr>
        <p:spPr>
          <a:xfrm>
            <a:off x="971551" y="3583036"/>
            <a:ext cx="7207251" cy="6453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Klik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6687364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Naamkaartje met citaat">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682751"/>
          </a:xfrm>
        </p:spPr>
        <p:txBody>
          <a:bodyPr anchor="ctr">
            <a:normAutofit/>
          </a:bodyPr>
          <a:lstStyle>
            <a:lvl1pPr algn="ctr">
              <a:defRPr sz="2400" b="0" cap="none">
                <a:solidFill>
                  <a:schemeClr val="tx1"/>
                </a:solidFill>
              </a:defRPr>
            </a:lvl1pPr>
          </a:lstStyle>
          <a:p>
            <a:r>
              <a:rPr lang="nl-NL"/>
              <a:t>Titelstijl van model bewerken</a:t>
            </a:r>
            <a:endParaRPr lang="en-US" dirty="0"/>
          </a:p>
        </p:txBody>
      </p:sp>
      <p:sp>
        <p:nvSpPr>
          <p:cNvPr id="16" name="Text Placeholder 2"/>
          <p:cNvSpPr>
            <a:spLocks noGrp="1"/>
          </p:cNvSpPr>
          <p:nvPr>
            <p:ph type="body" idx="13"/>
          </p:nvPr>
        </p:nvSpPr>
        <p:spPr>
          <a:xfrm>
            <a:off x="971551" y="2729484"/>
            <a:ext cx="7207251" cy="665226"/>
          </a:xfrm>
        </p:spPr>
        <p:txBody>
          <a:bodyPr anchor="b">
            <a:normAutofit/>
          </a:bodyPr>
          <a:lstStyle>
            <a:lvl1pPr marL="0" indent="0" algn="l">
              <a:spcBef>
                <a:spcPts val="0"/>
              </a:spcBef>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Klik om de tekststijl van het model te bewerken</a:t>
            </a:r>
          </a:p>
        </p:txBody>
      </p:sp>
      <p:sp>
        <p:nvSpPr>
          <p:cNvPr id="3" name="Text Placeholder 2"/>
          <p:cNvSpPr>
            <a:spLocks noGrp="1"/>
          </p:cNvSpPr>
          <p:nvPr>
            <p:ph type="body" idx="1"/>
          </p:nvPr>
        </p:nvSpPr>
        <p:spPr>
          <a:xfrm>
            <a:off x="971551" y="3397250"/>
            <a:ext cx="7207251" cy="10096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Klik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5" name="Footer Placeholder 4"/>
          <p:cNvSpPr>
            <a:spLocks noGrp="1"/>
          </p:cNvSpPr>
          <p:nvPr>
            <p:ph type="ftr" sz="quarter" idx="11"/>
          </p:nvPr>
        </p:nvSpPr>
        <p:spPr/>
        <p:txBody>
          <a:bodyPr/>
          <a:lstStyle/>
          <a:p>
            <a:r>
              <a:rPr lang="en-US"/>
              <a:t>Een ander perspectief op ontwikkelingswerk</a:t>
            </a:r>
            <a:endParaRPr lang="en-US" dirty="0"/>
          </a:p>
        </p:txBody>
      </p:sp>
      <p:sp>
        <p:nvSpPr>
          <p:cNvPr id="6" name="Slide Number Placeholder 5"/>
          <p:cNvSpPr>
            <a:spLocks noGrp="1"/>
          </p:cNvSpPr>
          <p:nvPr>
            <p:ph type="sldNum" sz="quarter" idx="12"/>
          </p:nvPr>
        </p:nvSpPr>
        <p:spPr/>
        <p:txBody>
          <a:bodyPr/>
          <a:lstStyle/>
          <a:p>
            <a:endParaRPr lang="en-US" dirty="0"/>
          </a:p>
        </p:txBody>
      </p:sp>
      <p:sp>
        <p:nvSpPr>
          <p:cNvPr id="12" name="TextBox 11"/>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950200" y="1949446"/>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1994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971551" y="736599"/>
            <a:ext cx="7207250" cy="1682751"/>
          </a:xfrm>
        </p:spPr>
        <p:txBody>
          <a:bodyPr vert="horz" lIns="91440" tIns="45720" rIns="91440" bIns="45720" rtlCol="0" anchor="ctr">
            <a:normAutofit/>
          </a:bodyPr>
          <a:lstStyle>
            <a:lvl1pPr>
              <a:defRPr lang="en-US" b="0" dirty="0"/>
            </a:lvl1pPr>
          </a:lstStyle>
          <a:p>
            <a:pPr marL="0" lvl="0"/>
            <a:r>
              <a:rPr lang="nl-NL"/>
              <a:t>Titelstijl van model bewerken</a:t>
            </a:r>
            <a:endParaRPr lang="en-US" dirty="0"/>
          </a:p>
        </p:txBody>
      </p:sp>
      <p:sp>
        <p:nvSpPr>
          <p:cNvPr id="14" name="Text Placeholder 2"/>
          <p:cNvSpPr>
            <a:spLocks noGrp="1"/>
          </p:cNvSpPr>
          <p:nvPr>
            <p:ph type="body" idx="13"/>
          </p:nvPr>
        </p:nvSpPr>
        <p:spPr>
          <a:xfrm>
            <a:off x="971551" y="2722626"/>
            <a:ext cx="7207251" cy="630936"/>
          </a:xfrm>
        </p:spPr>
        <p:txBody>
          <a:bodyPr anchor="b">
            <a:normAutofit/>
          </a:bodyPr>
          <a:lstStyle>
            <a:lvl1pPr marL="0" indent="0" algn="l">
              <a:spcBef>
                <a:spcPts val="0"/>
              </a:spcBef>
              <a:buNone/>
              <a:defRPr sz="21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Klik om de tekststijl van het model te bewerken</a:t>
            </a:r>
          </a:p>
        </p:txBody>
      </p:sp>
      <p:sp>
        <p:nvSpPr>
          <p:cNvPr id="3" name="Text Placeholder 2"/>
          <p:cNvSpPr>
            <a:spLocks noGrp="1"/>
          </p:cNvSpPr>
          <p:nvPr>
            <p:ph type="body" idx="1"/>
          </p:nvPr>
        </p:nvSpPr>
        <p:spPr>
          <a:xfrm>
            <a:off x="971550" y="3352800"/>
            <a:ext cx="7207253" cy="10541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Klik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15" name="Straight Connector 14"/>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85004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l-NL"/>
              <a:t>Titelstijl van model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63753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9518" y="736599"/>
            <a:ext cx="1418171" cy="3670301"/>
          </a:xfrm>
        </p:spPr>
        <p:txBody>
          <a:bodyPr vert="eaVert"/>
          <a:lstStyle/>
          <a:p>
            <a:r>
              <a:rPr lang="nl-NL"/>
              <a:t>Titelstijl van model bewerken</a:t>
            </a:r>
            <a:endParaRPr lang="en-US" dirty="0"/>
          </a:p>
        </p:txBody>
      </p:sp>
      <p:sp>
        <p:nvSpPr>
          <p:cNvPr id="3" name="Vertical Text Placeholder 2"/>
          <p:cNvSpPr>
            <a:spLocks noGrp="1"/>
          </p:cNvSpPr>
          <p:nvPr>
            <p:ph type="body" orient="vert" idx="1"/>
          </p:nvPr>
        </p:nvSpPr>
        <p:spPr>
          <a:xfrm>
            <a:off x="971549" y="736599"/>
            <a:ext cx="5574769" cy="3670301"/>
          </a:xfrm>
        </p:spPr>
        <p:txBody>
          <a:bodyPr vert="eaVert" ancho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14" name="Straight Connector 13"/>
          <p:cNvCxnSpPr/>
          <p:nvPr/>
        </p:nvCxnSpPr>
        <p:spPr>
          <a:xfrm>
            <a:off x="6647918" y="742950"/>
            <a:ext cx="0" cy="36576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90347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elblad-2">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60F246EA-2CA6-A949-8C74-EFA4609F5646}"/>
              </a:ext>
            </a:extLst>
          </p:cNvPr>
          <p:cNvPicPr>
            <a:picLocks noChangeAspect="1"/>
          </p:cNvPicPr>
          <p:nvPr userDrawn="1"/>
        </p:nvPicPr>
        <p:blipFill>
          <a:blip r:embed="rId2"/>
          <a:srcRect/>
          <a:stretch/>
        </p:blipFill>
        <p:spPr>
          <a:xfrm>
            <a:off x="0" y="0"/>
            <a:ext cx="9144000" cy="5143500"/>
          </a:xfrm>
          <a:prstGeom prst="rect">
            <a:avLst/>
          </a:prstGeom>
        </p:spPr>
      </p:pic>
      <p:sp>
        <p:nvSpPr>
          <p:cNvPr id="7" name="Titel 1">
            <a:extLst>
              <a:ext uri="{FF2B5EF4-FFF2-40B4-BE49-F238E27FC236}">
                <a16:creationId xmlns:a16="http://schemas.microsoft.com/office/drawing/2014/main" id="{84548843-C499-E245-95D4-C33008F15DE1}"/>
              </a:ext>
            </a:extLst>
          </p:cNvPr>
          <p:cNvSpPr>
            <a:spLocks noGrp="1"/>
          </p:cNvSpPr>
          <p:nvPr>
            <p:ph type="title" hasCustomPrompt="1"/>
          </p:nvPr>
        </p:nvSpPr>
        <p:spPr>
          <a:xfrm>
            <a:off x="212400" y="1400400"/>
            <a:ext cx="8722800" cy="856800"/>
          </a:xfrm>
          <a:prstGeom prst="rect">
            <a:avLst/>
          </a:prstGeom>
        </p:spPr>
        <p:txBody>
          <a:bodyPr/>
          <a:lstStyle>
            <a:lvl1pPr>
              <a:defRPr cap="all" baseline="0">
                <a:solidFill>
                  <a:schemeClr val="bg1">
                    <a:alpha val="94000"/>
                  </a:schemeClr>
                </a:solidFill>
              </a:defRPr>
            </a:lvl1pPr>
          </a:lstStyle>
          <a:p>
            <a:r>
              <a:rPr lang="nl-NL" dirty="0"/>
              <a:t>KLIK OM STIJL TE BEWERKEN</a:t>
            </a:r>
          </a:p>
        </p:txBody>
      </p:sp>
      <p:sp>
        <p:nvSpPr>
          <p:cNvPr id="10" name="Tijdelijke aanduiding voor inhoud 1">
            <a:extLst>
              <a:ext uri="{FF2B5EF4-FFF2-40B4-BE49-F238E27FC236}">
                <a16:creationId xmlns:a16="http://schemas.microsoft.com/office/drawing/2014/main" id="{C3A00F72-3AB5-E14B-B4B6-C3FE088A9D7C}"/>
              </a:ext>
            </a:extLst>
          </p:cNvPr>
          <p:cNvSpPr>
            <a:spLocks noGrp="1"/>
          </p:cNvSpPr>
          <p:nvPr>
            <p:ph idx="1"/>
          </p:nvPr>
        </p:nvSpPr>
        <p:spPr>
          <a:xfrm>
            <a:off x="212400" y="2331719"/>
            <a:ext cx="8722799" cy="1743013"/>
          </a:xfrm>
        </p:spPr>
        <p:txBody>
          <a:bodyPr/>
          <a:lstStyle>
            <a:lvl1pPr>
              <a:buFontTx/>
              <a:buNone/>
              <a:defRPr sz="1800" baseline="0">
                <a:solidFill>
                  <a:schemeClr val="bg1"/>
                </a:solidFill>
              </a:defRPr>
            </a:lvl1pPr>
          </a:lstStyle>
          <a:p>
            <a:pPr lvl="0"/>
            <a:r>
              <a:rPr lang="nl-NL"/>
              <a:t>Tekststijl van het model bewerken</a:t>
            </a:r>
          </a:p>
        </p:txBody>
      </p:sp>
      <p:pic>
        <p:nvPicPr>
          <p:cNvPr id="11" name="Afbeelding 10">
            <a:extLst>
              <a:ext uri="{FF2B5EF4-FFF2-40B4-BE49-F238E27FC236}">
                <a16:creationId xmlns:a16="http://schemas.microsoft.com/office/drawing/2014/main" id="{F10A5C45-3525-4B49-ADF7-2EF353ADB3E4}"/>
              </a:ext>
            </a:extLst>
          </p:cNvPr>
          <p:cNvPicPr>
            <a:picLocks noChangeAspect="1"/>
          </p:cNvPicPr>
          <p:nvPr userDrawn="1"/>
        </p:nvPicPr>
        <p:blipFill>
          <a:blip r:embed="rId3"/>
          <a:srcRect/>
          <a:stretch/>
        </p:blipFill>
        <p:spPr>
          <a:xfrm>
            <a:off x="190800" y="190800"/>
            <a:ext cx="673100" cy="673100"/>
          </a:xfrm>
          <a:prstGeom prst="rect">
            <a:avLst/>
          </a:prstGeom>
        </p:spPr>
      </p:pic>
      <p:pic>
        <p:nvPicPr>
          <p:cNvPr id="6" name="Afbeelding 5">
            <a:extLst>
              <a:ext uri="{FF2B5EF4-FFF2-40B4-BE49-F238E27FC236}">
                <a16:creationId xmlns:a16="http://schemas.microsoft.com/office/drawing/2014/main" id="{F72AD303-BDFF-934F-9145-CB4C92C73CB3}"/>
              </a:ext>
            </a:extLst>
          </p:cNvPr>
          <p:cNvPicPr>
            <a:picLocks noChangeAspect="1"/>
          </p:cNvPicPr>
          <p:nvPr userDrawn="1"/>
        </p:nvPicPr>
        <p:blipFill>
          <a:blip r:embed="rId4"/>
          <a:srcRect/>
          <a:stretch/>
        </p:blipFill>
        <p:spPr>
          <a:xfrm>
            <a:off x="864000" y="190800"/>
            <a:ext cx="1082675" cy="676275"/>
          </a:xfrm>
          <a:prstGeom prst="rect">
            <a:avLst/>
          </a:prstGeom>
        </p:spPr>
      </p:pic>
    </p:spTree>
    <p:extLst>
      <p:ext uri="{BB962C8B-B14F-4D97-AF65-F5344CB8AC3E}">
        <p14:creationId xmlns:p14="http://schemas.microsoft.com/office/powerpoint/2010/main" val="29833262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elblad-3">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A8308C1A-2923-C64E-B68B-9EEA862187A2}"/>
              </a:ext>
            </a:extLst>
          </p:cNvPr>
          <p:cNvPicPr>
            <a:picLocks noChangeAspect="1"/>
          </p:cNvPicPr>
          <p:nvPr userDrawn="1"/>
        </p:nvPicPr>
        <p:blipFill>
          <a:blip r:embed="rId2"/>
          <a:srcRect/>
          <a:stretch/>
        </p:blipFill>
        <p:spPr>
          <a:xfrm>
            <a:off x="0" y="0"/>
            <a:ext cx="9144000" cy="5143500"/>
          </a:xfrm>
          <a:prstGeom prst="rect">
            <a:avLst/>
          </a:prstGeom>
        </p:spPr>
      </p:pic>
      <p:sp>
        <p:nvSpPr>
          <p:cNvPr id="7" name="Titel 1">
            <a:extLst>
              <a:ext uri="{FF2B5EF4-FFF2-40B4-BE49-F238E27FC236}">
                <a16:creationId xmlns:a16="http://schemas.microsoft.com/office/drawing/2014/main" id="{651403BA-E744-2547-B84E-67A9F03F502F}"/>
              </a:ext>
            </a:extLst>
          </p:cNvPr>
          <p:cNvSpPr>
            <a:spLocks noGrp="1"/>
          </p:cNvSpPr>
          <p:nvPr>
            <p:ph type="title" hasCustomPrompt="1"/>
          </p:nvPr>
        </p:nvSpPr>
        <p:spPr>
          <a:xfrm>
            <a:off x="212400" y="1400400"/>
            <a:ext cx="8722800" cy="857250"/>
          </a:xfrm>
          <a:prstGeom prst="rect">
            <a:avLst/>
          </a:prstGeom>
        </p:spPr>
        <p:txBody>
          <a:bodyPr/>
          <a:lstStyle>
            <a:lvl1pPr>
              <a:defRPr cap="all" baseline="0">
                <a:solidFill>
                  <a:schemeClr val="bg1">
                    <a:alpha val="94000"/>
                  </a:schemeClr>
                </a:solidFill>
              </a:defRPr>
            </a:lvl1pPr>
          </a:lstStyle>
          <a:p>
            <a:r>
              <a:rPr lang="nl-NL" dirty="0"/>
              <a:t>KLIK OM STIJL TE BEWERKEN</a:t>
            </a:r>
          </a:p>
        </p:txBody>
      </p:sp>
      <p:pic>
        <p:nvPicPr>
          <p:cNvPr id="5" name="Afbeelding 4">
            <a:extLst>
              <a:ext uri="{FF2B5EF4-FFF2-40B4-BE49-F238E27FC236}">
                <a16:creationId xmlns:a16="http://schemas.microsoft.com/office/drawing/2014/main" id="{F28BE7C8-DFA0-BF4B-B29B-CB6594498ADF}"/>
              </a:ext>
            </a:extLst>
          </p:cNvPr>
          <p:cNvPicPr>
            <a:picLocks noChangeAspect="1"/>
          </p:cNvPicPr>
          <p:nvPr userDrawn="1"/>
        </p:nvPicPr>
        <p:blipFill>
          <a:blip r:embed="rId3"/>
          <a:srcRect/>
          <a:stretch/>
        </p:blipFill>
        <p:spPr>
          <a:xfrm>
            <a:off x="190800" y="190800"/>
            <a:ext cx="673100" cy="673100"/>
          </a:xfrm>
          <a:prstGeom prst="rect">
            <a:avLst/>
          </a:prstGeom>
        </p:spPr>
      </p:pic>
      <p:pic>
        <p:nvPicPr>
          <p:cNvPr id="6" name="Afbeelding 5">
            <a:extLst>
              <a:ext uri="{FF2B5EF4-FFF2-40B4-BE49-F238E27FC236}">
                <a16:creationId xmlns:a16="http://schemas.microsoft.com/office/drawing/2014/main" id="{8F7D3028-9F69-4644-A249-2E8432A5DE9C}"/>
              </a:ext>
            </a:extLst>
          </p:cNvPr>
          <p:cNvPicPr>
            <a:picLocks noChangeAspect="1"/>
          </p:cNvPicPr>
          <p:nvPr userDrawn="1"/>
        </p:nvPicPr>
        <p:blipFill>
          <a:blip r:embed="rId4"/>
          <a:srcRect/>
          <a:stretch/>
        </p:blipFill>
        <p:spPr>
          <a:xfrm>
            <a:off x="864000" y="190800"/>
            <a:ext cx="1082675" cy="676275"/>
          </a:xfrm>
          <a:prstGeom prst="rect">
            <a:avLst/>
          </a:prstGeom>
        </p:spPr>
      </p:pic>
    </p:spTree>
    <p:extLst>
      <p:ext uri="{BB962C8B-B14F-4D97-AF65-F5344CB8AC3E}">
        <p14:creationId xmlns:p14="http://schemas.microsoft.com/office/powerpoint/2010/main" val="30579772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oorblad-foto">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F485B2E-A8FA-EE4D-AC7A-FBA782AF405D}"/>
              </a:ext>
            </a:extLst>
          </p:cNvPr>
          <p:cNvPicPr>
            <a:picLocks noChangeAspect="1"/>
          </p:cNvPicPr>
          <p:nvPr userDrawn="1"/>
        </p:nvPicPr>
        <p:blipFill>
          <a:blip r:embed="rId2"/>
          <a:srcRect/>
          <a:stretch/>
        </p:blipFill>
        <p:spPr>
          <a:xfrm>
            <a:off x="1" y="0"/>
            <a:ext cx="9143998" cy="5143499"/>
          </a:xfrm>
          <a:prstGeom prst="rect">
            <a:avLst/>
          </a:prstGeom>
        </p:spPr>
      </p:pic>
      <p:sp>
        <p:nvSpPr>
          <p:cNvPr id="4" name="Tijdelijke aanduiding voor afbeelding 4">
            <a:extLst>
              <a:ext uri="{FF2B5EF4-FFF2-40B4-BE49-F238E27FC236}">
                <a16:creationId xmlns:a16="http://schemas.microsoft.com/office/drawing/2014/main" id="{8AEE0225-7956-3A4F-8287-786BC27D76DD}"/>
              </a:ext>
            </a:extLst>
          </p:cNvPr>
          <p:cNvSpPr>
            <a:spLocks noGrp="1"/>
          </p:cNvSpPr>
          <p:nvPr>
            <p:ph type="pic" sz="quarter" idx="10" hasCustomPrompt="1"/>
          </p:nvPr>
        </p:nvSpPr>
        <p:spPr>
          <a:xfrm>
            <a:off x="0" y="1051200"/>
            <a:ext cx="9144000" cy="4107600"/>
          </a:xfrm>
          <a:blipFill>
            <a:blip r:embed="rId3"/>
            <a:stretch>
              <a:fillRect/>
            </a:stretch>
          </a:blipFill>
        </p:spPr>
        <p:txBody>
          <a:bodyPr tIns="1188000" anchor="t" anchorCtr="0"/>
          <a:lstStyle>
            <a:lvl1pPr algn="ctr">
              <a:defRPr>
                <a:solidFill>
                  <a:srgbClr val="663366"/>
                </a:solidFill>
              </a:defRPr>
            </a:lvl1pPr>
          </a:lstStyle>
          <a:p>
            <a:r>
              <a:rPr lang="nl-NL" dirty="0"/>
              <a:t>Eigen voorblad maken: klik op het pictogram hieronder en voeg een eigen afbeelding toe</a:t>
            </a:r>
          </a:p>
        </p:txBody>
      </p:sp>
      <p:pic>
        <p:nvPicPr>
          <p:cNvPr id="7" name="Afbeelding 6">
            <a:extLst>
              <a:ext uri="{FF2B5EF4-FFF2-40B4-BE49-F238E27FC236}">
                <a16:creationId xmlns:a16="http://schemas.microsoft.com/office/drawing/2014/main" id="{E9DCE907-6FE3-5043-979C-0F06E4E9AA48}"/>
              </a:ext>
            </a:extLst>
          </p:cNvPr>
          <p:cNvPicPr>
            <a:picLocks noChangeAspect="1"/>
          </p:cNvPicPr>
          <p:nvPr userDrawn="1"/>
        </p:nvPicPr>
        <p:blipFill>
          <a:blip r:embed="rId4"/>
          <a:srcRect/>
          <a:stretch/>
        </p:blipFill>
        <p:spPr>
          <a:xfrm>
            <a:off x="864000" y="190800"/>
            <a:ext cx="1082675" cy="676275"/>
          </a:xfrm>
          <a:prstGeom prst="rect">
            <a:avLst/>
          </a:prstGeom>
        </p:spPr>
      </p:pic>
    </p:spTree>
    <p:extLst>
      <p:ext uri="{BB962C8B-B14F-4D97-AF65-F5344CB8AC3E}">
        <p14:creationId xmlns:p14="http://schemas.microsoft.com/office/powerpoint/2010/main" val="3956564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Vervolgpagina-titel-twee-object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12400" y="206375"/>
            <a:ext cx="8722800" cy="857250"/>
          </a:xfrm>
          <a:prstGeom prst="rect">
            <a:avLst/>
          </a:prstGeom>
        </p:spPr>
        <p:txBody>
          <a:bodyPr>
            <a:normAutofit/>
          </a:bodyPr>
          <a:lstStyle>
            <a:lvl1pPr>
              <a:defRPr sz="2800"/>
            </a:lvl1pPr>
          </a:lstStyle>
          <a:p>
            <a:r>
              <a:rPr lang="nl-NL" dirty="0"/>
              <a:t>Titel </a:t>
            </a:r>
            <a:r>
              <a:rPr lang="nl-NL" dirty="0" err="1"/>
              <a:t>volgblad</a:t>
            </a:r>
            <a:r>
              <a:rPr lang="nl-NL" dirty="0"/>
              <a:t> </a:t>
            </a:r>
            <a:r>
              <a:rPr lang="nl-NL" dirty="0" err="1"/>
              <a:t>Arial</a:t>
            </a:r>
            <a:r>
              <a:rPr lang="nl-NL" dirty="0"/>
              <a:t> 28pt</a:t>
            </a:r>
          </a:p>
        </p:txBody>
      </p:sp>
      <p:sp>
        <p:nvSpPr>
          <p:cNvPr id="3" name="Tijdelijke aanduiding voor inhoud 2"/>
          <p:cNvSpPr>
            <a:spLocks noGrp="1"/>
          </p:cNvSpPr>
          <p:nvPr>
            <p:ph sz="half" idx="1"/>
          </p:nvPr>
        </p:nvSpPr>
        <p:spPr>
          <a:xfrm>
            <a:off x="212400" y="1200151"/>
            <a:ext cx="4284000" cy="2894954"/>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p:txBody>
      </p:sp>
      <p:sp>
        <p:nvSpPr>
          <p:cNvPr id="4" name="Tijdelijke aanduiding voor inhoud 3"/>
          <p:cNvSpPr>
            <a:spLocks noGrp="1"/>
          </p:cNvSpPr>
          <p:nvPr>
            <p:ph sz="half" idx="2"/>
          </p:nvPr>
        </p:nvSpPr>
        <p:spPr>
          <a:xfrm>
            <a:off x="4648199" y="1200150"/>
            <a:ext cx="4283401" cy="2894955"/>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p:txBody>
      </p:sp>
      <p:sp>
        <p:nvSpPr>
          <p:cNvPr id="8" name="Tijdelijke aanduiding voor voettekst 4"/>
          <p:cNvSpPr>
            <a:spLocks noGrp="1"/>
          </p:cNvSpPr>
          <p:nvPr>
            <p:ph type="ftr" sz="quarter" idx="11"/>
          </p:nvPr>
        </p:nvSpPr>
        <p:spPr>
          <a:xfrm>
            <a:off x="1494000" y="4630341"/>
            <a:ext cx="6364800" cy="273844"/>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dirty="0"/>
          </a:p>
        </p:txBody>
      </p:sp>
    </p:spTree>
    <p:extLst>
      <p:ext uri="{BB962C8B-B14F-4D97-AF65-F5344CB8AC3E}">
        <p14:creationId xmlns:p14="http://schemas.microsoft.com/office/powerpoint/2010/main" val="29802780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oorblad-tekst-1">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srcRect/>
          <a:stretch/>
        </p:blipFill>
        <p:spPr>
          <a:xfrm>
            <a:off x="0" y="0"/>
            <a:ext cx="9144000" cy="5143500"/>
          </a:xfrm>
          <a:prstGeom prst="rect">
            <a:avLst/>
          </a:prstGeom>
        </p:spPr>
      </p:pic>
      <p:sp>
        <p:nvSpPr>
          <p:cNvPr id="9" name="Tijdelijke aanduiding voor voettekst 5"/>
          <p:cNvSpPr>
            <a:spLocks noGrp="1"/>
          </p:cNvSpPr>
          <p:nvPr>
            <p:ph type="ftr" sz="quarter" idx="11"/>
          </p:nvPr>
        </p:nvSpPr>
        <p:spPr>
          <a:xfrm>
            <a:off x="1492468" y="4630341"/>
            <a:ext cx="6364800" cy="273844"/>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8103600" y="4629600"/>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dirty="0"/>
          </a:p>
        </p:txBody>
      </p:sp>
      <p:sp>
        <p:nvSpPr>
          <p:cNvPr id="2" name="Titel 1"/>
          <p:cNvSpPr>
            <a:spLocks noGrp="1"/>
          </p:cNvSpPr>
          <p:nvPr>
            <p:ph type="title" hasCustomPrompt="1"/>
          </p:nvPr>
        </p:nvSpPr>
        <p:spPr>
          <a:xfrm>
            <a:off x="1492468" y="1137600"/>
            <a:ext cx="7440928" cy="857250"/>
          </a:xfrm>
          <a:prstGeom prst="rect">
            <a:avLst/>
          </a:prstGeom>
        </p:spPr>
        <p:txBody>
          <a:bodyPr/>
          <a:lstStyle/>
          <a:p>
            <a:r>
              <a:rPr lang="nl-NL" dirty="0"/>
              <a:t>Titelstijl van model bewerken</a:t>
            </a:r>
          </a:p>
        </p:txBody>
      </p:sp>
      <p:sp>
        <p:nvSpPr>
          <p:cNvPr id="12" name="Tijdelijke aanduiding voor inhoud 2"/>
          <p:cNvSpPr>
            <a:spLocks noGrp="1"/>
          </p:cNvSpPr>
          <p:nvPr>
            <p:ph idx="1" hasCustomPrompt="1"/>
          </p:nvPr>
        </p:nvSpPr>
        <p:spPr>
          <a:xfrm>
            <a:off x="1492467" y="2044800"/>
            <a:ext cx="7440929" cy="2534400"/>
          </a:xfrm>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spTree>
    <p:extLst>
      <p:ext uri="{BB962C8B-B14F-4D97-AF65-F5344CB8AC3E}">
        <p14:creationId xmlns:p14="http://schemas.microsoft.com/office/powerpoint/2010/main" val="8995412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oorblad-tekst-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srcRect/>
          <a:stretch/>
        </p:blipFill>
        <p:spPr>
          <a:xfrm>
            <a:off x="1" y="0"/>
            <a:ext cx="9143998" cy="5143499"/>
          </a:xfrm>
          <a:prstGeom prst="rect">
            <a:avLst/>
          </a:prstGeom>
        </p:spPr>
      </p:pic>
      <p:sp>
        <p:nvSpPr>
          <p:cNvPr id="9" name="Tijdelijke aanduiding voor voettekst 5"/>
          <p:cNvSpPr>
            <a:spLocks noGrp="1"/>
          </p:cNvSpPr>
          <p:nvPr>
            <p:ph type="ftr" sz="quarter" idx="11"/>
          </p:nvPr>
        </p:nvSpPr>
        <p:spPr>
          <a:xfrm>
            <a:off x="1492468" y="4630341"/>
            <a:ext cx="6366115" cy="273844"/>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8103600" y="4629600"/>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dirty="0"/>
          </a:p>
        </p:txBody>
      </p:sp>
      <p:sp>
        <p:nvSpPr>
          <p:cNvPr id="2" name="Titel 1"/>
          <p:cNvSpPr>
            <a:spLocks noGrp="1"/>
          </p:cNvSpPr>
          <p:nvPr>
            <p:ph type="title"/>
          </p:nvPr>
        </p:nvSpPr>
        <p:spPr>
          <a:xfrm>
            <a:off x="1492468" y="1137600"/>
            <a:ext cx="7440928" cy="857250"/>
          </a:xfrm>
          <a:prstGeom prst="rect">
            <a:avLst/>
          </a:prstGeom>
        </p:spPr>
        <p:txBody>
          <a:bodyPr/>
          <a:lstStyle/>
          <a:p>
            <a:r>
              <a:rPr lang="nl-NL"/>
              <a:t>Klik om de stijl te bewerken</a:t>
            </a:r>
            <a:endParaRPr lang="nl-NL" dirty="0"/>
          </a:p>
        </p:txBody>
      </p:sp>
      <p:sp>
        <p:nvSpPr>
          <p:cNvPr id="12" name="Tijdelijke aanduiding voor inhoud 2"/>
          <p:cNvSpPr>
            <a:spLocks noGrp="1"/>
          </p:cNvSpPr>
          <p:nvPr>
            <p:ph idx="1" hasCustomPrompt="1"/>
          </p:nvPr>
        </p:nvSpPr>
        <p:spPr>
          <a:xfrm>
            <a:off x="1492467" y="2044800"/>
            <a:ext cx="7440929" cy="2534400"/>
          </a:xfrm>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spTree>
    <p:extLst>
      <p:ext uri="{BB962C8B-B14F-4D97-AF65-F5344CB8AC3E}">
        <p14:creationId xmlns:p14="http://schemas.microsoft.com/office/powerpoint/2010/main" val="11700293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Voorblad-tekst-3">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srcRect/>
          <a:stretch/>
        </p:blipFill>
        <p:spPr>
          <a:xfrm>
            <a:off x="0" y="0"/>
            <a:ext cx="9144000" cy="5143500"/>
          </a:xfrm>
          <a:prstGeom prst="rect">
            <a:avLst/>
          </a:prstGeom>
        </p:spPr>
      </p:pic>
      <p:sp>
        <p:nvSpPr>
          <p:cNvPr id="8" name="Tijdelijke aanduiding voor voettekst 4"/>
          <p:cNvSpPr>
            <a:spLocks noGrp="1"/>
          </p:cNvSpPr>
          <p:nvPr>
            <p:ph type="ftr" sz="quarter" idx="11"/>
          </p:nvPr>
        </p:nvSpPr>
        <p:spPr>
          <a:xfrm>
            <a:off x="1494000" y="4630341"/>
            <a:ext cx="6364800" cy="273844"/>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dirty="0"/>
          </a:p>
        </p:txBody>
      </p:sp>
      <p:sp>
        <p:nvSpPr>
          <p:cNvPr id="13" name="Titel 1"/>
          <p:cNvSpPr>
            <a:spLocks noGrp="1"/>
          </p:cNvSpPr>
          <p:nvPr>
            <p:ph type="title"/>
          </p:nvPr>
        </p:nvSpPr>
        <p:spPr>
          <a:xfrm>
            <a:off x="1494000" y="1136590"/>
            <a:ext cx="7439396" cy="857250"/>
          </a:xfrm>
          <a:prstGeom prst="rect">
            <a:avLst/>
          </a:prstGeom>
        </p:spPr>
        <p:txBody>
          <a:bodyPr/>
          <a:lstStyle>
            <a:lvl1pPr algn="r">
              <a:defRPr/>
            </a:lvl1pPr>
          </a:lstStyle>
          <a:p>
            <a:r>
              <a:rPr lang="nl-NL"/>
              <a:t>Klik om de stijl te bewerken</a:t>
            </a:r>
            <a:endParaRPr lang="nl-NL" dirty="0"/>
          </a:p>
        </p:txBody>
      </p:sp>
      <p:sp>
        <p:nvSpPr>
          <p:cNvPr id="14" name="Tijdelijke aanduiding voor inhoud 2"/>
          <p:cNvSpPr>
            <a:spLocks noGrp="1"/>
          </p:cNvSpPr>
          <p:nvPr>
            <p:ph idx="1" hasCustomPrompt="1"/>
          </p:nvPr>
        </p:nvSpPr>
        <p:spPr>
          <a:xfrm>
            <a:off x="1494000" y="2044800"/>
            <a:ext cx="7439396" cy="2535583"/>
          </a:xfrm>
        </p:spPr>
        <p:txBody>
          <a:bodyPr/>
          <a:lstStyle>
            <a:lvl1pPr algn="r">
              <a:defRPr sz="2400">
                <a:latin typeface="Arial"/>
                <a:cs typeface="Arial"/>
              </a:defRPr>
            </a:lvl1pPr>
            <a:lvl2pPr algn="r">
              <a:defRPr sz="2000"/>
            </a:lvl2pPr>
          </a:lstStyle>
          <a:p>
            <a:pPr lvl="0"/>
            <a:r>
              <a:rPr lang="nl-NL" dirty="0"/>
              <a:t>Klik om de tekststijl van het sjabloon te bewerken</a:t>
            </a:r>
          </a:p>
          <a:p>
            <a:pPr lvl="1"/>
            <a:r>
              <a:rPr lang="nl-NL" dirty="0"/>
              <a:t>Tweede niveau</a:t>
            </a:r>
          </a:p>
        </p:txBody>
      </p:sp>
    </p:spTree>
    <p:extLst>
      <p:ext uri="{BB962C8B-B14F-4D97-AF65-F5344CB8AC3E}">
        <p14:creationId xmlns:p14="http://schemas.microsoft.com/office/powerpoint/2010/main" val="21303691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Vervolgpagina-titel-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212400" y="1200151"/>
            <a:ext cx="8722799" cy="2874582"/>
          </a:xfrm>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sp>
        <p:nvSpPr>
          <p:cNvPr id="7" name="Tijdelijke aanduiding voor voettekst 4"/>
          <p:cNvSpPr>
            <a:spLocks noGrp="1"/>
          </p:cNvSpPr>
          <p:nvPr>
            <p:ph type="ftr" sz="quarter" idx="11"/>
          </p:nvPr>
        </p:nvSpPr>
        <p:spPr>
          <a:xfrm>
            <a:off x="1494000" y="4630341"/>
            <a:ext cx="6364800" cy="273844"/>
          </a:xfrm>
          <a:prstGeom prst="rect">
            <a:avLst/>
          </a:prstGeom>
        </p:spPr>
        <p:txBody>
          <a:bodyPr/>
          <a:lstStyle/>
          <a:p>
            <a:endParaRPr lang="nl-NL" dirty="0"/>
          </a:p>
        </p:txBody>
      </p:sp>
      <p:sp>
        <p:nvSpPr>
          <p:cNvPr id="8"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dirty="0"/>
          </a:p>
        </p:txBody>
      </p:sp>
      <p:sp>
        <p:nvSpPr>
          <p:cNvPr id="4" name="Titel 3">
            <a:extLst>
              <a:ext uri="{FF2B5EF4-FFF2-40B4-BE49-F238E27FC236}">
                <a16:creationId xmlns:a16="http://schemas.microsoft.com/office/drawing/2014/main" id="{E2EE66E6-DAAA-514E-8E4A-56C847E2AF07}"/>
              </a:ext>
            </a:extLst>
          </p:cNvPr>
          <p:cNvSpPr>
            <a:spLocks noGrp="1"/>
          </p:cNvSpPr>
          <p:nvPr>
            <p:ph type="title"/>
          </p:nvPr>
        </p:nvSpPr>
        <p:spPr>
          <a:xfrm>
            <a:off x="212400" y="206375"/>
            <a:ext cx="8722800" cy="857250"/>
          </a:xfrm>
          <a:prstGeom prst="rect">
            <a:avLst/>
          </a:prstGeom>
        </p:spPr>
        <p:txBody>
          <a:bodyPr/>
          <a:lstStyle/>
          <a:p>
            <a:r>
              <a:rPr lang="nl-NL"/>
              <a:t>Klik om de stijl te bewerken</a:t>
            </a:r>
            <a:endParaRPr lang="nl-NL" dirty="0"/>
          </a:p>
        </p:txBody>
      </p:sp>
    </p:spTree>
    <p:extLst>
      <p:ext uri="{BB962C8B-B14F-4D97-AF65-F5344CB8AC3E}">
        <p14:creationId xmlns:p14="http://schemas.microsoft.com/office/powerpoint/2010/main" val="41035681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Vervolgpagina-titel-twee-object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12400" y="206375"/>
            <a:ext cx="8722800" cy="857250"/>
          </a:xfrm>
          <a:prstGeom prst="rect">
            <a:avLst/>
          </a:prstGeom>
        </p:spPr>
        <p:txBody>
          <a:bodyPr>
            <a:normAutofit/>
          </a:bodyPr>
          <a:lstStyle>
            <a:lvl1pPr>
              <a:defRPr sz="2800"/>
            </a:lvl1pPr>
          </a:lstStyle>
          <a:p>
            <a:r>
              <a:rPr lang="nl-NL" dirty="0"/>
              <a:t>Titel </a:t>
            </a:r>
            <a:r>
              <a:rPr lang="nl-NL" dirty="0" err="1"/>
              <a:t>volgblad</a:t>
            </a:r>
            <a:r>
              <a:rPr lang="nl-NL" dirty="0"/>
              <a:t> </a:t>
            </a:r>
            <a:r>
              <a:rPr lang="nl-NL" dirty="0" err="1"/>
              <a:t>Arial</a:t>
            </a:r>
            <a:r>
              <a:rPr lang="nl-NL" dirty="0"/>
              <a:t> 28pt</a:t>
            </a:r>
          </a:p>
        </p:txBody>
      </p:sp>
      <p:sp>
        <p:nvSpPr>
          <p:cNvPr id="3" name="Tijdelijke aanduiding voor inhoud 2"/>
          <p:cNvSpPr>
            <a:spLocks noGrp="1"/>
          </p:cNvSpPr>
          <p:nvPr>
            <p:ph sz="half" idx="1"/>
          </p:nvPr>
        </p:nvSpPr>
        <p:spPr>
          <a:xfrm>
            <a:off x="212400" y="1200151"/>
            <a:ext cx="4284000" cy="2894954"/>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p:txBody>
      </p:sp>
      <p:sp>
        <p:nvSpPr>
          <p:cNvPr id="4" name="Tijdelijke aanduiding voor inhoud 3"/>
          <p:cNvSpPr>
            <a:spLocks noGrp="1"/>
          </p:cNvSpPr>
          <p:nvPr>
            <p:ph sz="half" idx="2"/>
          </p:nvPr>
        </p:nvSpPr>
        <p:spPr>
          <a:xfrm>
            <a:off x="4648199" y="1200150"/>
            <a:ext cx="4283401" cy="2894955"/>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p:txBody>
      </p:sp>
      <p:sp>
        <p:nvSpPr>
          <p:cNvPr id="8" name="Tijdelijke aanduiding voor voettekst 4"/>
          <p:cNvSpPr>
            <a:spLocks noGrp="1"/>
          </p:cNvSpPr>
          <p:nvPr>
            <p:ph type="ftr" sz="quarter" idx="11"/>
          </p:nvPr>
        </p:nvSpPr>
        <p:spPr>
          <a:xfrm>
            <a:off x="1494000" y="4630341"/>
            <a:ext cx="6364800" cy="273844"/>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dirty="0"/>
          </a:p>
        </p:txBody>
      </p:sp>
    </p:spTree>
    <p:extLst>
      <p:ext uri="{BB962C8B-B14F-4D97-AF65-F5344CB8AC3E}">
        <p14:creationId xmlns:p14="http://schemas.microsoft.com/office/powerpoint/2010/main" val="36624848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Vervolgpagina-afbeelding-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450"/>
          </a:xfrm>
          <a:prstGeom prst="rect">
            <a:avLst/>
          </a:prstGeom>
        </p:spPr>
        <p:txBody>
          <a:bodyPr anchor="b">
            <a:noAutofit/>
          </a:bodyPr>
          <a:lstStyle>
            <a:lvl1pPr algn="l">
              <a:defRPr sz="2000" b="1"/>
            </a:lvl1pPr>
          </a:lstStyle>
          <a:p>
            <a:r>
              <a:rPr lang="nl-NL"/>
              <a:t>Klik om de stijl te bewerken</a:t>
            </a:r>
            <a:endParaRPr lang="nl-NL" dirty="0"/>
          </a:p>
        </p:txBody>
      </p:sp>
      <p:sp>
        <p:nvSpPr>
          <p:cNvPr id="3" name="Tijdelijke aanduiding voor afbeelding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Tree>
    <p:extLst>
      <p:ext uri="{BB962C8B-B14F-4D97-AF65-F5344CB8AC3E}">
        <p14:creationId xmlns:p14="http://schemas.microsoft.com/office/powerpoint/2010/main" val="20830566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lotpagina">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B8A9C812-2E58-0645-A293-BECF92250576}"/>
              </a:ext>
            </a:extLst>
          </p:cNvPr>
          <p:cNvSpPr/>
          <p:nvPr userDrawn="1"/>
        </p:nvSpPr>
        <p:spPr>
          <a:xfrm>
            <a:off x="0" y="0"/>
            <a:ext cx="9144000" cy="4089600"/>
          </a:xfrm>
          <a:prstGeom prst="rect">
            <a:avLst/>
          </a:prstGeom>
          <a:solidFill>
            <a:srgbClr val="6633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9" name="Tijdelijke aanduiding voor inhoud 1">
            <a:extLst>
              <a:ext uri="{FF2B5EF4-FFF2-40B4-BE49-F238E27FC236}">
                <a16:creationId xmlns:a16="http://schemas.microsoft.com/office/drawing/2014/main" id="{E6F7F96C-6BFF-6F43-9987-44ED1DB5F462}"/>
              </a:ext>
            </a:extLst>
          </p:cNvPr>
          <p:cNvSpPr>
            <a:spLocks noGrp="1"/>
          </p:cNvSpPr>
          <p:nvPr>
            <p:ph idx="1"/>
          </p:nvPr>
        </p:nvSpPr>
        <p:spPr>
          <a:xfrm>
            <a:off x="212400" y="1200151"/>
            <a:ext cx="8722799" cy="2874582"/>
          </a:xfrm>
        </p:spPr>
        <p:txBody>
          <a:bodyPr/>
          <a:lstStyle>
            <a:lvl1pPr>
              <a:buFontTx/>
              <a:buNone/>
              <a:defRPr>
                <a:solidFill>
                  <a:schemeClr val="bg1"/>
                </a:solidFill>
              </a:defRPr>
            </a:lvl1pPr>
          </a:lstStyle>
          <a:p>
            <a:pPr lvl="0"/>
            <a:r>
              <a:rPr lang="nl-NL"/>
              <a:t>Tekststijl van het model bewerken</a:t>
            </a:r>
          </a:p>
        </p:txBody>
      </p:sp>
      <p:sp>
        <p:nvSpPr>
          <p:cNvPr id="24" name="Tijdelijke aanduiding voor inhoud 2">
            <a:extLst>
              <a:ext uri="{FF2B5EF4-FFF2-40B4-BE49-F238E27FC236}">
                <a16:creationId xmlns:a16="http://schemas.microsoft.com/office/drawing/2014/main" id="{FC0CC26D-4375-804A-A98F-81E6E01505AC}"/>
              </a:ext>
            </a:extLst>
          </p:cNvPr>
          <p:cNvSpPr txBox="1">
            <a:spLocks/>
          </p:cNvSpPr>
          <p:nvPr userDrawn="1"/>
        </p:nvSpPr>
        <p:spPr>
          <a:xfrm>
            <a:off x="2769607" y="4236031"/>
            <a:ext cx="6183880" cy="746170"/>
          </a:xfrm>
          <a:prstGeom prst="rect">
            <a:avLst/>
          </a:prstGeom>
        </p:spPr>
        <p:txBody>
          <a:bodyPr anchor="ctr" anchorCtr="0">
            <a:normAutofit/>
          </a:bodyPr>
          <a:lstStyle>
            <a:lvl1pPr marL="0" indent="0" algn="l" defTabSz="457200" rtl="0" eaLnBrk="1" latinLnBrk="0" hangingPunct="1">
              <a:spcBef>
                <a:spcPct val="20000"/>
              </a:spcBef>
              <a:buFontTx/>
              <a:buNone/>
              <a:defRPr sz="1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nl-NL" dirty="0"/>
          </a:p>
        </p:txBody>
      </p:sp>
      <p:sp>
        <p:nvSpPr>
          <p:cNvPr id="10" name="Tijdelijke aanduiding voor inhoud 3">
            <a:extLst>
              <a:ext uri="{FF2B5EF4-FFF2-40B4-BE49-F238E27FC236}">
                <a16:creationId xmlns:a16="http://schemas.microsoft.com/office/drawing/2014/main" id="{CFDF3A75-0FAB-4F4F-9617-610FEDF2CE7A}"/>
              </a:ext>
            </a:extLst>
          </p:cNvPr>
          <p:cNvSpPr>
            <a:spLocks noGrp="1"/>
          </p:cNvSpPr>
          <p:nvPr>
            <p:ph sz="half" idx="2" hasCustomPrompt="1"/>
          </p:nvPr>
        </p:nvSpPr>
        <p:spPr>
          <a:xfrm>
            <a:off x="3443591" y="4272566"/>
            <a:ext cx="5509896" cy="673100"/>
          </a:xfrm>
        </p:spPr>
        <p:txBody>
          <a:bodyPr anchor="ctr" anchorCtr="0">
            <a:normAutofit/>
          </a:bodyPr>
          <a:lstStyle>
            <a:lvl1pPr marL="0" indent="0">
              <a:buFontTx/>
              <a:buNone/>
              <a:defRPr sz="1200">
                <a:latin typeface="Arial"/>
                <a:cs typeface="Arial"/>
              </a:defRPr>
            </a:lvl1pPr>
            <a:lvl2pPr marL="457200" indent="0">
              <a:buFontTx/>
              <a:buNone/>
              <a:defRPr sz="12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a:t>Gegevens afzender (denk aan: naam, contactgegevens, opleiding, enz.)</a:t>
            </a:r>
          </a:p>
        </p:txBody>
      </p:sp>
      <p:pic>
        <p:nvPicPr>
          <p:cNvPr id="7" name="Afbeelding 6">
            <a:extLst>
              <a:ext uri="{FF2B5EF4-FFF2-40B4-BE49-F238E27FC236}">
                <a16:creationId xmlns:a16="http://schemas.microsoft.com/office/drawing/2014/main" id="{6F667120-90A3-E741-801D-CCE9CA950AB2}"/>
              </a:ext>
            </a:extLst>
          </p:cNvPr>
          <p:cNvPicPr>
            <a:picLocks noChangeAspect="1"/>
          </p:cNvPicPr>
          <p:nvPr userDrawn="1"/>
        </p:nvPicPr>
        <p:blipFill>
          <a:blip r:embed="rId2"/>
          <a:srcRect/>
          <a:stretch/>
        </p:blipFill>
        <p:spPr>
          <a:xfrm>
            <a:off x="864000" y="4269391"/>
            <a:ext cx="1082675" cy="676275"/>
          </a:xfrm>
          <a:prstGeom prst="rect">
            <a:avLst/>
          </a:prstGeom>
        </p:spPr>
      </p:pic>
    </p:spTree>
    <p:extLst>
      <p:ext uri="{BB962C8B-B14F-4D97-AF65-F5344CB8AC3E}">
        <p14:creationId xmlns:p14="http://schemas.microsoft.com/office/powerpoint/2010/main" val="21319194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841772"/>
            <a:ext cx="6858000" cy="1790700"/>
          </a:xfrm>
        </p:spPr>
        <p:txBody>
          <a:bodyPr anchor="b"/>
          <a:lstStyle>
            <a:lvl1pPr algn="ctr">
              <a:defRPr sz="4500"/>
            </a:lvl1pPr>
          </a:lstStyle>
          <a:p>
            <a:r>
              <a:rPr lang="nl-NL"/>
              <a:t>Klik om de stijl te bewerken</a:t>
            </a:r>
          </a:p>
        </p:txBody>
      </p:sp>
      <p:sp>
        <p:nvSpPr>
          <p:cNvPr id="3" name="Ondertitel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F30CBE8A-9FC3-4D8B-B634-8D6ACC6972EE}" type="datetimeFigureOut">
              <a:rPr lang="nl-NL" smtClean="0"/>
              <a:t>31-1-2022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4325C81-D2A6-47B7-B6F8-ECF293DD7BDB}" type="slidenum">
              <a:rPr lang="nl-NL" smtClean="0"/>
              <a:t>‹nr.›</a:t>
            </a:fld>
            <a:endParaRPr lang="nl-NL"/>
          </a:p>
        </p:txBody>
      </p:sp>
    </p:spTree>
    <p:extLst>
      <p:ext uri="{BB962C8B-B14F-4D97-AF65-F5344CB8AC3E}">
        <p14:creationId xmlns:p14="http://schemas.microsoft.com/office/powerpoint/2010/main" val="21869109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inhou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20794884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sz="2800"/>
            </a:lvl1pPr>
          </a:lstStyle>
          <a:p>
            <a:r>
              <a:rPr lang="nl-NL" dirty="0"/>
              <a:t>Titel </a:t>
            </a:r>
            <a:r>
              <a:rPr lang="nl-NL" dirty="0" err="1"/>
              <a:t>volgblad</a:t>
            </a:r>
            <a:r>
              <a:rPr lang="nl-NL" dirty="0"/>
              <a:t> </a:t>
            </a:r>
            <a:r>
              <a:rPr lang="nl-NL" dirty="0" err="1"/>
              <a:t>Arial</a:t>
            </a:r>
            <a:r>
              <a:rPr lang="nl-NL" dirty="0"/>
              <a:t> 28pt</a:t>
            </a:r>
          </a:p>
        </p:txBody>
      </p:sp>
      <p:sp>
        <p:nvSpPr>
          <p:cNvPr id="3" name="Tijdelijke aanduiding voor inhoud 2"/>
          <p:cNvSpPr>
            <a:spLocks noGrp="1"/>
          </p:cNvSpPr>
          <p:nvPr>
            <p:ph idx="1" hasCustomPrompt="1"/>
          </p:nvPr>
        </p:nvSpPr>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sp>
        <p:nvSpPr>
          <p:cNvPr id="7" name="Tijdelijke aanduiding voor voettekst 4"/>
          <p:cNvSpPr>
            <a:spLocks noGrp="1"/>
          </p:cNvSpPr>
          <p:nvPr>
            <p:ph type="ftr" sz="quarter" idx="11"/>
          </p:nvPr>
        </p:nvSpPr>
        <p:spPr>
          <a:xfrm>
            <a:off x="1912139" y="4630341"/>
            <a:ext cx="4870548" cy="273844"/>
          </a:xfrm>
          <a:prstGeom prst="rect">
            <a:avLst/>
          </a:prstGeom>
        </p:spPr>
        <p:txBody>
          <a:bodyPr/>
          <a:lstStyle/>
          <a:p>
            <a:endParaRPr lang="nl-NL" dirty="0"/>
          </a:p>
        </p:txBody>
      </p:sp>
      <p:sp>
        <p:nvSpPr>
          <p:cNvPr id="8" name="Tijdelijke aanduiding voor dianummer 5"/>
          <p:cNvSpPr>
            <a:spLocks noGrp="1"/>
          </p:cNvSpPr>
          <p:nvPr>
            <p:ph type="sldNum" sz="quarter" idx="12"/>
          </p:nvPr>
        </p:nvSpPr>
        <p:spPr>
          <a:xfrm>
            <a:off x="6970292" y="4641986"/>
            <a:ext cx="829797" cy="273844"/>
          </a:xfrm>
          <a:prstGeom prst="rect">
            <a:avLst/>
          </a:prstGeom>
        </p:spPr>
        <p:txBody>
          <a:bodyPr/>
          <a:lstStyle/>
          <a:p>
            <a:fld id="{CC1A7FFB-7E9A-E347-8F80-8E2C647B3625}" type="slidenum">
              <a:rPr lang="nl-NL"/>
              <a:t>‹nr.›</a:t>
            </a:fld>
            <a:endParaRPr lang="nl-NL"/>
          </a:p>
        </p:txBody>
      </p:sp>
    </p:spTree>
    <p:extLst>
      <p:ext uri="{BB962C8B-B14F-4D97-AF65-F5344CB8AC3E}">
        <p14:creationId xmlns:p14="http://schemas.microsoft.com/office/powerpoint/2010/main" val="304703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Vervolgpagina-afbeelding-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450"/>
          </a:xfrm>
          <a:prstGeom prst="rect">
            <a:avLst/>
          </a:prstGeom>
        </p:spPr>
        <p:txBody>
          <a:bodyPr anchor="b">
            <a:noAutofit/>
          </a:bodyPr>
          <a:lstStyle>
            <a:lvl1pPr algn="l">
              <a:defRPr sz="2000" b="1"/>
            </a:lvl1pPr>
          </a:lstStyle>
          <a:p>
            <a:r>
              <a:rPr lang="nl-NL"/>
              <a:t>Klik om de stijl te bewerken</a:t>
            </a:r>
            <a:endParaRPr lang="nl-NL" dirty="0"/>
          </a:p>
        </p:txBody>
      </p:sp>
      <p:sp>
        <p:nvSpPr>
          <p:cNvPr id="3" name="Tijdelijke aanduiding voor afbeelding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Tree>
    <p:extLst>
      <p:ext uri="{BB962C8B-B14F-4D97-AF65-F5344CB8AC3E}">
        <p14:creationId xmlns:p14="http://schemas.microsoft.com/office/powerpoint/2010/main" val="32209393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defRPr sz="2800"/>
            </a:lvl1pPr>
          </a:lstStyle>
          <a:p>
            <a:r>
              <a:rPr lang="nl-NL" dirty="0"/>
              <a:t>Titel </a:t>
            </a:r>
            <a:r>
              <a:rPr lang="nl-NL" dirty="0" err="1"/>
              <a:t>volgblad</a:t>
            </a:r>
            <a:r>
              <a:rPr lang="nl-NL" dirty="0"/>
              <a:t> </a:t>
            </a:r>
            <a:r>
              <a:rPr lang="nl-NL" dirty="0" err="1"/>
              <a:t>Arial</a:t>
            </a:r>
            <a:r>
              <a:rPr lang="nl-NL" dirty="0"/>
              <a:t> 28pt</a:t>
            </a:r>
          </a:p>
        </p:txBody>
      </p:sp>
      <p:sp>
        <p:nvSpPr>
          <p:cNvPr id="3" name="Tijdelijke aanduiding voor inhoud 2"/>
          <p:cNvSpPr>
            <a:spLocks noGrp="1"/>
          </p:cNvSpPr>
          <p:nvPr>
            <p:ph sz="half" idx="1"/>
          </p:nvPr>
        </p:nvSpPr>
        <p:spPr>
          <a:xfrm>
            <a:off x="457200" y="1200151"/>
            <a:ext cx="4038600" cy="2894954"/>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p:txBody>
      </p:sp>
      <p:sp>
        <p:nvSpPr>
          <p:cNvPr id="4" name="Tijdelijke aanduiding voor inhoud 3"/>
          <p:cNvSpPr>
            <a:spLocks noGrp="1"/>
          </p:cNvSpPr>
          <p:nvPr>
            <p:ph sz="half" idx="2"/>
          </p:nvPr>
        </p:nvSpPr>
        <p:spPr>
          <a:xfrm>
            <a:off x="4648200" y="1200150"/>
            <a:ext cx="4038600" cy="2894955"/>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p:txBody>
      </p:sp>
      <p:sp>
        <p:nvSpPr>
          <p:cNvPr id="8" name="Tijdelijke aanduiding voor voettekst 4"/>
          <p:cNvSpPr>
            <a:spLocks noGrp="1"/>
          </p:cNvSpPr>
          <p:nvPr>
            <p:ph type="ftr" sz="quarter" idx="11"/>
          </p:nvPr>
        </p:nvSpPr>
        <p:spPr>
          <a:xfrm>
            <a:off x="1912139" y="4630341"/>
            <a:ext cx="4870548" cy="273844"/>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6970292" y="4641986"/>
            <a:ext cx="829797" cy="273844"/>
          </a:xfrm>
          <a:prstGeom prst="rect">
            <a:avLst/>
          </a:prstGeom>
        </p:spPr>
        <p:txBody>
          <a:bodyPr/>
          <a:lstStyle/>
          <a:p>
            <a:fld id="{CC1A7FFB-7E9A-E347-8F80-8E2C647B3625}" type="slidenum">
              <a:rPr lang="nl-NL"/>
              <a:t>‹nr.›</a:t>
            </a:fld>
            <a:endParaRPr lang="nl-NL"/>
          </a:p>
        </p:txBody>
      </p:sp>
    </p:spTree>
    <p:extLst>
      <p:ext uri="{BB962C8B-B14F-4D97-AF65-F5344CB8AC3E}">
        <p14:creationId xmlns:p14="http://schemas.microsoft.com/office/powerpoint/2010/main" val="24619125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defRPr sz="2800"/>
            </a:lvl1pPr>
          </a:lstStyle>
          <a:p>
            <a:r>
              <a:rPr lang="nl-NL" dirty="0"/>
              <a:t>Titel </a:t>
            </a:r>
            <a:r>
              <a:rPr lang="nl-NL" dirty="0" err="1"/>
              <a:t>volgblad</a:t>
            </a:r>
            <a:r>
              <a:rPr lang="nl-NL" dirty="0"/>
              <a:t> </a:t>
            </a:r>
            <a:r>
              <a:rPr lang="nl-NL" dirty="0" err="1"/>
              <a:t>Arial</a:t>
            </a:r>
            <a:r>
              <a:rPr lang="nl-NL" dirty="0"/>
              <a:t> 28pt</a:t>
            </a:r>
          </a:p>
        </p:txBody>
      </p:sp>
      <p:sp>
        <p:nvSpPr>
          <p:cNvPr id="4" name="Tijdelijke aanduiding voor inhoud 3"/>
          <p:cNvSpPr>
            <a:spLocks noGrp="1"/>
          </p:cNvSpPr>
          <p:nvPr>
            <p:ph sz="half" idx="2"/>
          </p:nvPr>
        </p:nvSpPr>
        <p:spPr>
          <a:xfrm>
            <a:off x="457200" y="1285598"/>
            <a:ext cx="4040188" cy="2962275"/>
          </a:xfrm>
        </p:spPr>
        <p:txBody>
          <a:bodyPr>
            <a:normAutofit/>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dirty="0"/>
              <a:t>Klik om de tekststijl van het model te bewerken</a:t>
            </a:r>
          </a:p>
        </p:txBody>
      </p:sp>
      <p:sp>
        <p:nvSpPr>
          <p:cNvPr id="6" name="Tijdelijke aanduiding voor inhoud 5"/>
          <p:cNvSpPr>
            <a:spLocks noGrp="1"/>
          </p:cNvSpPr>
          <p:nvPr>
            <p:ph sz="quarter" idx="4"/>
          </p:nvPr>
        </p:nvSpPr>
        <p:spPr>
          <a:xfrm>
            <a:off x="4645025" y="1285598"/>
            <a:ext cx="4041775" cy="2962275"/>
          </a:xfrm>
        </p:spPr>
        <p:txBody>
          <a:bodyPr>
            <a:normAutofit/>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dirty="0"/>
              <a:t>Klik om de tekststijl van het model te bewerken</a:t>
            </a:r>
          </a:p>
        </p:txBody>
      </p:sp>
      <p:sp>
        <p:nvSpPr>
          <p:cNvPr id="7" name="Tijdelijke aanduiding voor datum 6"/>
          <p:cNvSpPr>
            <a:spLocks noGrp="1"/>
          </p:cNvSpPr>
          <p:nvPr>
            <p:ph type="dt" sz="half" idx="10"/>
          </p:nvPr>
        </p:nvSpPr>
        <p:spPr>
          <a:xfrm>
            <a:off x="457200" y="4767263"/>
            <a:ext cx="2133600" cy="274637"/>
          </a:xfrm>
          <a:prstGeom prst="rect">
            <a:avLst/>
          </a:prstGeom>
        </p:spPr>
        <p:txBody>
          <a:bodyPr/>
          <a:lstStyle/>
          <a:p>
            <a:fld id="{4ED2B493-C1EE-714C-B8A9-F38F4D8CE6E7}" type="datetimeFigureOut">
              <a:rPr lang="nl-NL" smtClean="0"/>
              <a:t>31-1-2022</a:t>
            </a:fld>
            <a:endParaRPr lang="nl-NL" dirty="0"/>
          </a:p>
        </p:txBody>
      </p:sp>
      <p:sp>
        <p:nvSpPr>
          <p:cNvPr id="8" name="Tijdelijke aanduiding voor voettekst 7"/>
          <p:cNvSpPr>
            <a:spLocks noGrp="1"/>
          </p:cNvSpPr>
          <p:nvPr>
            <p:ph type="ftr" sz="quarter" idx="11"/>
          </p:nvPr>
        </p:nvSpPr>
        <p:spPr>
          <a:xfrm>
            <a:off x="1738642" y="4767263"/>
            <a:ext cx="4281158" cy="274637"/>
          </a:xfrm>
          <a:prstGeom prst="rect">
            <a:avLst/>
          </a:prstGeom>
        </p:spPr>
        <p:txBody>
          <a:bodyPr/>
          <a:lstStyle/>
          <a:p>
            <a:endParaRPr lang="nl-NL"/>
          </a:p>
        </p:txBody>
      </p:sp>
      <p:sp>
        <p:nvSpPr>
          <p:cNvPr id="9" name="Tijdelijke aanduiding voor dianummer 8"/>
          <p:cNvSpPr>
            <a:spLocks noGrp="1"/>
          </p:cNvSpPr>
          <p:nvPr>
            <p:ph type="sldNum" sz="quarter" idx="12"/>
          </p:nvPr>
        </p:nvSpPr>
        <p:spPr>
          <a:xfrm>
            <a:off x="6553200" y="4767263"/>
            <a:ext cx="1610267" cy="274637"/>
          </a:xfrm>
          <a:prstGeom prst="rect">
            <a:avLst/>
          </a:prstGeom>
        </p:spPr>
        <p:txBody>
          <a:bodyPr/>
          <a:lstStyle/>
          <a:p>
            <a:fld id="{F3BC6476-EA18-C04A-BD06-B622CA55CE7C}" type="slidenum">
              <a:rPr lang="nl-NL" smtClean="0"/>
              <a:t>‹nr.›</a:t>
            </a:fld>
            <a:endParaRPr lang="nl-NL"/>
          </a:p>
        </p:txBody>
      </p:sp>
    </p:spTree>
    <p:extLst>
      <p:ext uri="{BB962C8B-B14F-4D97-AF65-F5344CB8AC3E}">
        <p14:creationId xmlns:p14="http://schemas.microsoft.com/office/powerpoint/2010/main" val="20760573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450"/>
          </a:xfrm>
        </p:spPr>
        <p:txBody>
          <a:bodyPr anchor="b">
            <a:noAutofit/>
          </a:bodyPr>
          <a:lstStyle>
            <a:lvl1pPr algn="l">
              <a:defRPr sz="2000" b="1"/>
            </a:lvl1pPr>
          </a:lstStyle>
          <a:p>
            <a:r>
              <a:rPr lang="nl-NL" dirty="0"/>
              <a:t>Titelstijl van model bewerken</a:t>
            </a:r>
          </a:p>
        </p:txBody>
      </p:sp>
      <p:sp>
        <p:nvSpPr>
          <p:cNvPr id="3" name="Tijdelijke aanduiding voor afbeelding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Klik om de tekststijl van het model te bewerken</a:t>
            </a:r>
          </a:p>
        </p:txBody>
      </p:sp>
    </p:spTree>
    <p:extLst>
      <p:ext uri="{BB962C8B-B14F-4D97-AF65-F5344CB8AC3E}">
        <p14:creationId xmlns:p14="http://schemas.microsoft.com/office/powerpoint/2010/main" val="16985848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_Titelblad_NL">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7" y="0"/>
            <a:ext cx="9134076" cy="5143499"/>
          </a:xfrm>
          <a:prstGeom prst="rect">
            <a:avLst/>
          </a:prstGeom>
        </p:spPr>
      </p:pic>
      <p:sp>
        <p:nvSpPr>
          <p:cNvPr id="9" name="Tijdelijke aanduiding voor voettekst 5"/>
          <p:cNvSpPr>
            <a:spLocks noGrp="1"/>
          </p:cNvSpPr>
          <p:nvPr>
            <p:ph type="ftr" sz="quarter" idx="11"/>
          </p:nvPr>
        </p:nvSpPr>
        <p:spPr>
          <a:xfrm>
            <a:off x="1581807" y="4630341"/>
            <a:ext cx="6276776" cy="273844"/>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8046189" y="4641986"/>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a:p>
        </p:txBody>
      </p:sp>
      <p:sp>
        <p:nvSpPr>
          <p:cNvPr id="2" name="Titel 1"/>
          <p:cNvSpPr>
            <a:spLocks noGrp="1"/>
          </p:cNvSpPr>
          <p:nvPr>
            <p:ph type="title"/>
          </p:nvPr>
        </p:nvSpPr>
        <p:spPr>
          <a:xfrm>
            <a:off x="1492468" y="1400775"/>
            <a:ext cx="7383518" cy="857250"/>
          </a:xfrm>
        </p:spPr>
        <p:txBody>
          <a:bodyPr/>
          <a:lstStyle/>
          <a:p>
            <a:r>
              <a:rPr lang="nl-NL" dirty="0"/>
              <a:t>Titelstijl van model bewerken</a:t>
            </a:r>
          </a:p>
        </p:txBody>
      </p:sp>
      <p:sp>
        <p:nvSpPr>
          <p:cNvPr id="12" name="Tijdelijke aanduiding voor inhoud 2"/>
          <p:cNvSpPr>
            <a:spLocks noGrp="1"/>
          </p:cNvSpPr>
          <p:nvPr>
            <p:ph idx="1" hasCustomPrompt="1"/>
          </p:nvPr>
        </p:nvSpPr>
        <p:spPr>
          <a:xfrm>
            <a:off x="1492468" y="2221509"/>
            <a:ext cx="7383518" cy="2192807"/>
          </a:xfrm>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spTree>
    <p:extLst>
      <p:ext uri="{BB962C8B-B14F-4D97-AF65-F5344CB8AC3E}">
        <p14:creationId xmlns:p14="http://schemas.microsoft.com/office/powerpoint/2010/main" val="7166629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wee objecten">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4" y="0"/>
            <a:ext cx="9134076" cy="5143499"/>
          </a:xfrm>
          <a:prstGeom prst="rect">
            <a:avLst/>
          </a:prstGeom>
        </p:spPr>
      </p:pic>
      <p:sp>
        <p:nvSpPr>
          <p:cNvPr id="8" name="Tijdelijke aanduiding voor voettekst 4"/>
          <p:cNvSpPr>
            <a:spLocks noGrp="1"/>
          </p:cNvSpPr>
          <p:nvPr>
            <p:ph type="ftr" sz="quarter" idx="11"/>
          </p:nvPr>
        </p:nvSpPr>
        <p:spPr>
          <a:xfrm>
            <a:off x="2112578" y="4630341"/>
            <a:ext cx="5746004" cy="273844"/>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8046187" y="4641986"/>
            <a:ext cx="829797" cy="273844"/>
          </a:xfrm>
          <a:prstGeom prst="rect">
            <a:avLst/>
          </a:prstGeom>
        </p:spPr>
        <p:txBody>
          <a:bodyPr/>
          <a:lstStyle/>
          <a:p>
            <a:fld id="{CC1A7FFB-7E9A-E347-8F80-8E2C647B3625}" type="slidenum">
              <a:rPr lang="nl-NL"/>
              <a:t>‹nr.›</a:t>
            </a:fld>
            <a:endParaRPr lang="nl-NL"/>
          </a:p>
        </p:txBody>
      </p:sp>
      <p:sp>
        <p:nvSpPr>
          <p:cNvPr id="13" name="Titel 1"/>
          <p:cNvSpPr>
            <a:spLocks noGrp="1"/>
          </p:cNvSpPr>
          <p:nvPr>
            <p:ph type="title"/>
          </p:nvPr>
        </p:nvSpPr>
        <p:spPr>
          <a:xfrm>
            <a:off x="2112578" y="1204346"/>
            <a:ext cx="6763408" cy="857250"/>
          </a:xfrm>
        </p:spPr>
        <p:txBody>
          <a:bodyPr/>
          <a:lstStyle>
            <a:lvl1pPr algn="r">
              <a:defRPr/>
            </a:lvl1pPr>
          </a:lstStyle>
          <a:p>
            <a:r>
              <a:rPr lang="nl-NL" dirty="0"/>
              <a:t>Titelstijl van model bewerken</a:t>
            </a:r>
          </a:p>
        </p:txBody>
      </p:sp>
      <p:sp>
        <p:nvSpPr>
          <p:cNvPr id="14" name="Tijdelijke aanduiding voor inhoud 2"/>
          <p:cNvSpPr>
            <a:spLocks noGrp="1"/>
          </p:cNvSpPr>
          <p:nvPr>
            <p:ph idx="1" hasCustomPrompt="1"/>
          </p:nvPr>
        </p:nvSpPr>
        <p:spPr>
          <a:xfrm>
            <a:off x="2112578" y="2107096"/>
            <a:ext cx="6763408" cy="2447865"/>
          </a:xfrm>
        </p:spPr>
        <p:txBody>
          <a:bodyPr/>
          <a:lstStyle>
            <a:lvl1pPr algn="r">
              <a:defRPr sz="2400">
                <a:latin typeface="Arial"/>
                <a:cs typeface="Arial"/>
              </a:defRPr>
            </a:lvl1pPr>
            <a:lvl2pPr algn="r">
              <a:defRPr sz="2000"/>
            </a:lvl2pPr>
          </a:lstStyle>
          <a:p>
            <a:pPr lvl="0"/>
            <a:r>
              <a:rPr lang="nl-NL" dirty="0"/>
              <a:t>Klik om de tekststijl van het sjabloon te bewerken</a:t>
            </a:r>
          </a:p>
          <a:p>
            <a:pPr lvl="1"/>
            <a:r>
              <a:rPr lang="nl-NL" dirty="0"/>
              <a:t>Tweede niveau</a:t>
            </a:r>
          </a:p>
        </p:txBody>
      </p:sp>
    </p:spTree>
    <p:extLst>
      <p:ext uri="{BB962C8B-B14F-4D97-AF65-F5344CB8AC3E}">
        <p14:creationId xmlns:p14="http://schemas.microsoft.com/office/powerpoint/2010/main" val="30699610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841772"/>
            <a:ext cx="6858000" cy="1790700"/>
          </a:xfrm>
        </p:spPr>
        <p:txBody>
          <a:bodyPr anchor="b"/>
          <a:lstStyle>
            <a:lvl1pPr algn="ctr">
              <a:defRPr sz="4500"/>
            </a:lvl1pPr>
          </a:lstStyle>
          <a:p>
            <a:r>
              <a:rPr lang="nl-NL"/>
              <a:t>Klik om de stijl te bewerken</a:t>
            </a:r>
          </a:p>
        </p:txBody>
      </p:sp>
      <p:sp>
        <p:nvSpPr>
          <p:cNvPr id="3" name="Ondertitel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F30CBE8A-9FC3-4D8B-B634-8D6ACC6972EE}" type="datetimeFigureOut">
              <a:rPr lang="nl-NL" smtClean="0"/>
              <a:t>31-1-2022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4325C81-D2A6-47B7-B6F8-ECF293DD7BDB}" type="slidenum">
              <a:rPr lang="nl-NL" smtClean="0"/>
              <a:t>‹nr.›</a:t>
            </a:fld>
            <a:endParaRPr lang="nl-NL"/>
          </a:p>
        </p:txBody>
      </p:sp>
    </p:spTree>
    <p:extLst>
      <p:ext uri="{BB962C8B-B14F-4D97-AF65-F5344CB8AC3E}">
        <p14:creationId xmlns:p14="http://schemas.microsoft.com/office/powerpoint/2010/main" val="36567299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30CBE8A-9FC3-4D8B-B634-8D6ACC6972EE}" type="datetimeFigureOut">
              <a:rPr lang="nl-NL" smtClean="0"/>
              <a:t>31-1-2022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4325C81-D2A6-47B7-B6F8-ECF293DD7BDB}" type="slidenum">
              <a:rPr lang="nl-NL" smtClean="0"/>
              <a:t>‹nr.›</a:t>
            </a:fld>
            <a:endParaRPr lang="nl-NL"/>
          </a:p>
        </p:txBody>
      </p:sp>
    </p:spTree>
    <p:extLst>
      <p:ext uri="{BB962C8B-B14F-4D97-AF65-F5344CB8AC3E}">
        <p14:creationId xmlns:p14="http://schemas.microsoft.com/office/powerpoint/2010/main" val="12284660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282305"/>
            <a:ext cx="7886700" cy="2139553"/>
          </a:xfrm>
        </p:spPr>
        <p:txBody>
          <a:bodyPr anchor="b"/>
          <a:lstStyle>
            <a:lvl1pPr>
              <a:defRPr sz="4500"/>
            </a:lvl1pPr>
          </a:lstStyle>
          <a:p>
            <a:r>
              <a:rPr lang="nl-NL"/>
              <a:t>Klik om de stijl te bewerken</a:t>
            </a:r>
          </a:p>
        </p:txBody>
      </p:sp>
      <p:sp>
        <p:nvSpPr>
          <p:cNvPr id="3" name="Tijdelijke aanduiding voor tekst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F30CBE8A-9FC3-4D8B-B634-8D6ACC6972EE}" type="datetimeFigureOut">
              <a:rPr lang="nl-NL" smtClean="0"/>
              <a:t>31-1-2022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4325C81-D2A6-47B7-B6F8-ECF293DD7BDB}" type="slidenum">
              <a:rPr lang="nl-NL" smtClean="0"/>
              <a:t>‹nr.›</a:t>
            </a:fld>
            <a:endParaRPr lang="nl-NL"/>
          </a:p>
        </p:txBody>
      </p:sp>
    </p:spTree>
    <p:extLst>
      <p:ext uri="{BB962C8B-B14F-4D97-AF65-F5344CB8AC3E}">
        <p14:creationId xmlns:p14="http://schemas.microsoft.com/office/powerpoint/2010/main" val="15483055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28650" y="1369219"/>
            <a:ext cx="3886200" cy="326350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29150" y="1369219"/>
            <a:ext cx="3886200" cy="326350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F30CBE8A-9FC3-4D8B-B634-8D6ACC6972EE}" type="datetimeFigureOut">
              <a:rPr lang="nl-NL" smtClean="0"/>
              <a:t>31-1-2022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4325C81-D2A6-47B7-B6F8-ECF293DD7BDB}" type="slidenum">
              <a:rPr lang="nl-NL" smtClean="0"/>
              <a:t>‹nr.›</a:t>
            </a:fld>
            <a:endParaRPr lang="nl-NL"/>
          </a:p>
        </p:txBody>
      </p:sp>
    </p:spTree>
    <p:extLst>
      <p:ext uri="{BB962C8B-B14F-4D97-AF65-F5344CB8AC3E}">
        <p14:creationId xmlns:p14="http://schemas.microsoft.com/office/powerpoint/2010/main" val="16678146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29841" y="273844"/>
            <a:ext cx="7886700" cy="994172"/>
          </a:xfrm>
        </p:spPr>
        <p:txBody>
          <a:bodyPr/>
          <a:lstStyle/>
          <a:p>
            <a:r>
              <a:rPr lang="nl-NL"/>
              <a:t>Klik om de stijl te bewerken</a:t>
            </a:r>
          </a:p>
        </p:txBody>
      </p:sp>
      <p:sp>
        <p:nvSpPr>
          <p:cNvPr id="3" name="Tijdelijke aanduiding voor tekst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nl-NL"/>
              <a:t>Tekststijl van het model bewerken</a:t>
            </a:r>
          </a:p>
        </p:txBody>
      </p:sp>
      <p:sp>
        <p:nvSpPr>
          <p:cNvPr id="4" name="Tijdelijke aanduiding voor inhoud 3"/>
          <p:cNvSpPr>
            <a:spLocks noGrp="1"/>
          </p:cNvSpPr>
          <p:nvPr>
            <p:ph sz="half" idx="2"/>
          </p:nvPr>
        </p:nvSpPr>
        <p:spPr>
          <a:xfrm>
            <a:off x="629842" y="1878806"/>
            <a:ext cx="3868340" cy="276344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nl-NL"/>
              <a:t>Tekststijl van het model bewerken</a:t>
            </a:r>
          </a:p>
        </p:txBody>
      </p:sp>
      <p:sp>
        <p:nvSpPr>
          <p:cNvPr id="6" name="Tijdelijke aanduiding voor inhoud 5"/>
          <p:cNvSpPr>
            <a:spLocks noGrp="1"/>
          </p:cNvSpPr>
          <p:nvPr>
            <p:ph sz="quarter" idx="4"/>
          </p:nvPr>
        </p:nvSpPr>
        <p:spPr>
          <a:xfrm>
            <a:off x="4629151" y="1878806"/>
            <a:ext cx="3887391" cy="276344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F30CBE8A-9FC3-4D8B-B634-8D6ACC6972EE}" type="datetimeFigureOut">
              <a:rPr lang="nl-NL" smtClean="0"/>
              <a:t>31-1-2022</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4325C81-D2A6-47B7-B6F8-ECF293DD7BDB}" type="slidenum">
              <a:rPr lang="nl-NL" smtClean="0"/>
              <a:t>‹nr.›</a:t>
            </a:fld>
            <a:endParaRPr lang="nl-NL"/>
          </a:p>
        </p:txBody>
      </p:sp>
    </p:spTree>
    <p:extLst>
      <p:ext uri="{BB962C8B-B14F-4D97-AF65-F5344CB8AC3E}">
        <p14:creationId xmlns:p14="http://schemas.microsoft.com/office/powerpoint/2010/main" val="364052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26.pn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image" Target="../media/image25.png"/><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image" Target="../media/image24.jpg"/><Relationship Id="rId5" Type="http://schemas.openxmlformats.org/officeDocument/2006/relationships/slideLayout" Target="../slideLayouts/slideLayout132.xml"/><Relationship Id="rId10" Type="http://schemas.openxmlformats.org/officeDocument/2006/relationships/image" Target="../media/image23.jpg"/><Relationship Id="rId4" Type="http://schemas.openxmlformats.org/officeDocument/2006/relationships/slideLayout" Target="../slideLayouts/slideLayout131.xml"/><Relationship Id="rId9" Type="http://schemas.openxmlformats.org/officeDocument/2006/relationships/theme" Target="../theme/theme12.xml"/><Relationship Id="rId14" Type="http://schemas.openxmlformats.org/officeDocument/2006/relationships/image" Target="../media/image2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21" Type="http://schemas.openxmlformats.org/officeDocument/2006/relationships/image" Target="../media/image16.gif"/><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15.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14.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Layout" Target="../slideLayouts/slideLayout45.xml"/><Relationship Id="rId7"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23.jp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17" Type="http://schemas.openxmlformats.org/officeDocument/2006/relationships/image" Target="../media/image27.png"/><Relationship Id="rId2" Type="http://schemas.openxmlformats.org/officeDocument/2006/relationships/slideLayout" Target="../slideLayouts/slideLayout50.xml"/><Relationship Id="rId16" Type="http://schemas.openxmlformats.org/officeDocument/2006/relationships/image" Target="../media/image26.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5.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4.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theme" Target="../theme/theme6.xml"/><Relationship Id="rId3" Type="http://schemas.openxmlformats.org/officeDocument/2006/relationships/slideLayout" Target="../slideLayouts/slideLayout62.xml"/><Relationship Id="rId21" Type="http://schemas.openxmlformats.org/officeDocument/2006/relationships/image" Target="../media/image16.gif"/><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image" Target="../media/image15.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image" Target="../media/image14.pn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7.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slideLayout" Target="../slideLayouts/slideLayout91.xml"/><Relationship Id="rId7"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EBF4E01A-DE5C-8844-9077-C8295A69C292}"/>
              </a:ext>
            </a:extLst>
          </p:cNvPr>
          <p:cNvPicPr>
            <a:picLocks noChangeAspect="1"/>
          </p:cNvPicPr>
          <p:nvPr userDrawn="1"/>
        </p:nvPicPr>
        <p:blipFill>
          <a:blip r:embed="rId12"/>
          <a:srcRect/>
          <a:stretch/>
        </p:blipFill>
        <p:spPr>
          <a:xfrm>
            <a:off x="0" y="0"/>
            <a:ext cx="9144000" cy="5143500"/>
          </a:xfrm>
          <a:prstGeom prst="rect">
            <a:avLst/>
          </a:prstGeom>
          <a:noFill/>
        </p:spPr>
      </p:pic>
      <p:sp>
        <p:nvSpPr>
          <p:cNvPr id="2" name="Tijdelijke aanduiding voor titel 1"/>
          <p:cNvSpPr>
            <a:spLocks noGrp="1"/>
          </p:cNvSpPr>
          <p:nvPr>
            <p:ph type="title"/>
          </p:nvPr>
        </p:nvSpPr>
        <p:spPr>
          <a:xfrm>
            <a:off x="212400" y="206375"/>
            <a:ext cx="8722800" cy="857250"/>
          </a:xfrm>
          <a:prstGeom prst="rect">
            <a:avLst/>
          </a:prstGeom>
        </p:spPr>
        <p:txBody>
          <a:bodyPr vert="horz" lIns="90000" tIns="45720" rIns="91440" bIns="45720" rtlCol="0" anchor="ctr">
            <a:normAutofit/>
          </a:bodyPr>
          <a:lstStyle/>
          <a:p>
            <a:r>
              <a:rPr lang="nl-NL" dirty="0"/>
              <a:t>Titel van presentatie</a:t>
            </a:r>
          </a:p>
        </p:txBody>
      </p:sp>
      <p:sp>
        <p:nvSpPr>
          <p:cNvPr id="3" name="Tijdelijke aanduiding voor tekst 2"/>
          <p:cNvSpPr>
            <a:spLocks noGrp="1"/>
          </p:cNvSpPr>
          <p:nvPr>
            <p:ph type="body" idx="1"/>
          </p:nvPr>
        </p:nvSpPr>
        <p:spPr>
          <a:xfrm>
            <a:off x="212400" y="1200151"/>
            <a:ext cx="8722799" cy="2874582"/>
          </a:xfrm>
          <a:prstGeom prst="rect">
            <a:avLst/>
          </a:prstGeom>
        </p:spPr>
        <p:txBody>
          <a:bodyPr vert="horz" lIns="91440" tIns="45720" rIns="91440" bIns="45720" rtlCol="0">
            <a:normAutofit/>
          </a:bodyPr>
          <a:lstStyle/>
          <a:p>
            <a:pPr lvl="0"/>
            <a:r>
              <a:rPr lang="nl-NL" dirty="0"/>
              <a:t>Klik om de tekststijl van het sjabloon te bewerken</a:t>
            </a:r>
          </a:p>
        </p:txBody>
      </p:sp>
      <p:sp>
        <p:nvSpPr>
          <p:cNvPr id="10" name="Tijdelijke aanduiding voor voettekst 4"/>
          <p:cNvSpPr>
            <a:spLocks noGrp="1"/>
          </p:cNvSpPr>
          <p:nvPr>
            <p:ph type="ftr" sz="quarter" idx="3"/>
          </p:nvPr>
        </p:nvSpPr>
        <p:spPr>
          <a:xfrm>
            <a:off x="1494000" y="4630341"/>
            <a:ext cx="6364800" cy="273844"/>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nl-NL" dirty="0"/>
          </a:p>
        </p:txBody>
      </p:sp>
      <p:sp>
        <p:nvSpPr>
          <p:cNvPr id="11" name="Tijdelijke aanduiding voor dianummer 5"/>
          <p:cNvSpPr>
            <a:spLocks noGrp="1"/>
          </p:cNvSpPr>
          <p:nvPr>
            <p:ph type="sldNum" sz="quarter" idx="4"/>
          </p:nvPr>
        </p:nvSpPr>
        <p:spPr>
          <a:xfrm>
            <a:off x="8103600" y="4629600"/>
            <a:ext cx="829797" cy="273844"/>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CC1A7FFB-7E9A-E347-8F80-8E2C647B3625}" type="slidenum">
              <a:rPr lang="nl-NL" smtClean="0"/>
              <a:pPr/>
              <a:t>‹nr.›</a:t>
            </a:fld>
            <a:endParaRPr lang="nl-NL" dirty="0"/>
          </a:p>
        </p:txBody>
      </p:sp>
    </p:spTree>
    <p:extLst>
      <p:ext uri="{BB962C8B-B14F-4D97-AF65-F5344CB8AC3E}">
        <p14:creationId xmlns:p14="http://schemas.microsoft.com/office/powerpoint/2010/main" val="3299562382"/>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58" r:id="rId3"/>
    <p:sldLayoutId id="2147483832" r:id="rId4"/>
    <p:sldLayoutId id="2147483834" r:id="rId5"/>
    <p:sldLayoutId id="2147483833" r:id="rId6"/>
    <p:sldLayoutId id="2147483823" r:id="rId7"/>
    <p:sldLayoutId id="2147483825" r:id="rId8"/>
    <p:sldLayoutId id="2147483830" r:id="rId9"/>
    <p:sldLayoutId id="2147483873" r:id="rId10"/>
  </p:sldLayoutIdLst>
  <p:txStyles>
    <p:titleStyle>
      <a:lvl1pPr algn="l" defTabSz="457200" rtl="0" eaLnBrk="1" latinLnBrk="0" hangingPunct="1">
        <a:spcBef>
          <a:spcPct val="0"/>
        </a:spcBef>
        <a:buNone/>
        <a:defRPr sz="3200" b="1" kern="1200" baseline="0">
          <a:solidFill>
            <a:srgbClr val="66006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30CBE8A-9FC3-4D8B-B634-8D6ACC6972EE}" type="datetimeFigureOut">
              <a:rPr lang="nl-NL" smtClean="0"/>
              <a:t>31-1-2022</a:t>
            </a:fld>
            <a:endParaRPr lang="nl-NL"/>
          </a:p>
        </p:txBody>
      </p:sp>
      <p:sp>
        <p:nvSpPr>
          <p:cNvPr id="5" name="Tijdelijke aanduiding voor voettekst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4325C81-D2A6-47B7-B6F8-ECF293DD7BDB}" type="slidenum">
              <a:rPr lang="nl-NL" smtClean="0"/>
              <a:t>‹nr.›</a:t>
            </a:fld>
            <a:endParaRPr lang="nl-NL"/>
          </a:p>
        </p:txBody>
      </p:sp>
    </p:spTree>
    <p:extLst>
      <p:ext uri="{BB962C8B-B14F-4D97-AF65-F5344CB8AC3E}">
        <p14:creationId xmlns:p14="http://schemas.microsoft.com/office/powerpoint/2010/main" val="3545058758"/>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37EF23-94B2-42B8-8C62-C64C5B39F91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049F6A-C0A4-4567-B6BA-41DB0B9B3CE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1D7949-26E7-4D0D-BFFE-98BFB78FB17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77CFC2E-3E45-4880-9849-11EF3D075F61}" type="datetime1">
              <a:rPr lang="en-GB" smtClean="0"/>
              <a:t>31/01/2022</a:t>
            </a:fld>
            <a:endParaRPr lang="en-GB"/>
          </a:p>
        </p:txBody>
      </p:sp>
      <p:sp>
        <p:nvSpPr>
          <p:cNvPr id="5" name="Footer Placeholder 4">
            <a:extLst>
              <a:ext uri="{FF2B5EF4-FFF2-40B4-BE49-F238E27FC236}">
                <a16:creationId xmlns:a16="http://schemas.microsoft.com/office/drawing/2014/main" id="{44B6EBD4-EF2D-487F-9FDA-F83B7622489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t>All materials copyrighted to Jackson C., Manley,K. Webster, J., Hardy, S. (2020) @ImpACT</a:t>
            </a:r>
          </a:p>
        </p:txBody>
      </p:sp>
      <p:sp>
        <p:nvSpPr>
          <p:cNvPr id="6" name="Slide Number Placeholder 5">
            <a:extLst>
              <a:ext uri="{FF2B5EF4-FFF2-40B4-BE49-F238E27FC236}">
                <a16:creationId xmlns:a16="http://schemas.microsoft.com/office/drawing/2014/main" id="{EA0A79FA-B256-4B6E-A86D-BE3B50FFAD4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B73962E-E9BC-4736-BC32-E97AC1B940B8}" type="slidenum">
              <a:rPr lang="en-GB" smtClean="0"/>
              <a:t>‹nr.›</a:t>
            </a:fld>
            <a:endParaRPr lang="en-GB"/>
          </a:p>
        </p:txBody>
      </p:sp>
    </p:spTree>
    <p:extLst>
      <p:ext uri="{BB962C8B-B14F-4D97-AF65-F5344CB8AC3E}">
        <p14:creationId xmlns:p14="http://schemas.microsoft.com/office/powerpoint/2010/main" val="4004923033"/>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457200" y="1200153"/>
            <a:ext cx="8229600" cy="3394472"/>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7" name="Picture 6"/>
          <p:cNvPicPr>
            <a:picLocks noChangeAspect="1"/>
          </p:cNvPicPr>
          <p:nvPr userDrawn="1"/>
        </p:nvPicPr>
        <p:blipFill rotWithShape="1">
          <a:blip r:embed="rId10">
            <a:extLst>
              <a:ext uri="{28A0092B-C50C-407E-A947-70E740481C1C}">
                <a14:useLocalDpi xmlns:a14="http://schemas.microsoft.com/office/drawing/2010/main" val="0"/>
              </a:ext>
            </a:extLst>
          </a:blip>
          <a:srcRect t="24941" b="27341"/>
          <a:stretch/>
        </p:blipFill>
        <p:spPr>
          <a:xfrm>
            <a:off x="6463548" y="4755602"/>
            <a:ext cx="845259" cy="327712"/>
          </a:xfrm>
          <a:prstGeom prst="rect">
            <a:avLst/>
          </a:prstGeom>
        </p:spPr>
      </p:pic>
      <p:pic>
        <p:nvPicPr>
          <p:cNvPr id="8" name="Picture 7"/>
          <p:cNvPicPr>
            <a:picLocks noChangeAspect="1"/>
          </p:cNvPicPr>
          <p:nvPr userDrawn="1"/>
        </p:nvPicPr>
        <p:blipFill rotWithShape="1">
          <a:blip r:embed="rId11">
            <a:extLst>
              <a:ext uri="{28A0092B-C50C-407E-A947-70E740481C1C}">
                <a14:useLocalDpi xmlns:a14="http://schemas.microsoft.com/office/drawing/2010/main" val="0"/>
              </a:ext>
            </a:extLst>
          </a:blip>
          <a:srcRect t="23654" b="27904"/>
          <a:stretch/>
        </p:blipFill>
        <p:spPr>
          <a:xfrm>
            <a:off x="4327381" y="4807292"/>
            <a:ext cx="1227243" cy="276022"/>
          </a:xfrm>
          <a:prstGeom prst="rect">
            <a:avLst/>
          </a:prstGeom>
        </p:spPr>
      </p:pic>
      <p:pic>
        <p:nvPicPr>
          <p:cNvPr id="9" name="Picture 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528363" y="4806084"/>
            <a:ext cx="1247146" cy="275040"/>
          </a:xfrm>
          <a:prstGeom prst="rect">
            <a:avLst/>
          </a:prstGeom>
        </p:spPr>
      </p:pic>
      <p:pic>
        <p:nvPicPr>
          <p:cNvPr id="10" name="Picture 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83724" y="4808670"/>
            <a:ext cx="1248113" cy="301799"/>
          </a:xfrm>
          <a:prstGeom prst="rect">
            <a:avLst/>
          </a:prstGeom>
        </p:spPr>
      </p:pic>
      <p:pic>
        <p:nvPicPr>
          <p:cNvPr id="12" name="Picture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02850" y="4637303"/>
            <a:ext cx="583950" cy="473924"/>
          </a:xfrm>
          <a:prstGeom prst="rect">
            <a:avLst/>
          </a:prstGeom>
        </p:spPr>
      </p:pic>
    </p:spTree>
    <p:extLst>
      <p:ext uri="{BB962C8B-B14F-4D97-AF65-F5344CB8AC3E}">
        <p14:creationId xmlns:p14="http://schemas.microsoft.com/office/powerpoint/2010/main" val="3161778466"/>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Lst>
  <p:hf hdr="0" ftr="0" dt="0"/>
  <p:txStyles>
    <p:titleStyle>
      <a:lvl1pPr algn="ctr" defTabSz="316531" rtl="0" eaLnBrk="1" latinLnBrk="0" hangingPunct="1">
        <a:spcBef>
          <a:spcPct val="0"/>
        </a:spcBef>
        <a:buNone/>
        <a:defRPr sz="3047" kern="1200">
          <a:solidFill>
            <a:schemeClr val="tx1"/>
          </a:solidFill>
          <a:latin typeface="+mj-lt"/>
          <a:ea typeface="+mj-ea"/>
          <a:cs typeface="+mj-cs"/>
        </a:defRPr>
      </a:lvl1pPr>
    </p:titleStyle>
    <p:bodyStyle>
      <a:lvl1pPr marL="237398" indent="-237398" algn="l" defTabSz="316531" rtl="0" eaLnBrk="1" latinLnBrk="0" hangingPunct="1">
        <a:spcBef>
          <a:spcPct val="20000"/>
        </a:spcBef>
        <a:buFont typeface="Arial"/>
        <a:buChar char="•"/>
        <a:defRPr sz="2216" kern="1200">
          <a:solidFill>
            <a:schemeClr val="tx1"/>
          </a:solidFill>
          <a:latin typeface="+mn-lt"/>
          <a:ea typeface="+mn-ea"/>
          <a:cs typeface="+mn-cs"/>
        </a:defRPr>
      </a:lvl1pPr>
      <a:lvl2pPr marL="514363" indent="-197832" algn="l" defTabSz="316531" rtl="0" eaLnBrk="1" latinLnBrk="0" hangingPunct="1">
        <a:spcBef>
          <a:spcPct val="20000"/>
        </a:spcBef>
        <a:buFont typeface="Arial"/>
        <a:buChar char="–"/>
        <a:defRPr sz="1939" kern="1200">
          <a:solidFill>
            <a:schemeClr val="tx1"/>
          </a:solidFill>
          <a:latin typeface="+mn-lt"/>
          <a:ea typeface="+mn-ea"/>
          <a:cs typeface="+mn-cs"/>
        </a:defRPr>
      </a:lvl2pPr>
      <a:lvl3pPr marL="791327" indent="-158266" algn="l" defTabSz="316531" rtl="0" eaLnBrk="1" latinLnBrk="0" hangingPunct="1">
        <a:spcBef>
          <a:spcPct val="20000"/>
        </a:spcBef>
        <a:buFont typeface="Arial"/>
        <a:buChar char="•"/>
        <a:defRPr sz="1661" kern="1200">
          <a:solidFill>
            <a:schemeClr val="tx1"/>
          </a:solidFill>
          <a:latin typeface="+mn-lt"/>
          <a:ea typeface="+mn-ea"/>
          <a:cs typeface="+mn-cs"/>
        </a:defRPr>
      </a:lvl3pPr>
      <a:lvl4pPr marL="1107859" indent="-158266" algn="l" defTabSz="316531" rtl="0" eaLnBrk="1" latinLnBrk="0" hangingPunct="1">
        <a:spcBef>
          <a:spcPct val="20000"/>
        </a:spcBef>
        <a:buFont typeface="Arial"/>
        <a:buChar char="–"/>
        <a:defRPr sz="1385" kern="1200">
          <a:solidFill>
            <a:schemeClr val="tx1"/>
          </a:solidFill>
          <a:latin typeface="+mn-lt"/>
          <a:ea typeface="+mn-ea"/>
          <a:cs typeface="+mn-cs"/>
        </a:defRPr>
      </a:lvl4pPr>
      <a:lvl5pPr marL="1424390" indent="-158266" algn="l" defTabSz="316531" rtl="0" eaLnBrk="1" latinLnBrk="0" hangingPunct="1">
        <a:spcBef>
          <a:spcPct val="20000"/>
        </a:spcBef>
        <a:buFont typeface="Arial"/>
        <a:buChar char="»"/>
        <a:defRPr sz="1385" kern="1200">
          <a:solidFill>
            <a:schemeClr val="tx1"/>
          </a:solidFill>
          <a:latin typeface="+mn-lt"/>
          <a:ea typeface="+mn-ea"/>
          <a:cs typeface="+mn-cs"/>
        </a:defRPr>
      </a:lvl5pPr>
      <a:lvl6pPr marL="1740920" indent="-158266" algn="l" defTabSz="316531" rtl="0" eaLnBrk="1" latinLnBrk="0" hangingPunct="1">
        <a:spcBef>
          <a:spcPct val="20000"/>
        </a:spcBef>
        <a:buFont typeface="Arial"/>
        <a:buChar char="•"/>
        <a:defRPr sz="1385" kern="1200">
          <a:solidFill>
            <a:schemeClr val="tx1"/>
          </a:solidFill>
          <a:latin typeface="+mn-lt"/>
          <a:ea typeface="+mn-ea"/>
          <a:cs typeface="+mn-cs"/>
        </a:defRPr>
      </a:lvl6pPr>
      <a:lvl7pPr marL="2057452" indent="-158266" algn="l" defTabSz="316531" rtl="0" eaLnBrk="1" latinLnBrk="0" hangingPunct="1">
        <a:spcBef>
          <a:spcPct val="20000"/>
        </a:spcBef>
        <a:buFont typeface="Arial"/>
        <a:buChar char="•"/>
        <a:defRPr sz="1385" kern="1200">
          <a:solidFill>
            <a:schemeClr val="tx1"/>
          </a:solidFill>
          <a:latin typeface="+mn-lt"/>
          <a:ea typeface="+mn-ea"/>
          <a:cs typeface="+mn-cs"/>
        </a:defRPr>
      </a:lvl7pPr>
      <a:lvl8pPr marL="2373983" indent="-158266" algn="l" defTabSz="316531" rtl="0" eaLnBrk="1" latinLnBrk="0" hangingPunct="1">
        <a:spcBef>
          <a:spcPct val="20000"/>
        </a:spcBef>
        <a:buFont typeface="Arial"/>
        <a:buChar char="•"/>
        <a:defRPr sz="1385" kern="1200">
          <a:solidFill>
            <a:schemeClr val="tx1"/>
          </a:solidFill>
          <a:latin typeface="+mn-lt"/>
          <a:ea typeface="+mn-ea"/>
          <a:cs typeface="+mn-cs"/>
        </a:defRPr>
      </a:lvl8pPr>
      <a:lvl9pPr marL="2690513" indent="-158266" algn="l" defTabSz="316531" rtl="0" eaLnBrk="1" latinLnBrk="0" hangingPunct="1">
        <a:spcBef>
          <a:spcPct val="20000"/>
        </a:spcBef>
        <a:buFont typeface="Arial"/>
        <a:buChar char="•"/>
        <a:defRPr sz="1385" kern="1200">
          <a:solidFill>
            <a:schemeClr val="tx1"/>
          </a:solidFill>
          <a:latin typeface="+mn-lt"/>
          <a:ea typeface="+mn-ea"/>
          <a:cs typeface="+mn-cs"/>
        </a:defRPr>
      </a:lvl9pPr>
    </p:bodyStyle>
    <p:otherStyle>
      <a:defPPr>
        <a:defRPr lang="nl-NL"/>
      </a:defPPr>
      <a:lvl1pPr marL="0" algn="l" defTabSz="316531" rtl="0" eaLnBrk="1" latinLnBrk="0" hangingPunct="1">
        <a:defRPr sz="1247" kern="1200">
          <a:solidFill>
            <a:schemeClr val="tx1"/>
          </a:solidFill>
          <a:latin typeface="+mn-lt"/>
          <a:ea typeface="+mn-ea"/>
          <a:cs typeface="+mn-cs"/>
        </a:defRPr>
      </a:lvl1pPr>
      <a:lvl2pPr marL="316531" algn="l" defTabSz="316531" rtl="0" eaLnBrk="1" latinLnBrk="0" hangingPunct="1">
        <a:defRPr sz="1247" kern="1200">
          <a:solidFill>
            <a:schemeClr val="tx1"/>
          </a:solidFill>
          <a:latin typeface="+mn-lt"/>
          <a:ea typeface="+mn-ea"/>
          <a:cs typeface="+mn-cs"/>
        </a:defRPr>
      </a:lvl2pPr>
      <a:lvl3pPr marL="633062" algn="l" defTabSz="316531" rtl="0" eaLnBrk="1" latinLnBrk="0" hangingPunct="1">
        <a:defRPr sz="1247" kern="1200">
          <a:solidFill>
            <a:schemeClr val="tx1"/>
          </a:solidFill>
          <a:latin typeface="+mn-lt"/>
          <a:ea typeface="+mn-ea"/>
          <a:cs typeface="+mn-cs"/>
        </a:defRPr>
      </a:lvl3pPr>
      <a:lvl4pPr marL="949593" algn="l" defTabSz="316531" rtl="0" eaLnBrk="1" latinLnBrk="0" hangingPunct="1">
        <a:defRPr sz="1247" kern="1200">
          <a:solidFill>
            <a:schemeClr val="tx1"/>
          </a:solidFill>
          <a:latin typeface="+mn-lt"/>
          <a:ea typeface="+mn-ea"/>
          <a:cs typeface="+mn-cs"/>
        </a:defRPr>
      </a:lvl4pPr>
      <a:lvl5pPr marL="1266124" algn="l" defTabSz="316531" rtl="0" eaLnBrk="1" latinLnBrk="0" hangingPunct="1">
        <a:defRPr sz="1247" kern="1200">
          <a:solidFill>
            <a:schemeClr val="tx1"/>
          </a:solidFill>
          <a:latin typeface="+mn-lt"/>
          <a:ea typeface="+mn-ea"/>
          <a:cs typeface="+mn-cs"/>
        </a:defRPr>
      </a:lvl5pPr>
      <a:lvl6pPr marL="1582655" algn="l" defTabSz="316531" rtl="0" eaLnBrk="1" latinLnBrk="0" hangingPunct="1">
        <a:defRPr sz="1247" kern="1200">
          <a:solidFill>
            <a:schemeClr val="tx1"/>
          </a:solidFill>
          <a:latin typeface="+mn-lt"/>
          <a:ea typeface="+mn-ea"/>
          <a:cs typeface="+mn-cs"/>
        </a:defRPr>
      </a:lvl6pPr>
      <a:lvl7pPr marL="1899186" algn="l" defTabSz="316531" rtl="0" eaLnBrk="1" latinLnBrk="0" hangingPunct="1">
        <a:defRPr sz="1247" kern="1200">
          <a:solidFill>
            <a:schemeClr val="tx1"/>
          </a:solidFill>
          <a:latin typeface="+mn-lt"/>
          <a:ea typeface="+mn-ea"/>
          <a:cs typeface="+mn-cs"/>
        </a:defRPr>
      </a:lvl7pPr>
      <a:lvl8pPr marL="2215717" algn="l" defTabSz="316531" rtl="0" eaLnBrk="1" latinLnBrk="0" hangingPunct="1">
        <a:defRPr sz="1247" kern="1200">
          <a:solidFill>
            <a:schemeClr val="tx1"/>
          </a:solidFill>
          <a:latin typeface="+mn-lt"/>
          <a:ea typeface="+mn-ea"/>
          <a:cs typeface="+mn-cs"/>
        </a:defRPr>
      </a:lvl8pPr>
      <a:lvl9pPr marL="2532248" algn="l" defTabSz="316531" rtl="0" eaLnBrk="1" latinLnBrk="0" hangingPunct="1">
        <a:defRPr sz="124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60A535B-AD6E-4833-975E-B17D45506264}" type="datetimeFigureOut">
              <a:rPr lang="nl-NL" smtClean="0"/>
              <a:t>31-1-2022</a:t>
            </a:fld>
            <a:endParaRPr lang="nl-NL"/>
          </a:p>
        </p:txBody>
      </p:sp>
      <p:sp>
        <p:nvSpPr>
          <p:cNvPr id="5" name="Tijdelijke aanduiding voor voettekst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659CC20-381A-4E1E-A286-C8C1FF9CA090}" type="slidenum">
              <a:rPr lang="nl-NL" smtClean="0"/>
              <a:t>‹nr.›</a:t>
            </a:fld>
            <a:endParaRPr lang="nl-NL"/>
          </a:p>
        </p:txBody>
      </p:sp>
    </p:spTree>
    <p:extLst>
      <p:ext uri="{BB962C8B-B14F-4D97-AF65-F5344CB8AC3E}">
        <p14:creationId xmlns:p14="http://schemas.microsoft.com/office/powerpoint/2010/main" val="3796381938"/>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 y="2"/>
            <a:ext cx="9141619" cy="5142161"/>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cstate="screen">
              <a:extLst>
                <a:ext uri="{28A0092B-C50C-407E-A947-70E740481C1C}">
                  <a14:useLocalDpi xmlns:a14="http://schemas.microsoft.com/office/drawing/2010/main"/>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cstate="screen">
              <a:extLst>
                <a:ext uri="{28A0092B-C50C-407E-A947-70E740481C1C}">
                  <a14:useLocalDpi xmlns:a14="http://schemas.microsoft.com/office/drawing/2010/main"/>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971552" y="736600"/>
            <a:ext cx="7200897" cy="977900"/>
          </a:xfrm>
          <a:prstGeom prst="rect">
            <a:avLst/>
          </a:prstGeom>
          <a:effectLst/>
        </p:spPr>
        <p:txBody>
          <a:bodyPr vert="horz" lIns="91440" tIns="45720" rIns="91440" bIns="45720" rtlCol="0" anchor="ctr">
            <a:normAutofit/>
          </a:bodyPr>
          <a:lstStyle/>
          <a:p>
            <a:r>
              <a:rPr lang="nl-NL"/>
              <a:t>Titelstijl van model bewerken</a:t>
            </a:r>
            <a:endParaRPr lang="en-US" dirty="0"/>
          </a:p>
        </p:txBody>
      </p:sp>
      <p:sp>
        <p:nvSpPr>
          <p:cNvPr id="3" name="Text Placeholder 2"/>
          <p:cNvSpPr>
            <a:spLocks noGrp="1"/>
          </p:cNvSpPr>
          <p:nvPr>
            <p:ph type="body" idx="1"/>
          </p:nvPr>
        </p:nvSpPr>
        <p:spPr>
          <a:xfrm>
            <a:off x="971552" y="1917699"/>
            <a:ext cx="7200897" cy="2489202"/>
          </a:xfrm>
          <a:prstGeom prst="rect">
            <a:avLst/>
          </a:prstGeom>
        </p:spPr>
        <p:txBody>
          <a:bodyPr vert="horz" lIns="91440" tIns="45720" rIns="91440" bIns="45720" rtlCol="0" anchor="t">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508126" y="4476750"/>
            <a:ext cx="1200150"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B61BEF0D-F0BB-DE4B-95CE-6DB70DBA9567}" type="datetimeFigureOut">
              <a:rPr lang="en-US" smtClean="0"/>
              <a:pPr/>
              <a:t>1/31/2022</a:t>
            </a:fld>
            <a:endParaRPr lang="en-US" dirty="0"/>
          </a:p>
        </p:txBody>
      </p:sp>
      <p:sp>
        <p:nvSpPr>
          <p:cNvPr id="5" name="Footer Placeholder 4"/>
          <p:cNvSpPr>
            <a:spLocks noGrp="1"/>
          </p:cNvSpPr>
          <p:nvPr>
            <p:ph type="ftr" sz="quarter" idx="3"/>
          </p:nvPr>
        </p:nvSpPr>
        <p:spPr>
          <a:xfrm>
            <a:off x="971552" y="4476750"/>
            <a:ext cx="5479425" cy="20955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r>
              <a:rPr lang="en-US"/>
              <a:t>Een ander perspectief op ontwikkelingswerk</a:t>
            </a:r>
            <a:endParaRPr lang="en-US" dirty="0"/>
          </a:p>
        </p:txBody>
      </p:sp>
      <p:sp>
        <p:nvSpPr>
          <p:cNvPr id="6" name="Slide Number Placeholder 5"/>
          <p:cNvSpPr>
            <a:spLocks noGrp="1"/>
          </p:cNvSpPr>
          <p:nvPr>
            <p:ph type="sldNum" sz="quarter" idx="4"/>
          </p:nvPr>
        </p:nvSpPr>
        <p:spPr>
          <a:xfrm>
            <a:off x="7765427" y="4476750"/>
            <a:ext cx="407023"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endParaRPr lang="en-US" dirty="0"/>
          </a:p>
        </p:txBody>
      </p:sp>
      <p:pic>
        <p:nvPicPr>
          <p:cNvPr id="12" name="Afbeelding 11"/>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672501" y="554073"/>
            <a:ext cx="949862" cy="993556"/>
          </a:xfrm>
          <a:prstGeom prst="rect">
            <a:avLst/>
          </a:prstGeom>
        </p:spPr>
      </p:pic>
    </p:spTree>
    <p:extLst>
      <p:ext uri="{BB962C8B-B14F-4D97-AF65-F5344CB8AC3E}">
        <p14:creationId xmlns:p14="http://schemas.microsoft.com/office/powerpoint/2010/main" val="3321515176"/>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Lst>
  <p:txStyles>
    <p:titleStyle>
      <a:lvl1pPr algn="ctr" defTabSz="342892"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08" indent="-214308" algn="l" defTabSz="342892"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199" indent="-214308" algn="l" defTabSz="342892"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091" indent="-214308" algn="l" defTabSz="342892"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59" indent="-128585" algn="l" defTabSz="342892"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51" indent="-128585" algn="l" defTabSz="342892"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03" indent="-171446" algn="l" defTabSz="342892"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795" indent="-171446" algn="l" defTabSz="342892"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686" indent="-171446" algn="l" defTabSz="342892"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577" indent="-171446" algn="l" defTabSz="342892"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607" y="2030"/>
            <a:ext cx="9134076" cy="5139440"/>
          </a:xfrm>
          <a:prstGeom prst="rect">
            <a:avLst/>
          </a:prstGeom>
        </p:spPr>
      </p:pic>
      <p:sp>
        <p:nvSpPr>
          <p:cNvPr id="2" name="Tijdelijke aanduiding voor titel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nl-NL" dirty="0"/>
              <a:t>Titel van presentatie, </a:t>
            </a:r>
            <a:r>
              <a:rPr lang="nl-NL" dirty="0" err="1"/>
              <a:t>Arial</a:t>
            </a:r>
            <a:r>
              <a:rPr lang="nl-NL" dirty="0"/>
              <a:t> 32pt</a:t>
            </a:r>
          </a:p>
        </p:txBody>
      </p:sp>
      <p:sp>
        <p:nvSpPr>
          <p:cNvPr id="3" name="Tijdelijke aanduiding voor tekst 2"/>
          <p:cNvSpPr>
            <a:spLocks noGrp="1"/>
          </p:cNvSpPr>
          <p:nvPr>
            <p:ph type="body" idx="1"/>
          </p:nvPr>
        </p:nvSpPr>
        <p:spPr>
          <a:xfrm>
            <a:off x="457200" y="1200151"/>
            <a:ext cx="8229600" cy="2874582"/>
          </a:xfrm>
          <a:prstGeom prst="rect">
            <a:avLst/>
          </a:prstGeom>
        </p:spPr>
        <p:txBody>
          <a:bodyPr vert="horz" lIns="91440" tIns="45720" rIns="91440" bIns="45720" rtlCol="0">
            <a:normAutofit/>
          </a:bodyPr>
          <a:lstStyle/>
          <a:p>
            <a:pPr lvl="0"/>
            <a:r>
              <a:rPr lang="nl-NL" dirty="0"/>
              <a:t>Klik om de tekststijl van het sjabloon te bewerken</a:t>
            </a:r>
          </a:p>
        </p:txBody>
      </p:sp>
      <p:sp>
        <p:nvSpPr>
          <p:cNvPr id="10" name="Tijdelijke aanduiding voor voettekst 4"/>
          <p:cNvSpPr>
            <a:spLocks noGrp="1"/>
          </p:cNvSpPr>
          <p:nvPr>
            <p:ph type="ftr" sz="quarter" idx="3"/>
          </p:nvPr>
        </p:nvSpPr>
        <p:spPr>
          <a:xfrm>
            <a:off x="1912139" y="4630341"/>
            <a:ext cx="4870548" cy="273844"/>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r>
              <a:rPr lang="nl-NL"/>
              <a:t>Masterconferentie Vereniging Hogescholen 26 maart 2019</a:t>
            </a:r>
            <a:endParaRPr lang="nl-NL" dirty="0"/>
          </a:p>
        </p:txBody>
      </p:sp>
      <p:sp>
        <p:nvSpPr>
          <p:cNvPr id="11" name="Tijdelijke aanduiding voor dianummer 5"/>
          <p:cNvSpPr>
            <a:spLocks noGrp="1"/>
          </p:cNvSpPr>
          <p:nvPr>
            <p:ph type="sldNum" sz="quarter" idx="4"/>
          </p:nvPr>
        </p:nvSpPr>
        <p:spPr>
          <a:xfrm>
            <a:off x="6970292" y="4641986"/>
            <a:ext cx="829797" cy="273844"/>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CC1A7FFB-7E9A-E347-8F80-8E2C647B3625}" type="slidenum">
              <a:rPr lang="nl-NL" smtClean="0"/>
              <a:pPr/>
              <a:t>‹nr.›</a:t>
            </a:fld>
            <a:endParaRPr lang="nl-NL" dirty="0"/>
          </a:p>
        </p:txBody>
      </p:sp>
    </p:spTree>
    <p:extLst>
      <p:ext uri="{BB962C8B-B14F-4D97-AF65-F5344CB8AC3E}">
        <p14:creationId xmlns:p14="http://schemas.microsoft.com/office/powerpoint/2010/main" val="4188397373"/>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Lst>
  <p:hf sldNum="0" hdr="0" dt="0"/>
  <p:txStyles>
    <p:titleStyle>
      <a:lvl1pPr algn="l" defTabSz="457200" rtl="0" eaLnBrk="1" latinLnBrk="0" hangingPunct="1">
        <a:spcBef>
          <a:spcPct val="0"/>
        </a:spcBef>
        <a:buNone/>
        <a:defRPr sz="3200" b="1" kern="1200" baseline="0">
          <a:solidFill>
            <a:srgbClr val="66006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7" name="Picture 6"/>
          <p:cNvPicPr>
            <a:picLocks noChangeAspect="1"/>
          </p:cNvPicPr>
          <p:nvPr userDrawn="1"/>
        </p:nvPicPr>
        <p:blipFill rotWithShape="1">
          <a:blip r:embed="rId13">
            <a:extLst>
              <a:ext uri="{28A0092B-C50C-407E-A947-70E740481C1C}">
                <a14:useLocalDpi xmlns:a14="http://schemas.microsoft.com/office/drawing/2010/main" val="0"/>
              </a:ext>
            </a:extLst>
          </a:blip>
          <a:srcRect t="24941" b="27341"/>
          <a:stretch/>
        </p:blipFill>
        <p:spPr>
          <a:xfrm>
            <a:off x="6554423" y="4710409"/>
            <a:ext cx="845259" cy="327712"/>
          </a:xfrm>
          <a:prstGeom prst="rect">
            <a:avLst/>
          </a:prstGeom>
        </p:spPr>
      </p:pic>
      <p:pic>
        <p:nvPicPr>
          <p:cNvPr id="8" name="Picture 7"/>
          <p:cNvPicPr>
            <a:picLocks noChangeAspect="1"/>
          </p:cNvPicPr>
          <p:nvPr userDrawn="1"/>
        </p:nvPicPr>
        <p:blipFill rotWithShape="1">
          <a:blip r:embed="rId14">
            <a:extLst>
              <a:ext uri="{28A0092B-C50C-407E-A947-70E740481C1C}">
                <a14:useLocalDpi xmlns:a14="http://schemas.microsoft.com/office/drawing/2010/main" val="0"/>
              </a:ext>
            </a:extLst>
          </a:blip>
          <a:srcRect t="23654" b="27904"/>
          <a:stretch/>
        </p:blipFill>
        <p:spPr>
          <a:xfrm>
            <a:off x="4624012" y="4762098"/>
            <a:ext cx="1227243" cy="276022"/>
          </a:xfrm>
          <a:prstGeom prst="rect">
            <a:avLst/>
          </a:prstGeom>
        </p:spPr>
      </p:pic>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631333" y="4762097"/>
            <a:ext cx="1247146" cy="275040"/>
          </a:xfrm>
          <a:prstGeom prst="rect">
            <a:avLst/>
          </a:prstGeom>
        </p:spPr>
      </p:pic>
      <p:pic>
        <p:nvPicPr>
          <p:cNvPr id="10" name="Picture 9"/>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37686" y="4747024"/>
            <a:ext cx="1248113" cy="301799"/>
          </a:xfrm>
          <a:prstGeom prst="rect">
            <a:avLst/>
          </a:prstGeom>
        </p:spPr>
      </p:pic>
      <p:pic>
        <p:nvPicPr>
          <p:cNvPr id="12" name="Picture 11"/>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102850" y="4637303"/>
            <a:ext cx="583950" cy="473924"/>
          </a:xfrm>
          <a:prstGeom prst="rect">
            <a:avLst/>
          </a:prstGeom>
        </p:spPr>
      </p:pic>
    </p:spTree>
    <p:extLst>
      <p:ext uri="{BB962C8B-B14F-4D97-AF65-F5344CB8AC3E}">
        <p14:creationId xmlns:p14="http://schemas.microsoft.com/office/powerpoint/2010/main" val="3644687505"/>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l-NL"/>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1"/>
            <a:ext cx="9141619" cy="5142161"/>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cstate="screen">
              <a:extLst>
                <a:ext uri="{28A0092B-C50C-407E-A947-70E740481C1C}">
                  <a14:useLocalDpi xmlns:a14="http://schemas.microsoft.com/office/drawing/2010/main"/>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cstate="screen">
              <a:extLst>
                <a:ext uri="{28A0092B-C50C-407E-A947-70E740481C1C}">
                  <a14:useLocalDpi xmlns:a14="http://schemas.microsoft.com/office/drawing/2010/main"/>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971552" y="736600"/>
            <a:ext cx="7200897" cy="977900"/>
          </a:xfrm>
          <a:prstGeom prst="rect">
            <a:avLst/>
          </a:prstGeom>
          <a:effectLst/>
        </p:spPr>
        <p:txBody>
          <a:bodyPr vert="horz" lIns="91440" tIns="45720" rIns="91440" bIns="45720" rtlCol="0" anchor="ctr">
            <a:normAutofit/>
          </a:bodyPr>
          <a:lstStyle/>
          <a:p>
            <a:r>
              <a:rPr lang="nl-NL"/>
              <a:t>Titelstijl van model bewerken</a:t>
            </a:r>
            <a:endParaRPr lang="en-US" dirty="0"/>
          </a:p>
        </p:txBody>
      </p:sp>
      <p:sp>
        <p:nvSpPr>
          <p:cNvPr id="3" name="Text Placeholder 2"/>
          <p:cNvSpPr>
            <a:spLocks noGrp="1"/>
          </p:cNvSpPr>
          <p:nvPr>
            <p:ph type="body" idx="1"/>
          </p:nvPr>
        </p:nvSpPr>
        <p:spPr>
          <a:xfrm>
            <a:off x="971551" y="1917699"/>
            <a:ext cx="7200897" cy="2489202"/>
          </a:xfrm>
          <a:prstGeom prst="rect">
            <a:avLst/>
          </a:prstGeom>
        </p:spPr>
        <p:txBody>
          <a:bodyPr vert="horz" lIns="91440" tIns="45720" rIns="91440" bIns="45720" rtlCol="0" anchor="t">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508126" y="4476750"/>
            <a:ext cx="1200150"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B61BEF0D-F0BB-DE4B-95CE-6DB70DBA9567}" type="datetimeFigureOut">
              <a:rPr lang="en-US" smtClean="0"/>
              <a:pPr/>
              <a:t>1/31/2022</a:t>
            </a:fld>
            <a:endParaRPr lang="en-US" dirty="0"/>
          </a:p>
        </p:txBody>
      </p:sp>
      <p:sp>
        <p:nvSpPr>
          <p:cNvPr id="5" name="Footer Placeholder 4"/>
          <p:cNvSpPr>
            <a:spLocks noGrp="1"/>
          </p:cNvSpPr>
          <p:nvPr>
            <p:ph type="ftr" sz="quarter" idx="3"/>
          </p:nvPr>
        </p:nvSpPr>
        <p:spPr>
          <a:xfrm>
            <a:off x="971551" y="4476750"/>
            <a:ext cx="5479425" cy="20955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r>
              <a:rPr lang="en-US"/>
              <a:t>Een ander perspectief op ontwikkelingswerk</a:t>
            </a:r>
            <a:endParaRPr lang="en-US" dirty="0"/>
          </a:p>
        </p:txBody>
      </p:sp>
      <p:sp>
        <p:nvSpPr>
          <p:cNvPr id="6" name="Slide Number Placeholder 5"/>
          <p:cNvSpPr>
            <a:spLocks noGrp="1"/>
          </p:cNvSpPr>
          <p:nvPr>
            <p:ph type="sldNum" sz="quarter" idx="4"/>
          </p:nvPr>
        </p:nvSpPr>
        <p:spPr>
          <a:xfrm>
            <a:off x="7765426" y="4476750"/>
            <a:ext cx="407023"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endParaRPr lang="en-US" dirty="0"/>
          </a:p>
        </p:txBody>
      </p:sp>
      <p:pic>
        <p:nvPicPr>
          <p:cNvPr id="12" name="Afbeelding 11"/>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672501" y="554073"/>
            <a:ext cx="949862" cy="993556"/>
          </a:xfrm>
          <a:prstGeom prst="rect">
            <a:avLst/>
          </a:prstGeom>
        </p:spPr>
      </p:pic>
    </p:spTree>
    <p:extLst>
      <p:ext uri="{BB962C8B-B14F-4D97-AF65-F5344CB8AC3E}">
        <p14:creationId xmlns:p14="http://schemas.microsoft.com/office/powerpoint/2010/main" val="3901875997"/>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Lst>
  <p:txStyles>
    <p:title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EBF4E01A-DE5C-8844-9077-C8295A69C292}"/>
              </a:ext>
            </a:extLst>
          </p:cNvPr>
          <p:cNvPicPr>
            <a:picLocks noChangeAspect="1"/>
          </p:cNvPicPr>
          <p:nvPr userDrawn="1"/>
        </p:nvPicPr>
        <p:blipFill>
          <a:blip r:embed="rId14"/>
          <a:srcRect/>
          <a:stretch/>
        </p:blipFill>
        <p:spPr>
          <a:xfrm>
            <a:off x="0" y="0"/>
            <a:ext cx="9144000" cy="5143500"/>
          </a:xfrm>
          <a:prstGeom prst="rect">
            <a:avLst/>
          </a:prstGeom>
          <a:noFill/>
        </p:spPr>
      </p:pic>
      <p:sp>
        <p:nvSpPr>
          <p:cNvPr id="2" name="Tijdelijke aanduiding voor titel 1"/>
          <p:cNvSpPr>
            <a:spLocks noGrp="1"/>
          </p:cNvSpPr>
          <p:nvPr>
            <p:ph type="title"/>
          </p:nvPr>
        </p:nvSpPr>
        <p:spPr>
          <a:xfrm>
            <a:off x="212400" y="206375"/>
            <a:ext cx="8722800" cy="857250"/>
          </a:xfrm>
          <a:prstGeom prst="rect">
            <a:avLst/>
          </a:prstGeom>
        </p:spPr>
        <p:txBody>
          <a:bodyPr vert="horz" lIns="90000" tIns="45720" rIns="91440" bIns="45720" rtlCol="0" anchor="ctr">
            <a:normAutofit/>
          </a:bodyPr>
          <a:lstStyle/>
          <a:p>
            <a:r>
              <a:rPr lang="nl-NL" dirty="0"/>
              <a:t>Titel van presentatie</a:t>
            </a:r>
          </a:p>
        </p:txBody>
      </p:sp>
      <p:sp>
        <p:nvSpPr>
          <p:cNvPr id="3" name="Tijdelijke aanduiding voor tekst 2"/>
          <p:cNvSpPr>
            <a:spLocks noGrp="1"/>
          </p:cNvSpPr>
          <p:nvPr>
            <p:ph type="body" idx="1"/>
          </p:nvPr>
        </p:nvSpPr>
        <p:spPr>
          <a:xfrm>
            <a:off x="212400" y="1200151"/>
            <a:ext cx="8722799" cy="2874582"/>
          </a:xfrm>
          <a:prstGeom prst="rect">
            <a:avLst/>
          </a:prstGeom>
        </p:spPr>
        <p:txBody>
          <a:bodyPr vert="horz" lIns="91440" tIns="45720" rIns="91440" bIns="45720" rtlCol="0">
            <a:normAutofit/>
          </a:bodyPr>
          <a:lstStyle/>
          <a:p>
            <a:pPr lvl="0"/>
            <a:r>
              <a:rPr lang="nl-NL" dirty="0"/>
              <a:t>Klik om de tekststijl van het sjabloon te bewerken</a:t>
            </a:r>
          </a:p>
        </p:txBody>
      </p:sp>
      <p:sp>
        <p:nvSpPr>
          <p:cNvPr id="10" name="Tijdelijke aanduiding voor voettekst 4"/>
          <p:cNvSpPr>
            <a:spLocks noGrp="1"/>
          </p:cNvSpPr>
          <p:nvPr>
            <p:ph type="ftr" sz="quarter" idx="3"/>
          </p:nvPr>
        </p:nvSpPr>
        <p:spPr>
          <a:xfrm>
            <a:off x="1494000" y="4630341"/>
            <a:ext cx="6364800" cy="273844"/>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nl-NL" dirty="0"/>
          </a:p>
        </p:txBody>
      </p:sp>
      <p:sp>
        <p:nvSpPr>
          <p:cNvPr id="11" name="Tijdelijke aanduiding voor dianummer 5"/>
          <p:cNvSpPr>
            <a:spLocks noGrp="1"/>
          </p:cNvSpPr>
          <p:nvPr>
            <p:ph type="sldNum" sz="quarter" idx="4"/>
          </p:nvPr>
        </p:nvSpPr>
        <p:spPr>
          <a:xfrm>
            <a:off x="8103600" y="4629600"/>
            <a:ext cx="829797" cy="273844"/>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CC1A7FFB-7E9A-E347-8F80-8E2C647B3625}" type="slidenum">
              <a:rPr lang="nl-NL" smtClean="0"/>
              <a:pPr/>
              <a:t>‹nr.›</a:t>
            </a:fld>
            <a:endParaRPr lang="nl-NL" dirty="0"/>
          </a:p>
        </p:txBody>
      </p:sp>
    </p:spTree>
    <p:extLst>
      <p:ext uri="{BB962C8B-B14F-4D97-AF65-F5344CB8AC3E}">
        <p14:creationId xmlns:p14="http://schemas.microsoft.com/office/powerpoint/2010/main" val="2657677147"/>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Lst>
  <p:txStyles>
    <p:titleStyle>
      <a:lvl1pPr algn="l" defTabSz="457200" rtl="0" eaLnBrk="1" latinLnBrk="0" hangingPunct="1">
        <a:spcBef>
          <a:spcPct val="0"/>
        </a:spcBef>
        <a:buNone/>
        <a:defRPr sz="3200" b="1" kern="1200" baseline="0">
          <a:solidFill>
            <a:srgbClr val="66006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607" y="0"/>
            <a:ext cx="9134076" cy="5143500"/>
          </a:xfrm>
          <a:prstGeom prst="rect">
            <a:avLst/>
          </a:prstGeom>
        </p:spPr>
      </p:pic>
      <p:sp>
        <p:nvSpPr>
          <p:cNvPr id="2" name="Tijdelijke aanduiding voor titel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nl-NL" dirty="0"/>
              <a:t>Titel van presentatie, </a:t>
            </a:r>
            <a:r>
              <a:rPr lang="nl-NL" dirty="0" err="1"/>
              <a:t>Arial</a:t>
            </a:r>
            <a:r>
              <a:rPr lang="nl-NL" dirty="0"/>
              <a:t> 32pt</a:t>
            </a:r>
          </a:p>
        </p:txBody>
      </p:sp>
      <p:sp>
        <p:nvSpPr>
          <p:cNvPr id="3" name="Tijdelijke aanduiding voor tekst 2"/>
          <p:cNvSpPr>
            <a:spLocks noGrp="1"/>
          </p:cNvSpPr>
          <p:nvPr>
            <p:ph type="body" idx="1"/>
          </p:nvPr>
        </p:nvSpPr>
        <p:spPr>
          <a:xfrm>
            <a:off x="457200" y="1200151"/>
            <a:ext cx="8229600" cy="2874582"/>
          </a:xfrm>
          <a:prstGeom prst="rect">
            <a:avLst/>
          </a:prstGeom>
        </p:spPr>
        <p:txBody>
          <a:bodyPr vert="horz" lIns="91440" tIns="45720" rIns="91440" bIns="45720" rtlCol="0">
            <a:normAutofit/>
          </a:bodyPr>
          <a:lstStyle/>
          <a:p>
            <a:pPr lvl="0"/>
            <a:r>
              <a:rPr lang="nl-NL" dirty="0"/>
              <a:t>Klik om de tekststijl van het sjabloon te bewerken</a:t>
            </a:r>
          </a:p>
        </p:txBody>
      </p:sp>
      <p:sp>
        <p:nvSpPr>
          <p:cNvPr id="10" name="Tijdelijke aanduiding voor voettekst 4"/>
          <p:cNvSpPr>
            <a:spLocks noGrp="1"/>
          </p:cNvSpPr>
          <p:nvPr>
            <p:ph type="ftr" sz="quarter" idx="3"/>
          </p:nvPr>
        </p:nvSpPr>
        <p:spPr>
          <a:xfrm>
            <a:off x="1912139" y="4630341"/>
            <a:ext cx="4870548" cy="273844"/>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nl-NL" dirty="0"/>
          </a:p>
        </p:txBody>
      </p:sp>
      <p:sp>
        <p:nvSpPr>
          <p:cNvPr id="11" name="Tijdelijke aanduiding voor dianummer 5"/>
          <p:cNvSpPr>
            <a:spLocks noGrp="1"/>
          </p:cNvSpPr>
          <p:nvPr>
            <p:ph type="sldNum" sz="quarter" idx="4"/>
          </p:nvPr>
        </p:nvSpPr>
        <p:spPr>
          <a:xfrm>
            <a:off x="6970292" y="4641986"/>
            <a:ext cx="829797" cy="273844"/>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CC1A7FFB-7E9A-E347-8F80-8E2C647B3625}" type="slidenum">
              <a:rPr lang="nl-NL" smtClean="0"/>
              <a:pPr/>
              <a:t>‹nr.›</a:t>
            </a:fld>
            <a:endParaRPr lang="nl-NL" dirty="0"/>
          </a:p>
        </p:txBody>
      </p:sp>
    </p:spTree>
    <p:extLst>
      <p:ext uri="{BB962C8B-B14F-4D97-AF65-F5344CB8AC3E}">
        <p14:creationId xmlns:p14="http://schemas.microsoft.com/office/powerpoint/2010/main" val="1402180093"/>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Lst>
  <p:txStyles>
    <p:titleStyle>
      <a:lvl1pPr algn="l" defTabSz="457200" rtl="0" eaLnBrk="1" latinLnBrk="0" hangingPunct="1">
        <a:spcBef>
          <a:spcPct val="0"/>
        </a:spcBef>
        <a:buNone/>
        <a:defRPr sz="3200" b="1" kern="1200" baseline="0">
          <a:solidFill>
            <a:srgbClr val="66006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30CBE8A-9FC3-4D8B-B634-8D6ACC6972EE}" type="datetimeFigureOut">
              <a:rPr lang="nl-NL" smtClean="0"/>
              <a:t>31-1-2022</a:t>
            </a:fld>
            <a:endParaRPr lang="nl-NL"/>
          </a:p>
        </p:txBody>
      </p:sp>
      <p:sp>
        <p:nvSpPr>
          <p:cNvPr id="5" name="Tijdelijke aanduiding voor voettekst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4325C81-D2A6-47B7-B6F8-ECF293DD7BDB}" type="slidenum">
              <a:rPr lang="nl-NL" smtClean="0"/>
              <a:t>‹nr.›</a:t>
            </a:fld>
            <a:endParaRPr lang="nl-NL"/>
          </a:p>
        </p:txBody>
      </p:sp>
    </p:spTree>
    <p:extLst>
      <p:ext uri="{BB962C8B-B14F-4D97-AF65-F5344CB8AC3E}">
        <p14:creationId xmlns:p14="http://schemas.microsoft.com/office/powerpoint/2010/main" val="113575802"/>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5.xml"/><Relationship Id="rId1" Type="http://schemas.openxmlformats.org/officeDocument/2006/relationships/slideLayout" Target="../slideLayouts/slideLayout120.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54.jpe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53.xml"/><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8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3.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87.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8" Type="http://schemas.openxmlformats.org/officeDocument/2006/relationships/image" Target="../media/image75.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66.xml"/><Relationship Id="rId6" Type="http://schemas.openxmlformats.org/officeDocument/2006/relationships/image" Target="../media/image74.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76.png"/><Relationship Id="rId4" Type="http://schemas.openxmlformats.org/officeDocument/2006/relationships/image" Target="../media/image73.png"/><Relationship Id="rId9" Type="http://schemas.microsoft.com/office/2007/relationships/hdphoto" Target="../media/hdphoto4.wdp"/><Relationship Id="rId14"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jpe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2.xml"/><Relationship Id="rId16" Type="http://schemas.openxmlformats.org/officeDocument/2006/relationships/image" Target="../media/image44.png"/><Relationship Id="rId1" Type="http://schemas.openxmlformats.org/officeDocument/2006/relationships/slideLayout" Target="../slideLayouts/slideLayout44.xml"/><Relationship Id="rId6" Type="http://schemas.openxmlformats.org/officeDocument/2006/relationships/image" Target="../media/image34.jpg"/><Relationship Id="rId11" Type="http://schemas.openxmlformats.org/officeDocument/2006/relationships/image" Target="../media/image39.jpg"/><Relationship Id="rId5" Type="http://schemas.openxmlformats.org/officeDocument/2006/relationships/image" Target="../media/image33.jpg"/><Relationship Id="rId15" Type="http://schemas.openxmlformats.org/officeDocument/2006/relationships/image" Target="../media/image43.jpg"/><Relationship Id="rId10" Type="http://schemas.openxmlformats.org/officeDocument/2006/relationships/image" Target="../media/image38.jpg"/><Relationship Id="rId4" Type="http://schemas.openxmlformats.org/officeDocument/2006/relationships/image" Target="../media/image32.jpg"/><Relationship Id="rId9" Type="http://schemas.openxmlformats.org/officeDocument/2006/relationships/image" Target="../media/image37.png"/><Relationship Id="rId14" Type="http://schemas.openxmlformats.org/officeDocument/2006/relationships/image" Target="../media/image4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hyperlink" Target="https://www.cmdmethods.nl/" TargetMode="External"/><Relationship Id="rId2" Type="http://schemas.openxmlformats.org/officeDocument/2006/relationships/image" Target="../media/image79.png"/><Relationship Id="rId1" Type="http://schemas.openxmlformats.org/officeDocument/2006/relationships/slideLayout" Target="../slideLayouts/slideLayout87.xml"/></Relationships>
</file>

<file path=ppt/slides/_rels/slide3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88.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0.xml"/></Relationships>
</file>

<file path=ppt/slides/_rels/slide3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87.xml"/></Relationships>
</file>

<file path=ppt/slides/_rels/slide38.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1.xml"/><Relationship Id="rId1" Type="http://schemas.openxmlformats.org/officeDocument/2006/relationships/slideLayout" Target="../slideLayouts/slideLayout8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7.xml"/></Relationships>
</file>

<file path=ppt/slides/_rels/slide4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8.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95.xml"/></Relationships>
</file>

<file path=ppt/slides/_rels/slide4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9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hyperlink" Target="https://fontys.mediamission.nl/Mediasite/Play/397e591c468e4794b061e49df2db04871d" TargetMode="External"/><Relationship Id="rId7" Type="http://schemas.openxmlformats.org/officeDocument/2006/relationships/hyperlink" Target="mailto:F.vanlieshout@fontys.nl"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hyperlink" Target="https://vu.nl/nl/onderwijs/professionals/cursussen-opleidingen/action-research-meets-design-research/overzicht" TargetMode="External"/><Relationship Id="rId5" Type="http://schemas.openxmlformats.org/officeDocument/2006/relationships/hyperlink" Target="https://eur01.safelinks.protection.outlook.com/?url=https%3A%2F%2Fus19.campaign-archive.com%2F%3Fu%3D4032a89641ed129ae47a7a817%26id%3Df6c26c0511&amp;data=04%7C01%7Cf.vanlieshout%40fontys.nl%7C5644061275604ff3fb4708d9b0d68810%7Cc66b6765b7944a2b84ed845b341c086a%7C0%7C0%7C637735257708656284%7CUnknown%7CTWFpbGZsb3d8eyJWIjoiMC4wLjAwMDAiLCJQIjoiV2luMzIiLCJBTiI6Ik1haWwiLCJXVCI6Mn0%3D%7C3000&amp;sdata=zRLd2CSsxrD7VPC6IFjG6Q1y73P0BGihF1QqypCFDYk%3D&amp;reserved=0" TargetMode="External"/><Relationship Id="rId4" Type="http://schemas.openxmlformats.org/officeDocument/2006/relationships/hyperlink" Target="https://www.eversresearch.nl/cursusoverzicht-2021/"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vangorcum.nl/product/100-419_Actieonderzoek" TargetMode="External"/><Relationship Id="rId2" Type="http://schemas.openxmlformats.org/officeDocument/2006/relationships/hyperlink" Target="mailto:F.vanlieshout@fontys.nl" TargetMode="External"/><Relationship Id="rId1" Type="http://schemas.openxmlformats.org/officeDocument/2006/relationships/slideLayout" Target="../slideLayouts/slideLayout10.xml"/><Relationship Id="rId5" Type="http://schemas.openxmlformats.org/officeDocument/2006/relationships/image" Target="../media/image102.png"/><Relationship Id="rId4" Type="http://schemas.openxmlformats.org/officeDocument/2006/relationships/image" Target="../media/image101.jpeg"/></Relationships>
</file>

<file path=ppt/slides/_rels/slide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AF0111-0BF8-8649-9589-62F20F859285}"/>
              </a:ext>
            </a:extLst>
          </p:cNvPr>
          <p:cNvSpPr>
            <a:spLocks noGrp="1"/>
          </p:cNvSpPr>
          <p:nvPr>
            <p:ph type="title"/>
          </p:nvPr>
        </p:nvSpPr>
        <p:spPr>
          <a:xfrm>
            <a:off x="212400" y="1400400"/>
            <a:ext cx="8722800" cy="856800"/>
          </a:xfrm>
        </p:spPr>
        <p:txBody>
          <a:bodyPr/>
          <a:lstStyle/>
          <a:p>
            <a:r>
              <a:rPr lang="nl-NL" dirty="0"/>
              <a:t>Masterclass Actieonderzoek</a:t>
            </a:r>
          </a:p>
        </p:txBody>
      </p:sp>
      <p:sp>
        <p:nvSpPr>
          <p:cNvPr id="6" name="Tijdelijke aanduiding voor inhoud 5">
            <a:extLst>
              <a:ext uri="{FF2B5EF4-FFF2-40B4-BE49-F238E27FC236}">
                <a16:creationId xmlns:a16="http://schemas.microsoft.com/office/drawing/2014/main" id="{46BA08F7-426B-E842-B4C0-336E00AFC444}"/>
              </a:ext>
            </a:extLst>
          </p:cNvPr>
          <p:cNvSpPr>
            <a:spLocks noGrp="1"/>
          </p:cNvSpPr>
          <p:nvPr>
            <p:ph idx="1"/>
          </p:nvPr>
        </p:nvSpPr>
        <p:spPr/>
        <p:txBody>
          <a:bodyPr>
            <a:normAutofit fontScale="92500" lnSpcReduction="20000"/>
          </a:bodyPr>
          <a:lstStyle/>
          <a:p>
            <a:r>
              <a:rPr lang="nl-NL" dirty="0">
                <a:solidFill>
                  <a:srgbClr val="FB4FE7"/>
                </a:solidFill>
              </a:rPr>
              <a:t>Dr. Famke van Lieshout</a:t>
            </a:r>
          </a:p>
          <a:p>
            <a:endParaRPr lang="nl-NL" dirty="0"/>
          </a:p>
          <a:p>
            <a:r>
              <a:rPr lang="nl-NL" dirty="0"/>
              <a:t>Máxima Medisch Centrum</a:t>
            </a:r>
          </a:p>
          <a:p>
            <a:r>
              <a:rPr lang="nl-NL" dirty="0"/>
              <a:t>FHMG Lectoraat Versterking Impact van Praktijkgericht Onderzoek</a:t>
            </a:r>
          </a:p>
          <a:p>
            <a:endParaRPr lang="nl-NL" dirty="0"/>
          </a:p>
          <a:p>
            <a:r>
              <a:rPr lang="nl-NL" dirty="0"/>
              <a:t>30 november 2022</a:t>
            </a:r>
          </a:p>
        </p:txBody>
      </p:sp>
      <p:cxnSp>
        <p:nvCxnSpPr>
          <p:cNvPr id="4" name="Rechte verbindingslijn 3">
            <a:extLst>
              <a:ext uri="{FF2B5EF4-FFF2-40B4-BE49-F238E27FC236}">
                <a16:creationId xmlns:a16="http://schemas.microsoft.com/office/drawing/2014/main" id="{44D83DC2-2CB7-934A-8DC2-34F209686690}"/>
              </a:ext>
            </a:extLst>
          </p:cNvPr>
          <p:cNvCxnSpPr/>
          <p:nvPr/>
        </p:nvCxnSpPr>
        <p:spPr>
          <a:xfrm>
            <a:off x="212400" y="2247922"/>
            <a:ext cx="872280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5064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Content Placeholder 16" descr="Graphical user interface, application&#10;&#10;Description automatically generated">
            <a:extLst>
              <a:ext uri="{FF2B5EF4-FFF2-40B4-BE49-F238E27FC236}">
                <a16:creationId xmlns:a16="http://schemas.microsoft.com/office/drawing/2014/main" id="{8C7958F5-6C4C-4E8E-BCA1-1A01BC0FE62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2515" t="17041" r="12934" b="4994"/>
          <a:stretch/>
        </p:blipFill>
        <p:spPr>
          <a:xfrm>
            <a:off x="94131" y="350777"/>
            <a:ext cx="8817428" cy="4443957"/>
          </a:xfrm>
        </p:spPr>
      </p:pic>
      <p:sp>
        <p:nvSpPr>
          <p:cNvPr id="29" name="TextBox 28">
            <a:extLst>
              <a:ext uri="{FF2B5EF4-FFF2-40B4-BE49-F238E27FC236}">
                <a16:creationId xmlns:a16="http://schemas.microsoft.com/office/drawing/2014/main" id="{0889D75B-4D33-4DC6-A12A-DDEA083DA5FE}"/>
              </a:ext>
            </a:extLst>
          </p:cNvPr>
          <p:cNvSpPr txBox="1"/>
          <p:nvPr/>
        </p:nvSpPr>
        <p:spPr>
          <a:xfrm>
            <a:off x="4626870" y="4767262"/>
            <a:ext cx="4100804" cy="300082"/>
          </a:xfrm>
          <a:prstGeom prst="rect">
            <a:avLst/>
          </a:prstGeom>
          <a:noFill/>
        </p:spPr>
        <p:txBody>
          <a:bodyPr wrap="square" rtlCol="0">
            <a:spAutoFit/>
          </a:bodyPr>
          <a:lstStyle/>
          <a:p>
            <a:pPr algn="r" defTabSz="685800"/>
            <a:r>
              <a:rPr lang="en-GB" sz="1350" dirty="0">
                <a:solidFill>
                  <a:prstClr val="black"/>
                </a:solidFill>
                <a:latin typeface="Calibri" panose="020F0502020204030204"/>
              </a:rPr>
              <a:t>(Hardy et al., 2021) </a:t>
            </a:r>
          </a:p>
        </p:txBody>
      </p:sp>
      <p:sp>
        <p:nvSpPr>
          <p:cNvPr id="4" name="Titel 1"/>
          <p:cNvSpPr>
            <a:spLocks noGrp="1"/>
          </p:cNvSpPr>
          <p:nvPr>
            <p:ph type="title"/>
          </p:nvPr>
        </p:nvSpPr>
        <p:spPr>
          <a:xfrm>
            <a:off x="4262718" y="-77848"/>
            <a:ext cx="4316506" cy="857250"/>
          </a:xfrm>
        </p:spPr>
        <p:txBody>
          <a:bodyPr>
            <a:noAutofit/>
          </a:bodyPr>
          <a:lstStyle/>
          <a:p>
            <a:r>
              <a:rPr lang="nl-NL" sz="2900" b="1" dirty="0">
                <a:solidFill>
                  <a:srgbClr val="660066"/>
                </a:solidFill>
                <a:latin typeface="Arial"/>
                <a:cs typeface="Arial"/>
              </a:rPr>
              <a:t>Practice Development</a:t>
            </a:r>
          </a:p>
        </p:txBody>
      </p:sp>
      <p:sp>
        <p:nvSpPr>
          <p:cNvPr id="2" name="Ovaal 1"/>
          <p:cNvSpPr/>
          <p:nvPr/>
        </p:nvSpPr>
        <p:spPr>
          <a:xfrm>
            <a:off x="682752" y="1950720"/>
            <a:ext cx="2743200" cy="109728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Pijl-omlaag 2"/>
          <p:cNvSpPr/>
          <p:nvPr/>
        </p:nvSpPr>
        <p:spPr>
          <a:xfrm>
            <a:off x="682752" y="1338603"/>
            <a:ext cx="262128" cy="32918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Pijl-omhoog 6"/>
          <p:cNvSpPr/>
          <p:nvPr/>
        </p:nvSpPr>
        <p:spPr>
          <a:xfrm>
            <a:off x="652272" y="878266"/>
            <a:ext cx="292608" cy="31464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948285" y="849000"/>
            <a:ext cx="1682496" cy="369332"/>
          </a:xfrm>
          <a:prstGeom prst="rect">
            <a:avLst/>
          </a:prstGeom>
          <a:noFill/>
        </p:spPr>
        <p:txBody>
          <a:bodyPr wrap="square" rtlCol="0">
            <a:spAutoFit/>
          </a:bodyPr>
          <a:lstStyle/>
          <a:p>
            <a:r>
              <a:rPr lang="nl-NL" dirty="0"/>
              <a:t>Praktijk</a:t>
            </a:r>
          </a:p>
        </p:txBody>
      </p:sp>
      <p:sp>
        <p:nvSpPr>
          <p:cNvPr id="9" name="Tekstvak 8"/>
          <p:cNvSpPr txBox="1"/>
          <p:nvPr/>
        </p:nvSpPr>
        <p:spPr>
          <a:xfrm>
            <a:off x="932688" y="1291178"/>
            <a:ext cx="2060448" cy="369332"/>
          </a:xfrm>
          <a:prstGeom prst="rect">
            <a:avLst/>
          </a:prstGeom>
          <a:noFill/>
        </p:spPr>
        <p:txBody>
          <a:bodyPr wrap="square" rtlCol="0">
            <a:spAutoFit/>
          </a:bodyPr>
          <a:lstStyle/>
          <a:p>
            <a:r>
              <a:rPr lang="nl-NL" dirty="0"/>
              <a:t>Wetenschap</a:t>
            </a:r>
          </a:p>
        </p:txBody>
      </p:sp>
    </p:spTree>
    <p:extLst>
      <p:ext uri="{BB962C8B-B14F-4D97-AF65-F5344CB8AC3E}">
        <p14:creationId xmlns:p14="http://schemas.microsoft.com/office/powerpoint/2010/main" val="141081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1027244" y="278077"/>
            <a:ext cx="6114633" cy="4157576"/>
          </a:xfrm>
          <a:prstGeom prst="rect">
            <a:avLst/>
          </a:prstGeom>
        </p:spPr>
      </p:pic>
      <p:sp>
        <p:nvSpPr>
          <p:cNvPr id="5" name="Content Placeholder 2"/>
          <p:cNvSpPr txBox="1">
            <a:spLocks/>
          </p:cNvSpPr>
          <p:nvPr/>
        </p:nvSpPr>
        <p:spPr>
          <a:xfrm>
            <a:off x="169829" y="319724"/>
            <a:ext cx="2174063" cy="1668949"/>
          </a:xfrm>
          <a:prstGeom prst="rect">
            <a:avLst/>
          </a:prstGeom>
        </p:spPr>
        <p:txBody>
          <a:bodyPr vert="horz" lIns="91440" tIns="45720" rIns="91440" bIns="45720" rtlCol="0">
            <a:normAutofit lnSpcReduction="1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685783">
              <a:defRPr/>
            </a:pPr>
            <a:r>
              <a:rPr lang="nl-NL" sz="1500" dirty="0">
                <a:solidFill>
                  <a:prstClr val="black"/>
                </a:solidFill>
                <a:latin typeface="Calibri" panose="020F0502020204030204"/>
              </a:rPr>
              <a:t>Wie gaan er iets leren tijdens het onderzoek?</a:t>
            </a:r>
          </a:p>
          <a:p>
            <a:pPr defTabSz="685783">
              <a:defRPr/>
            </a:pPr>
            <a:r>
              <a:rPr lang="nl-NL" sz="1500" dirty="0">
                <a:solidFill>
                  <a:prstClr val="black"/>
                </a:solidFill>
                <a:latin typeface="Calibri" panose="020F0502020204030204"/>
              </a:rPr>
              <a:t>Wat wil je dat ze gaan leren?</a:t>
            </a:r>
          </a:p>
          <a:p>
            <a:pPr defTabSz="685783">
              <a:defRPr/>
            </a:pPr>
            <a:r>
              <a:rPr lang="nl-NL" sz="1500" dirty="0">
                <a:solidFill>
                  <a:prstClr val="black"/>
                </a:solidFill>
                <a:latin typeface="Calibri" panose="020F0502020204030204"/>
              </a:rPr>
              <a:t>Wat wil je aan jezelf ontwikkelen tijdens het onderzoek?</a:t>
            </a:r>
          </a:p>
        </p:txBody>
      </p:sp>
      <p:sp>
        <p:nvSpPr>
          <p:cNvPr id="6" name="Tekstvak 5"/>
          <p:cNvSpPr txBox="1"/>
          <p:nvPr/>
        </p:nvSpPr>
        <p:spPr>
          <a:xfrm>
            <a:off x="267577" y="3200557"/>
            <a:ext cx="2239693" cy="1800493"/>
          </a:xfrm>
          <a:prstGeom prst="rect">
            <a:avLst/>
          </a:prstGeom>
          <a:noFill/>
        </p:spPr>
        <p:txBody>
          <a:bodyPr wrap="square" rtlCol="0">
            <a:spAutoFit/>
          </a:bodyPr>
          <a:lstStyle/>
          <a:p>
            <a:pPr algn="ctr" defTabSz="457189">
              <a:lnSpc>
                <a:spcPct val="80000"/>
              </a:lnSpc>
              <a:defRPr/>
            </a:pPr>
            <a:r>
              <a:rPr lang="nl-NL" sz="1500" dirty="0">
                <a:solidFill>
                  <a:prstClr val="black"/>
                </a:solidFill>
                <a:latin typeface="Calibri" panose="020F0502020204030204"/>
              </a:rPr>
              <a:t>Wat moet gezamenlijk ontworpen worden?</a:t>
            </a:r>
          </a:p>
          <a:p>
            <a:pPr algn="ctr" defTabSz="457189">
              <a:lnSpc>
                <a:spcPct val="80000"/>
              </a:lnSpc>
              <a:defRPr/>
            </a:pPr>
            <a:endParaRPr lang="nl-NL" sz="1500" dirty="0">
              <a:solidFill>
                <a:prstClr val="black"/>
              </a:solidFill>
              <a:latin typeface="Calibri" panose="020F0502020204030204"/>
            </a:endParaRPr>
          </a:p>
          <a:p>
            <a:pPr algn="ctr" defTabSz="457189">
              <a:lnSpc>
                <a:spcPct val="80000"/>
              </a:lnSpc>
              <a:defRPr/>
            </a:pPr>
            <a:r>
              <a:rPr lang="nl-NL" sz="1500" dirty="0">
                <a:solidFill>
                  <a:prstClr val="black"/>
                </a:solidFill>
                <a:latin typeface="Calibri" panose="020F0502020204030204"/>
              </a:rPr>
              <a:t>Wat moet het ontwerp kunnen of doen?</a:t>
            </a:r>
          </a:p>
          <a:p>
            <a:pPr algn="ctr" defTabSz="457189">
              <a:lnSpc>
                <a:spcPct val="80000"/>
              </a:lnSpc>
              <a:defRPr/>
            </a:pPr>
            <a:endParaRPr lang="nl-NL" sz="1500" dirty="0">
              <a:solidFill>
                <a:prstClr val="black"/>
              </a:solidFill>
              <a:latin typeface="Calibri" panose="020F0502020204030204"/>
            </a:endParaRPr>
          </a:p>
          <a:p>
            <a:pPr algn="ctr" defTabSz="457189">
              <a:lnSpc>
                <a:spcPct val="80000"/>
              </a:lnSpc>
              <a:defRPr/>
            </a:pPr>
            <a:r>
              <a:rPr lang="nl-NL" sz="1500" dirty="0">
                <a:solidFill>
                  <a:prstClr val="black"/>
                </a:solidFill>
                <a:latin typeface="Calibri" panose="020F0502020204030204"/>
              </a:rPr>
              <a:t>Wanneer weet je dat het werkt?</a:t>
            </a:r>
          </a:p>
          <a:p>
            <a:pPr algn="ctr" defTabSz="457189">
              <a:defRPr/>
            </a:pPr>
            <a:endParaRPr lang="nl-NL" sz="1500" dirty="0">
              <a:solidFill>
                <a:prstClr val="black"/>
              </a:solidFill>
              <a:latin typeface="Calibri" panose="020F0502020204030204"/>
            </a:endParaRPr>
          </a:p>
        </p:txBody>
      </p:sp>
      <p:sp>
        <p:nvSpPr>
          <p:cNvPr id="7" name="Content Placeholder 2"/>
          <p:cNvSpPr txBox="1">
            <a:spLocks/>
          </p:cNvSpPr>
          <p:nvPr/>
        </p:nvSpPr>
        <p:spPr>
          <a:xfrm>
            <a:off x="5598750" y="151071"/>
            <a:ext cx="2459813" cy="156966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685783">
              <a:defRPr/>
            </a:pPr>
            <a:r>
              <a:rPr lang="nl-NL" sz="1500" dirty="0">
                <a:solidFill>
                  <a:prstClr val="black"/>
                </a:solidFill>
                <a:latin typeface="Calibri" panose="020F0502020204030204"/>
              </a:rPr>
              <a:t>Wat wil je te weten komen?</a:t>
            </a:r>
          </a:p>
          <a:p>
            <a:pPr defTabSz="685783">
              <a:defRPr/>
            </a:pPr>
            <a:r>
              <a:rPr lang="nl-NL" sz="1500" dirty="0">
                <a:solidFill>
                  <a:prstClr val="black"/>
                </a:solidFill>
                <a:latin typeface="Calibri" panose="020F0502020204030204"/>
              </a:rPr>
              <a:t>Welke data wil je verzamelen?</a:t>
            </a:r>
          </a:p>
          <a:p>
            <a:pPr defTabSz="685783">
              <a:defRPr/>
            </a:pPr>
            <a:r>
              <a:rPr lang="nl-NL" sz="1500" dirty="0">
                <a:solidFill>
                  <a:prstClr val="black"/>
                </a:solidFill>
                <a:latin typeface="Calibri" panose="020F0502020204030204"/>
              </a:rPr>
              <a:t>Op welke vraag wil je een antwoord krijgen?</a:t>
            </a:r>
          </a:p>
        </p:txBody>
      </p:sp>
      <p:sp>
        <p:nvSpPr>
          <p:cNvPr id="8" name="Content Placeholder 2"/>
          <p:cNvSpPr txBox="1">
            <a:spLocks/>
          </p:cNvSpPr>
          <p:nvPr/>
        </p:nvSpPr>
        <p:spPr>
          <a:xfrm>
            <a:off x="6226988" y="2689204"/>
            <a:ext cx="2459813" cy="249299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685783">
              <a:defRPr/>
            </a:pPr>
            <a:r>
              <a:rPr lang="nl-NL" sz="1500" dirty="0">
                <a:solidFill>
                  <a:prstClr val="black"/>
                </a:solidFill>
                <a:latin typeface="Calibri" panose="020F0502020204030204"/>
              </a:rPr>
              <a:t>Wat wil je tijdens het onderzoek verbeteren?</a:t>
            </a:r>
          </a:p>
          <a:p>
            <a:pPr defTabSz="685783">
              <a:defRPr/>
            </a:pPr>
            <a:r>
              <a:rPr lang="nl-NL" sz="1500" dirty="0">
                <a:solidFill>
                  <a:prstClr val="black"/>
                </a:solidFill>
                <a:latin typeface="Calibri" panose="020F0502020204030204"/>
              </a:rPr>
              <a:t>Welke  verandering beoog je tijdens je onderzoek te realiseren in het systeem waarin je onderzoek doet?</a:t>
            </a:r>
          </a:p>
          <a:p>
            <a:pPr defTabSz="685783">
              <a:defRPr/>
            </a:pPr>
            <a:r>
              <a:rPr lang="nl-NL" sz="1500" dirty="0">
                <a:solidFill>
                  <a:prstClr val="black"/>
                </a:solidFill>
                <a:latin typeface="Calibri" panose="020F0502020204030204"/>
              </a:rPr>
              <a:t>Wat is de gewenste situatie in het systeem dat je onderzoekt?</a:t>
            </a:r>
          </a:p>
        </p:txBody>
      </p:sp>
      <p:sp>
        <p:nvSpPr>
          <p:cNvPr id="9" name="Rechthoek 8"/>
          <p:cNvSpPr/>
          <p:nvPr/>
        </p:nvSpPr>
        <p:spPr>
          <a:xfrm>
            <a:off x="1970500" y="4474308"/>
            <a:ext cx="4572000" cy="707886"/>
          </a:xfrm>
          <a:prstGeom prst="rect">
            <a:avLst/>
          </a:prstGeom>
        </p:spPr>
        <p:txBody>
          <a:bodyPr>
            <a:spAutoFit/>
          </a:bodyPr>
          <a:lstStyle/>
          <a:p>
            <a:pPr marL="457189" lvl="1" defTabSz="457189">
              <a:defRPr/>
            </a:pPr>
            <a:r>
              <a:rPr lang="nl-NL" sz="2000" i="1" dirty="0">
                <a:solidFill>
                  <a:srgbClr val="773973"/>
                </a:solidFill>
                <a:latin typeface="Calibri" panose="020F0502020204030204"/>
              </a:rPr>
              <a:t>- pendelen</a:t>
            </a:r>
            <a:r>
              <a:rPr lang="nl-NL" sz="2000" dirty="0">
                <a:solidFill>
                  <a:srgbClr val="773973"/>
                </a:solidFill>
                <a:latin typeface="Calibri" panose="020F0502020204030204"/>
              </a:rPr>
              <a:t> tussen vier werelden </a:t>
            </a:r>
          </a:p>
          <a:p>
            <a:pPr marL="457189" lvl="1" defTabSz="457189">
              <a:defRPr/>
            </a:pPr>
            <a:r>
              <a:rPr lang="nl-NL" sz="2000" dirty="0">
                <a:solidFill>
                  <a:srgbClr val="773973"/>
                </a:solidFill>
                <a:latin typeface="Calibri" panose="020F0502020204030204"/>
              </a:rPr>
              <a:t>- </a:t>
            </a:r>
            <a:r>
              <a:rPr lang="nl-NL" sz="2000" i="1" dirty="0">
                <a:solidFill>
                  <a:srgbClr val="773973"/>
                </a:solidFill>
                <a:latin typeface="Calibri" panose="020F0502020204030204"/>
              </a:rPr>
              <a:t>vervlechten</a:t>
            </a:r>
            <a:r>
              <a:rPr lang="nl-NL" sz="2000" dirty="0">
                <a:solidFill>
                  <a:srgbClr val="773973"/>
                </a:solidFill>
                <a:latin typeface="Calibri" panose="020F0502020204030204"/>
              </a:rPr>
              <a:t> van theorie en tools</a:t>
            </a:r>
          </a:p>
        </p:txBody>
      </p:sp>
    </p:spTree>
    <p:extLst>
      <p:ext uri="{BB962C8B-B14F-4D97-AF65-F5344CB8AC3E}">
        <p14:creationId xmlns:p14="http://schemas.microsoft.com/office/powerpoint/2010/main" val="229032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p:cNvGraphicFramePr>
            <a:graphicFrameLocks noGrp="1"/>
          </p:cNvGraphicFramePr>
          <p:nvPr>
            <p:ph idx="1"/>
          </p:nvPr>
        </p:nvGraphicFramePr>
        <p:xfrm>
          <a:off x="545076" y="1039230"/>
          <a:ext cx="7478716" cy="3818816"/>
        </p:xfrm>
        <a:graphic>
          <a:graphicData uri="http://schemas.openxmlformats.org/drawingml/2006/table">
            <a:tbl>
              <a:tblPr>
                <a:tableStyleId>{5C22544A-7EE6-4342-B048-85BDC9FD1C3A}</a:tableStyleId>
              </a:tblPr>
              <a:tblGrid>
                <a:gridCol w="820951">
                  <a:extLst>
                    <a:ext uri="{9D8B030D-6E8A-4147-A177-3AD203B41FA5}">
                      <a16:colId xmlns:a16="http://schemas.microsoft.com/office/drawing/2014/main" val="785677576"/>
                    </a:ext>
                  </a:extLst>
                </a:gridCol>
                <a:gridCol w="1794076">
                  <a:extLst>
                    <a:ext uri="{9D8B030D-6E8A-4147-A177-3AD203B41FA5}">
                      <a16:colId xmlns:a16="http://schemas.microsoft.com/office/drawing/2014/main" val="1053470737"/>
                    </a:ext>
                  </a:extLst>
                </a:gridCol>
                <a:gridCol w="2361236">
                  <a:extLst>
                    <a:ext uri="{9D8B030D-6E8A-4147-A177-3AD203B41FA5}">
                      <a16:colId xmlns:a16="http://schemas.microsoft.com/office/drawing/2014/main" val="1239579877"/>
                    </a:ext>
                  </a:extLst>
                </a:gridCol>
                <a:gridCol w="2502453">
                  <a:extLst>
                    <a:ext uri="{9D8B030D-6E8A-4147-A177-3AD203B41FA5}">
                      <a16:colId xmlns:a16="http://schemas.microsoft.com/office/drawing/2014/main" val="2033374047"/>
                    </a:ext>
                  </a:extLst>
                </a:gridCol>
              </a:tblGrid>
              <a:tr h="244314">
                <a:tc gridSpan="4">
                  <a:txBody>
                    <a:bodyPr/>
                    <a:lstStyle/>
                    <a:p>
                      <a:pPr algn="ctr">
                        <a:lnSpc>
                          <a:spcPts val="1200"/>
                        </a:lnSpc>
                        <a:spcAft>
                          <a:spcPts val="0"/>
                        </a:spcAft>
                      </a:pPr>
                      <a:r>
                        <a:rPr lang="nl-NL" sz="1100" b="1" dirty="0">
                          <a:effectLst/>
                        </a:rPr>
                        <a:t>Drie wetenschappelijke basisparadigma's</a:t>
                      </a:r>
                      <a:endParaRPr lang="nl-NL" sz="1100" b="1" dirty="0">
                        <a:effectLst/>
                        <a:latin typeface="Times"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3243966258"/>
                  </a:ext>
                </a:extLst>
              </a:tr>
              <a:tr h="298994">
                <a:tc>
                  <a:txBody>
                    <a:bodyPr/>
                    <a:lstStyle/>
                    <a:p>
                      <a:pPr>
                        <a:lnSpc>
                          <a:spcPts val="1200"/>
                        </a:lnSpc>
                        <a:spcAft>
                          <a:spcPts val="0"/>
                        </a:spcAft>
                      </a:pPr>
                      <a:r>
                        <a:rPr lang="nl-NL" sz="900">
                          <a:effectLst/>
                        </a:rPr>
                        <a:t> </a:t>
                      </a:r>
                      <a:endParaRPr lang="nl-NL" sz="900">
                        <a:effectLst/>
                        <a:latin typeface="Times"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ts val="1200"/>
                        </a:lnSpc>
                        <a:spcAft>
                          <a:spcPts val="0"/>
                        </a:spcAft>
                      </a:pPr>
                      <a:r>
                        <a:rPr lang="nl-NL" sz="900" dirty="0">
                          <a:effectLst/>
                        </a:rPr>
                        <a:t>Positivistisch paradigma</a:t>
                      </a:r>
                      <a:endParaRPr lang="nl-NL" sz="9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ts val="1200"/>
                        </a:lnSpc>
                        <a:spcAft>
                          <a:spcPts val="0"/>
                        </a:spcAft>
                      </a:pPr>
                      <a:r>
                        <a:rPr lang="nl-NL" sz="900" dirty="0">
                          <a:effectLst/>
                        </a:rPr>
                        <a:t>Interpretatief paradigma</a:t>
                      </a:r>
                      <a:endParaRPr lang="nl-NL" sz="9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ts val="1200"/>
                        </a:lnSpc>
                        <a:spcAft>
                          <a:spcPts val="0"/>
                        </a:spcAft>
                      </a:pPr>
                      <a:r>
                        <a:rPr lang="nl-NL" sz="900" dirty="0">
                          <a:effectLst/>
                        </a:rPr>
                        <a:t>Kritisch paradigma</a:t>
                      </a:r>
                      <a:endParaRPr lang="nl-NL" sz="9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278018025"/>
                  </a:ext>
                </a:extLst>
              </a:tr>
              <a:tr h="974687">
                <a:tc>
                  <a:txBody>
                    <a:bodyPr/>
                    <a:lstStyle/>
                    <a:p>
                      <a:pPr algn="ctr">
                        <a:lnSpc>
                          <a:spcPts val="1200"/>
                        </a:lnSpc>
                        <a:spcAft>
                          <a:spcPts val="0"/>
                        </a:spcAft>
                      </a:pPr>
                      <a:r>
                        <a:rPr lang="nl-NL" sz="900" dirty="0">
                          <a:effectLst/>
                        </a:rPr>
                        <a:t>Ontologie</a:t>
                      </a:r>
                      <a:endParaRPr lang="nl-NL" sz="9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42900" lvl="0" indent="-342900">
                        <a:lnSpc>
                          <a:spcPts val="1200"/>
                        </a:lnSpc>
                        <a:spcBef>
                          <a:spcPts val="10"/>
                        </a:spcBef>
                        <a:spcAft>
                          <a:spcPts val="10"/>
                        </a:spcAft>
                        <a:buFont typeface="Symbol" panose="05050102010706020507" pitchFamily="18" charset="2"/>
                        <a:buChar char=""/>
                      </a:pPr>
                      <a:r>
                        <a:rPr lang="nl-NL" sz="900" dirty="0">
                          <a:effectLst/>
                        </a:rPr>
                        <a:t>Realistisch: objecten in de wereld bestaan afzonderlijk van ons kennen. Er is een objectieve werkelijkheid </a:t>
                      </a:r>
                      <a:endParaRPr lang="nl-NL" sz="9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42900" lvl="0" indent="-342900">
                        <a:lnSpc>
                          <a:spcPts val="1200"/>
                        </a:lnSpc>
                        <a:spcBef>
                          <a:spcPts val="10"/>
                        </a:spcBef>
                        <a:spcAft>
                          <a:spcPts val="10"/>
                        </a:spcAft>
                        <a:buFont typeface="Symbol" panose="05050102010706020507" pitchFamily="18" charset="2"/>
                        <a:buChar char=""/>
                      </a:pPr>
                      <a:r>
                        <a:rPr lang="nl-NL" sz="900">
                          <a:effectLst/>
                        </a:rPr>
                        <a:t>Relativistisch: de werkelijkheid zoals we die kennen, is een intersubjectieve constructie</a:t>
                      </a:r>
                      <a:endParaRPr lang="nl-NL" sz="900">
                        <a:effectLst/>
                        <a:latin typeface="Times"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42900" lvl="0" indent="-342900">
                        <a:lnSpc>
                          <a:spcPts val="1200"/>
                        </a:lnSpc>
                        <a:spcBef>
                          <a:spcPts val="10"/>
                        </a:spcBef>
                        <a:spcAft>
                          <a:spcPts val="10"/>
                        </a:spcAft>
                        <a:buFont typeface="Symbol" panose="05050102010706020507" pitchFamily="18" charset="2"/>
                        <a:buChar char=""/>
                      </a:pPr>
                      <a:r>
                        <a:rPr lang="nl-NL" sz="900">
                          <a:effectLst/>
                        </a:rPr>
                        <a:t>Historisch: de werkelijkheid is gevormd door sociale, politieke, culturele en economische krachten en wordt als 'waar' ervaren. Deze 'waarheid' wordt bekritiseerd in dit paradigma</a:t>
                      </a:r>
                      <a:endParaRPr lang="nl-NL" sz="900">
                        <a:effectLst/>
                        <a:latin typeface="Times"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20864968"/>
                  </a:ext>
                </a:extLst>
              </a:tr>
              <a:tr h="974687">
                <a:tc>
                  <a:txBody>
                    <a:bodyPr/>
                    <a:lstStyle/>
                    <a:p>
                      <a:pPr algn="ctr">
                        <a:lnSpc>
                          <a:spcPts val="1200"/>
                        </a:lnSpc>
                        <a:spcAft>
                          <a:spcPts val="0"/>
                        </a:spcAft>
                      </a:pPr>
                      <a:r>
                        <a:rPr lang="nl-NL" sz="900" dirty="0">
                          <a:effectLst/>
                        </a:rPr>
                        <a:t>Epistemologie</a:t>
                      </a:r>
                      <a:endParaRPr lang="nl-NL" sz="9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42900" lvl="0" indent="-342900">
                        <a:lnSpc>
                          <a:spcPts val="1200"/>
                        </a:lnSpc>
                        <a:spcBef>
                          <a:spcPts val="10"/>
                        </a:spcBef>
                        <a:spcAft>
                          <a:spcPts val="10"/>
                        </a:spcAft>
                        <a:buFont typeface="Symbol" panose="05050102010706020507" pitchFamily="18" charset="2"/>
                        <a:buChar char=""/>
                      </a:pPr>
                      <a:r>
                        <a:rPr lang="nl-NL" sz="900">
                          <a:effectLst/>
                        </a:rPr>
                        <a:t>Representatief: we kunnen de wereld kennen zoals die is en op accurate wijze beschrijven en verklaren</a:t>
                      </a:r>
                      <a:endParaRPr lang="nl-NL" sz="900">
                        <a:effectLst/>
                        <a:latin typeface="Times"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42900" lvl="0" indent="-342900">
                        <a:lnSpc>
                          <a:spcPts val="1200"/>
                        </a:lnSpc>
                        <a:spcBef>
                          <a:spcPts val="10"/>
                        </a:spcBef>
                        <a:spcAft>
                          <a:spcPts val="10"/>
                        </a:spcAft>
                        <a:buFont typeface="Symbol" panose="05050102010706020507" pitchFamily="18" charset="2"/>
                        <a:buChar char=""/>
                      </a:pPr>
                      <a:r>
                        <a:rPr lang="nl-NL" sz="900">
                          <a:effectLst/>
                        </a:rPr>
                        <a:t>Transactioneel: hoe we de wereld kennen, is onlosmakelijk verbonden met hoe we onszelf, anderen en de wereld begrijpen</a:t>
                      </a:r>
                      <a:endParaRPr lang="nl-NL" sz="900">
                        <a:effectLst/>
                        <a:latin typeface="Times"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42900" lvl="0" indent="-342900">
                        <a:lnSpc>
                          <a:spcPts val="1200"/>
                        </a:lnSpc>
                        <a:spcBef>
                          <a:spcPts val="10"/>
                        </a:spcBef>
                        <a:spcAft>
                          <a:spcPts val="10"/>
                        </a:spcAft>
                        <a:buFont typeface="Symbol" panose="05050102010706020507" pitchFamily="18" charset="2"/>
                        <a:buChar char=""/>
                      </a:pPr>
                      <a:r>
                        <a:rPr lang="nl-NL" sz="900">
                          <a:effectLst/>
                        </a:rPr>
                        <a:t>Aangepast transactioneel: wat we kunnen kennen is onlosmakelijk verbonden met de interactie tussen onderzoeker en onderwerp/participanten</a:t>
                      </a:r>
                      <a:endParaRPr lang="nl-NL" sz="900">
                        <a:effectLst/>
                        <a:latin typeface="Times"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966181402"/>
                  </a:ext>
                </a:extLst>
              </a:tr>
              <a:tr h="1326134">
                <a:tc>
                  <a:txBody>
                    <a:bodyPr/>
                    <a:lstStyle/>
                    <a:p>
                      <a:pPr algn="ctr">
                        <a:lnSpc>
                          <a:spcPts val="1200"/>
                        </a:lnSpc>
                        <a:spcAft>
                          <a:spcPts val="0"/>
                        </a:spcAft>
                      </a:pPr>
                      <a:r>
                        <a:rPr lang="nl-NL" sz="900" dirty="0">
                          <a:effectLst/>
                        </a:rPr>
                        <a:t>Methodologie</a:t>
                      </a:r>
                      <a:endParaRPr lang="nl-NL" sz="9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42900" lvl="0" indent="-342900">
                        <a:lnSpc>
                          <a:spcPts val="1200"/>
                        </a:lnSpc>
                        <a:spcBef>
                          <a:spcPts val="10"/>
                        </a:spcBef>
                        <a:spcAft>
                          <a:spcPts val="10"/>
                        </a:spcAft>
                        <a:buSzPts val="1000"/>
                        <a:buFont typeface="Symbol" panose="05050102010706020507" pitchFamily="18" charset="2"/>
                        <a:buChar char=""/>
                        <a:tabLst>
                          <a:tab pos="228600" algn="l"/>
                        </a:tabLst>
                      </a:pPr>
                      <a:r>
                        <a:rPr lang="nl-NL" sz="900">
                          <a:effectLst/>
                        </a:rPr>
                        <a:t>Kwantitatieve methoden: experiment, vragenlijst</a:t>
                      </a:r>
                    </a:p>
                    <a:p>
                      <a:pPr marL="342900" lvl="0" indent="-342900">
                        <a:lnSpc>
                          <a:spcPts val="1200"/>
                        </a:lnSpc>
                        <a:spcBef>
                          <a:spcPts val="10"/>
                        </a:spcBef>
                        <a:spcAft>
                          <a:spcPts val="10"/>
                        </a:spcAft>
                        <a:buSzPts val="1000"/>
                        <a:buFont typeface="Symbol" panose="05050102010706020507" pitchFamily="18" charset="2"/>
                        <a:buChar char=""/>
                        <a:tabLst>
                          <a:tab pos="228600" algn="l"/>
                        </a:tabLst>
                      </a:pPr>
                      <a:r>
                        <a:rPr lang="nl-NL" sz="900">
                          <a:effectLst/>
                        </a:rPr>
                        <a:t>Testen van hypothesen en (causale) relaties</a:t>
                      </a:r>
                    </a:p>
                    <a:p>
                      <a:pPr marL="342900" lvl="0" indent="-342900">
                        <a:lnSpc>
                          <a:spcPts val="1200"/>
                        </a:lnSpc>
                        <a:spcBef>
                          <a:spcPts val="10"/>
                        </a:spcBef>
                        <a:spcAft>
                          <a:spcPts val="10"/>
                        </a:spcAft>
                        <a:buSzPts val="1000"/>
                        <a:buFont typeface="Symbol" panose="05050102010706020507" pitchFamily="18" charset="2"/>
                        <a:buChar char=""/>
                        <a:tabLst>
                          <a:tab pos="228600" algn="l"/>
                        </a:tabLst>
                      </a:pPr>
                      <a:r>
                        <a:rPr lang="nl-NL" sz="900">
                          <a:effectLst/>
                        </a:rPr>
                        <a:t>Onderzoeker blijft 'op afstand' van het onderzoeksobject</a:t>
                      </a:r>
                      <a:endParaRPr lang="nl-NL" sz="900">
                        <a:effectLst/>
                        <a:latin typeface="Times"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42900" lvl="0" indent="-342900">
                        <a:lnSpc>
                          <a:spcPts val="1200"/>
                        </a:lnSpc>
                        <a:spcBef>
                          <a:spcPts val="10"/>
                        </a:spcBef>
                        <a:spcAft>
                          <a:spcPts val="10"/>
                        </a:spcAft>
                        <a:buSzPts val="1000"/>
                        <a:buFont typeface="Symbol" panose="05050102010706020507" pitchFamily="18" charset="2"/>
                        <a:buChar char=""/>
                        <a:tabLst>
                          <a:tab pos="228600" algn="l"/>
                        </a:tabLst>
                      </a:pPr>
                      <a:r>
                        <a:rPr lang="nl-NL" sz="900">
                          <a:effectLst/>
                        </a:rPr>
                        <a:t>Naturalistische (kwalitatieve) methoden: interviews, observatie en analyse van bestaande teksten </a:t>
                      </a:r>
                    </a:p>
                    <a:p>
                      <a:pPr marL="342900" lvl="0" indent="-342900">
                        <a:lnSpc>
                          <a:spcPts val="1200"/>
                        </a:lnSpc>
                        <a:spcBef>
                          <a:spcPts val="10"/>
                        </a:spcBef>
                        <a:spcAft>
                          <a:spcPts val="10"/>
                        </a:spcAft>
                        <a:buSzPts val="1000"/>
                        <a:buFont typeface="Symbol" panose="05050102010706020507" pitchFamily="18" charset="2"/>
                        <a:buChar char=""/>
                        <a:tabLst>
                          <a:tab pos="228600" algn="l"/>
                        </a:tabLst>
                      </a:pPr>
                      <a:r>
                        <a:rPr lang="nl-NL" sz="900">
                          <a:effectLst/>
                        </a:rPr>
                        <a:t>Dialoog tussen onderzoeker en participanten met het oog op betekenisgeving aan de werkelijkheid</a:t>
                      </a:r>
                      <a:endParaRPr lang="nl-NL" sz="900">
                        <a:effectLst/>
                        <a:latin typeface="Times"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42900" lvl="0" indent="-342900">
                        <a:lnSpc>
                          <a:spcPts val="1200"/>
                        </a:lnSpc>
                        <a:spcBef>
                          <a:spcPts val="10"/>
                        </a:spcBef>
                        <a:spcAft>
                          <a:spcPts val="10"/>
                        </a:spcAft>
                        <a:buSzPts val="1000"/>
                        <a:buFont typeface="Symbol" panose="05050102010706020507" pitchFamily="18" charset="2"/>
                        <a:buChar char=""/>
                        <a:tabLst>
                          <a:tab pos="228600" algn="l"/>
                        </a:tabLst>
                      </a:pPr>
                      <a:r>
                        <a:rPr lang="nl-NL" sz="900" dirty="0">
                          <a:effectLst/>
                        </a:rPr>
                        <a:t>Overwegend kwalitatieve en dialogische methoden </a:t>
                      </a:r>
                    </a:p>
                    <a:p>
                      <a:pPr marL="342900" lvl="0" indent="-342900">
                        <a:lnSpc>
                          <a:spcPts val="1200"/>
                        </a:lnSpc>
                        <a:spcBef>
                          <a:spcPts val="10"/>
                        </a:spcBef>
                        <a:spcAft>
                          <a:spcPts val="10"/>
                        </a:spcAft>
                        <a:buSzPts val="1000"/>
                        <a:buFont typeface="Symbol" panose="05050102010706020507" pitchFamily="18" charset="2"/>
                        <a:buChar char=""/>
                        <a:tabLst>
                          <a:tab pos="228600" algn="l"/>
                        </a:tabLst>
                      </a:pPr>
                      <a:r>
                        <a:rPr lang="nl-NL" sz="900" dirty="0">
                          <a:effectLst/>
                        </a:rPr>
                        <a:t>Gericht op kritisch bevragen van de werkelijkheid en veronderstellingen, als ook verandering hiervan</a:t>
                      </a:r>
                      <a:endParaRPr lang="nl-NL" sz="9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307949530"/>
                  </a:ext>
                </a:extLst>
              </a:tr>
            </a:tbl>
          </a:graphicData>
        </a:graphic>
      </p:graphicFrame>
      <p:sp>
        <p:nvSpPr>
          <p:cNvPr id="3" name="Titel 2"/>
          <p:cNvSpPr>
            <a:spLocks noGrp="1"/>
          </p:cNvSpPr>
          <p:nvPr>
            <p:ph type="title"/>
          </p:nvPr>
        </p:nvSpPr>
        <p:spPr/>
        <p:txBody>
          <a:bodyPr>
            <a:normAutofit/>
          </a:bodyPr>
          <a:lstStyle/>
          <a:p>
            <a:r>
              <a:rPr lang="nl-NL" sz="3200" b="1" dirty="0" err="1">
                <a:solidFill>
                  <a:srgbClr val="660066"/>
                </a:solidFill>
                <a:latin typeface="Arial"/>
                <a:cs typeface="Arial"/>
              </a:rPr>
              <a:t>Onderzoeksparadigma’s</a:t>
            </a:r>
            <a:r>
              <a:rPr lang="nl-NL" sz="3200" b="1" dirty="0">
                <a:solidFill>
                  <a:srgbClr val="660066"/>
                </a:solidFill>
                <a:latin typeface="Arial"/>
                <a:cs typeface="Arial"/>
              </a:rPr>
              <a:t>; waar ben je van?</a:t>
            </a:r>
          </a:p>
        </p:txBody>
      </p:sp>
    </p:spTree>
    <p:extLst>
      <p:ext uri="{BB962C8B-B14F-4D97-AF65-F5344CB8AC3E}">
        <p14:creationId xmlns:p14="http://schemas.microsoft.com/office/powerpoint/2010/main" val="647960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4962" y="1599077"/>
            <a:ext cx="1604058" cy="1323283"/>
          </a:xfrm>
          <a:prstGeom prst="rect">
            <a:avLst/>
          </a:prstGeom>
        </p:spPr>
      </p:pic>
      <p:sp>
        <p:nvSpPr>
          <p:cNvPr id="2" name="Titel 1"/>
          <p:cNvSpPr>
            <a:spLocks noGrp="1"/>
          </p:cNvSpPr>
          <p:nvPr>
            <p:ph type="title"/>
          </p:nvPr>
        </p:nvSpPr>
        <p:spPr>
          <a:xfrm>
            <a:off x="439590" y="52998"/>
            <a:ext cx="8229600" cy="857250"/>
          </a:xfrm>
        </p:spPr>
        <p:txBody>
          <a:bodyPr>
            <a:noAutofit/>
          </a:bodyPr>
          <a:lstStyle/>
          <a:p>
            <a:r>
              <a:rPr lang="en-GB" sz="2400" b="1" dirty="0" err="1">
                <a:solidFill>
                  <a:srgbClr val="660066"/>
                </a:solidFill>
                <a:latin typeface="Arial"/>
                <a:cs typeface="Arial"/>
              </a:rPr>
              <a:t>Methodologische</a:t>
            </a:r>
            <a:r>
              <a:rPr lang="en-GB" sz="2400" b="1" dirty="0">
                <a:solidFill>
                  <a:srgbClr val="660066"/>
                </a:solidFill>
                <a:latin typeface="Arial"/>
                <a:cs typeface="Arial"/>
              </a:rPr>
              <a:t> </a:t>
            </a:r>
            <a:r>
              <a:rPr lang="en-GB" sz="2400" b="1" dirty="0" err="1">
                <a:solidFill>
                  <a:srgbClr val="660066"/>
                </a:solidFill>
                <a:latin typeface="Arial"/>
                <a:cs typeface="Arial"/>
              </a:rPr>
              <a:t>principes</a:t>
            </a:r>
            <a:r>
              <a:rPr lang="en-GB" sz="2400" b="1" dirty="0">
                <a:solidFill>
                  <a:srgbClr val="660066"/>
                </a:solidFill>
                <a:latin typeface="Arial"/>
                <a:cs typeface="Arial"/>
              </a:rPr>
              <a:t> voor </a:t>
            </a:r>
            <a:r>
              <a:rPr lang="en-GB" sz="2400" b="1" dirty="0" err="1">
                <a:solidFill>
                  <a:srgbClr val="660066"/>
                </a:solidFill>
                <a:latin typeface="Arial"/>
                <a:cs typeface="Arial"/>
              </a:rPr>
              <a:t>Participatief</a:t>
            </a:r>
            <a:r>
              <a:rPr lang="en-GB" sz="2400" b="1" dirty="0">
                <a:solidFill>
                  <a:srgbClr val="660066"/>
                </a:solidFill>
                <a:latin typeface="Arial"/>
                <a:cs typeface="Arial"/>
              </a:rPr>
              <a:t> </a:t>
            </a:r>
            <a:r>
              <a:rPr lang="en-GB" sz="2400" b="1" dirty="0" err="1">
                <a:solidFill>
                  <a:srgbClr val="660066"/>
                </a:solidFill>
                <a:latin typeface="Arial"/>
                <a:cs typeface="Arial"/>
              </a:rPr>
              <a:t>ActieOnderzoek</a:t>
            </a:r>
            <a:r>
              <a:rPr lang="en-GB" sz="2400" b="1" dirty="0">
                <a:solidFill>
                  <a:srgbClr val="660066"/>
                </a:solidFill>
                <a:latin typeface="Arial"/>
                <a:cs typeface="Arial"/>
              </a:rPr>
              <a:t> (PAO):</a:t>
            </a:r>
          </a:p>
        </p:txBody>
      </p:sp>
      <p:sp>
        <p:nvSpPr>
          <p:cNvPr id="3" name="Tijdelijke aanduiding voor inhoud 2"/>
          <p:cNvSpPr>
            <a:spLocks noGrp="1"/>
          </p:cNvSpPr>
          <p:nvPr>
            <p:ph sz="half" idx="1"/>
          </p:nvPr>
        </p:nvSpPr>
        <p:spPr>
          <a:xfrm>
            <a:off x="41135" y="1034835"/>
            <a:ext cx="2979897" cy="3466442"/>
          </a:xfrm>
        </p:spPr>
        <p:txBody>
          <a:bodyPr>
            <a:normAutofit/>
          </a:bodyPr>
          <a:lstStyle/>
          <a:p>
            <a:pPr marL="457189" indent="-457189">
              <a:buFont typeface="+mj-lt"/>
              <a:buAutoNum type="arabicPeriod"/>
            </a:pPr>
            <a:r>
              <a:rPr lang="en-GB" dirty="0" err="1"/>
              <a:t>Cyclische</a:t>
            </a:r>
            <a:r>
              <a:rPr lang="en-GB" dirty="0"/>
              <a:t> </a:t>
            </a:r>
            <a:r>
              <a:rPr lang="en-GB" dirty="0" err="1"/>
              <a:t>structuur</a:t>
            </a:r>
            <a:endParaRPr lang="en-GB" dirty="0"/>
          </a:p>
          <a:p>
            <a:pPr marL="457189" indent="-457189">
              <a:buFont typeface="+mj-lt"/>
              <a:buAutoNum type="arabicPeriod"/>
            </a:pPr>
            <a:endParaRPr lang="en-GB" dirty="0"/>
          </a:p>
          <a:p>
            <a:pPr marL="457189" indent="-457189">
              <a:buFont typeface="+mj-lt"/>
              <a:buAutoNum type="arabicPeriod"/>
            </a:pPr>
            <a:r>
              <a:rPr lang="en-GB" dirty="0" err="1"/>
              <a:t>Participatie</a:t>
            </a:r>
            <a:endParaRPr lang="en-GB" dirty="0"/>
          </a:p>
          <a:p>
            <a:pPr marL="457189" indent="-457189">
              <a:buFont typeface="+mj-lt"/>
              <a:buAutoNum type="arabicPeriod"/>
            </a:pPr>
            <a:endParaRPr lang="en-GB" dirty="0"/>
          </a:p>
          <a:p>
            <a:pPr marL="457189" indent="-457189">
              <a:buFont typeface="+mj-lt"/>
              <a:buAutoNum type="arabicPeriod"/>
            </a:pPr>
            <a:endParaRPr lang="en-GB" dirty="0"/>
          </a:p>
          <a:p>
            <a:pPr marL="457189" indent="-457189">
              <a:buFont typeface="+mj-lt"/>
              <a:buAutoNum type="arabicPeriod"/>
            </a:pPr>
            <a:r>
              <a:rPr lang="en-GB" dirty="0" err="1"/>
              <a:t>Persoonsgerichtheid</a:t>
            </a:r>
            <a:endParaRPr lang="en-GB" dirty="0"/>
          </a:p>
          <a:p>
            <a:pPr marL="457189" indent="-457189">
              <a:buFont typeface="+mj-lt"/>
              <a:buAutoNum type="arabicPeriod"/>
            </a:pPr>
            <a:endParaRPr lang="en-GB" dirty="0"/>
          </a:p>
          <a:p>
            <a:pPr marL="457189" indent="-457189">
              <a:buFont typeface="+mj-lt"/>
              <a:buAutoNum type="arabicPeriod"/>
            </a:pPr>
            <a:r>
              <a:rPr lang="en-GB" dirty="0" err="1"/>
              <a:t>Contextualiteit</a:t>
            </a:r>
            <a:endParaRPr lang="en-GB" dirty="0"/>
          </a:p>
        </p:txBody>
      </p:sp>
      <p:sp>
        <p:nvSpPr>
          <p:cNvPr id="4" name="Tijdelijke aanduiding voor inhoud 3"/>
          <p:cNvSpPr>
            <a:spLocks noGrp="1"/>
          </p:cNvSpPr>
          <p:nvPr>
            <p:ph sz="half" idx="2"/>
          </p:nvPr>
        </p:nvSpPr>
        <p:spPr>
          <a:xfrm>
            <a:off x="4648200" y="979435"/>
            <a:ext cx="4038600" cy="3886856"/>
          </a:xfrm>
        </p:spPr>
        <p:txBody>
          <a:bodyPr>
            <a:normAutofit/>
          </a:bodyPr>
          <a:lstStyle/>
          <a:p>
            <a:pPr marL="457189" indent="-457189">
              <a:buFont typeface="+mj-lt"/>
              <a:buAutoNum type="arabicPeriod" startAt="5"/>
            </a:pPr>
            <a:r>
              <a:rPr lang="en-GB" dirty="0" err="1"/>
              <a:t>Reflexiviteit</a:t>
            </a:r>
            <a:endParaRPr lang="en-GB" dirty="0"/>
          </a:p>
          <a:p>
            <a:pPr marL="457189" indent="-457189">
              <a:buFont typeface="+mj-lt"/>
              <a:buAutoNum type="arabicPeriod" startAt="5"/>
            </a:pPr>
            <a:endParaRPr lang="en-GB" dirty="0"/>
          </a:p>
          <a:p>
            <a:pPr marL="457189" indent="-457189">
              <a:buFont typeface="+mj-lt"/>
              <a:buAutoNum type="arabicPeriod" startAt="5"/>
            </a:pPr>
            <a:r>
              <a:rPr lang="en-GB" dirty="0" err="1"/>
              <a:t>Meerdere</a:t>
            </a:r>
            <a:r>
              <a:rPr lang="en-GB" dirty="0"/>
              <a:t> </a:t>
            </a:r>
            <a:r>
              <a:rPr lang="en-GB" dirty="0" err="1"/>
              <a:t>vormen</a:t>
            </a:r>
            <a:r>
              <a:rPr lang="en-GB" dirty="0"/>
              <a:t> van </a:t>
            </a:r>
            <a:r>
              <a:rPr lang="en-GB" dirty="0" err="1"/>
              <a:t>kennis</a:t>
            </a:r>
            <a:endParaRPr lang="en-GB" dirty="0"/>
          </a:p>
          <a:p>
            <a:pPr marL="457189" indent="-457189">
              <a:buFont typeface="+mj-lt"/>
              <a:buAutoNum type="arabicPeriod" startAt="5"/>
            </a:pPr>
            <a:endParaRPr lang="en-GB" dirty="0"/>
          </a:p>
          <a:p>
            <a:pPr marL="457189" indent="-457189">
              <a:buFont typeface="+mj-lt"/>
              <a:buAutoNum type="arabicPeriod" startAt="5"/>
            </a:pPr>
            <a:endParaRPr lang="en-GB" dirty="0"/>
          </a:p>
          <a:p>
            <a:pPr marL="457189" indent="-457189">
              <a:buFont typeface="+mj-lt"/>
              <a:buAutoNum type="arabicPeriod" startAt="5"/>
            </a:pPr>
            <a:r>
              <a:rPr lang="en-GB" dirty="0" err="1"/>
              <a:t>Bevorderen</a:t>
            </a:r>
            <a:r>
              <a:rPr lang="en-GB" dirty="0"/>
              <a:t> </a:t>
            </a:r>
            <a:r>
              <a:rPr lang="en-GB" dirty="0" err="1"/>
              <a:t>transformatie</a:t>
            </a:r>
            <a:endParaRPr lang="en-GB" dirty="0"/>
          </a:p>
          <a:p>
            <a:pPr marL="457189" indent="-457189">
              <a:buFont typeface="+mj-lt"/>
              <a:buAutoNum type="arabicPeriod" startAt="5"/>
            </a:pPr>
            <a:endParaRPr lang="en-GB" dirty="0"/>
          </a:p>
          <a:p>
            <a:pPr marL="457189" indent="-457189">
              <a:buFont typeface="+mj-lt"/>
              <a:buAutoNum type="arabicPeriod" startAt="5"/>
            </a:pPr>
            <a:endParaRPr lang="en-GB" dirty="0"/>
          </a:p>
          <a:p>
            <a:pPr marL="457189" indent="-457189">
              <a:buFont typeface="+mj-lt"/>
              <a:buAutoNum type="arabicPeriod" startAt="5"/>
            </a:pPr>
            <a:r>
              <a:rPr lang="en-GB" dirty="0" err="1"/>
              <a:t>Kritische</a:t>
            </a:r>
            <a:r>
              <a:rPr lang="en-GB" dirty="0"/>
              <a:t> </a:t>
            </a:r>
            <a:r>
              <a:rPr lang="en-GB" dirty="0" err="1"/>
              <a:t>toetsing</a:t>
            </a:r>
            <a:r>
              <a:rPr lang="en-GB" dirty="0"/>
              <a:t> in </a:t>
            </a:r>
          </a:p>
          <a:p>
            <a:pPr marL="0" indent="0">
              <a:buNone/>
            </a:pPr>
            <a:r>
              <a:rPr lang="en-GB" dirty="0"/>
              <a:t>       </a:t>
            </a:r>
            <a:r>
              <a:rPr lang="en-GB" dirty="0" err="1"/>
              <a:t>publieke</a:t>
            </a:r>
            <a:r>
              <a:rPr lang="en-GB" dirty="0"/>
              <a:t> </a:t>
            </a:r>
            <a:r>
              <a:rPr lang="en-GB" dirty="0" err="1"/>
              <a:t>ruimtes</a:t>
            </a:r>
            <a:endParaRPr lang="en-GB" dirty="0"/>
          </a:p>
        </p:txBody>
      </p:sp>
      <p:pic>
        <p:nvPicPr>
          <p:cNvPr id="5" name="Afbeelding 4"/>
          <p:cNvPicPr>
            <a:picLocks noChangeAspect="1"/>
          </p:cNvPicPr>
          <p:nvPr/>
        </p:nvPicPr>
        <p:blipFill>
          <a:blip r:embed="rId4"/>
          <a:stretch>
            <a:fillRect/>
          </a:stretch>
        </p:blipFill>
        <p:spPr>
          <a:xfrm>
            <a:off x="3101079" y="979435"/>
            <a:ext cx="1470922" cy="1106804"/>
          </a:xfrm>
          <a:prstGeom prst="rect">
            <a:avLst/>
          </a:prstGeom>
        </p:spPr>
      </p:pic>
      <p:pic>
        <p:nvPicPr>
          <p:cNvPr id="8" name="Afbeelding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8078" y="3868832"/>
            <a:ext cx="1398288" cy="1252086"/>
          </a:xfrm>
          <a:prstGeom prst="rect">
            <a:avLst/>
          </a:prstGeom>
        </p:spPr>
      </p:pic>
      <p:pic>
        <p:nvPicPr>
          <p:cNvPr id="7" name="Afbeelding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9020" y="2833087"/>
            <a:ext cx="1179087" cy="1179612"/>
          </a:xfrm>
          <a:prstGeom prst="rect">
            <a:avLst/>
          </a:prstGeom>
        </p:spPr>
      </p:pic>
      <p:pic>
        <p:nvPicPr>
          <p:cNvPr id="9" name="Afbeelding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0179" y="550682"/>
            <a:ext cx="1716715" cy="1048395"/>
          </a:xfrm>
          <a:prstGeom prst="rect">
            <a:avLst/>
          </a:prstGeom>
        </p:spPr>
      </p:pic>
      <p:pic>
        <p:nvPicPr>
          <p:cNvPr id="10" name="Afbeelding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15879" y="2097298"/>
            <a:ext cx="886312" cy="767255"/>
          </a:xfrm>
          <a:prstGeom prst="rect">
            <a:avLst/>
          </a:prstGeom>
        </p:spPr>
      </p:pic>
      <p:pic>
        <p:nvPicPr>
          <p:cNvPr id="11" name="Afbeelding 10"/>
          <p:cNvPicPr>
            <a:picLocks noChangeAspect="1"/>
          </p:cNvPicPr>
          <p:nvPr/>
        </p:nvPicPr>
        <p:blipFill>
          <a:blip r:embed="rId9"/>
          <a:stretch>
            <a:fillRect/>
          </a:stretch>
        </p:blipFill>
        <p:spPr>
          <a:xfrm>
            <a:off x="6749192" y="3293306"/>
            <a:ext cx="2306676" cy="733857"/>
          </a:xfrm>
          <a:prstGeom prst="rect">
            <a:avLst/>
          </a:prstGeom>
        </p:spPr>
      </p:pic>
      <p:pic>
        <p:nvPicPr>
          <p:cNvPr id="12" name="Afbeelding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72527" y="4012699"/>
            <a:ext cx="1041810" cy="1041810"/>
          </a:xfrm>
          <a:prstGeom prst="rect">
            <a:avLst/>
          </a:prstGeom>
        </p:spPr>
      </p:pic>
      <p:sp>
        <p:nvSpPr>
          <p:cNvPr id="13" name="Tekstvak 12"/>
          <p:cNvSpPr txBox="1"/>
          <p:nvPr/>
        </p:nvSpPr>
        <p:spPr>
          <a:xfrm>
            <a:off x="3508304" y="4866291"/>
            <a:ext cx="4204129" cy="307777"/>
          </a:xfrm>
          <a:prstGeom prst="rect">
            <a:avLst/>
          </a:prstGeom>
          <a:noFill/>
        </p:spPr>
        <p:txBody>
          <a:bodyPr wrap="square" rtlCol="0">
            <a:spAutoFit/>
          </a:bodyPr>
          <a:lstStyle/>
          <a:p>
            <a:pPr defTabSz="457189">
              <a:defRPr/>
            </a:pPr>
            <a:r>
              <a:rPr lang="nl-NL" sz="1400" dirty="0">
                <a:solidFill>
                  <a:prstClr val="black"/>
                </a:solidFill>
                <a:latin typeface="Calibri"/>
              </a:rPr>
              <a:t>(Lieshout, Jacobs, Cardiff, 2021)</a:t>
            </a:r>
          </a:p>
        </p:txBody>
      </p:sp>
    </p:spTree>
    <p:extLst>
      <p:ext uri="{BB962C8B-B14F-4D97-AF65-F5344CB8AC3E}">
        <p14:creationId xmlns:p14="http://schemas.microsoft.com/office/powerpoint/2010/main" val="88015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txEl>
                                              <p:pRg st="9" end="9"/>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212400" y="854655"/>
            <a:ext cx="5286700" cy="4214961"/>
          </a:xfrm>
        </p:spPr>
        <p:txBody>
          <a:bodyPr>
            <a:normAutofit fontScale="32500" lnSpcReduction="20000"/>
          </a:bodyPr>
          <a:lstStyle/>
          <a:p>
            <a:pPr marL="0" indent="0">
              <a:buNone/>
            </a:pPr>
            <a:r>
              <a:rPr lang="nl-NL" sz="3200" dirty="0"/>
              <a:t>Argumenten voor participatie door praktijkprofessionals:</a:t>
            </a:r>
          </a:p>
          <a:p>
            <a:pPr marL="0" indent="0">
              <a:buNone/>
            </a:pPr>
            <a:endParaRPr lang="nl-NL" sz="3200" dirty="0"/>
          </a:p>
          <a:p>
            <a:pPr marL="0" indent="0">
              <a:buNone/>
            </a:pPr>
            <a:r>
              <a:rPr lang="nl-NL" sz="3200" b="1" dirty="0"/>
              <a:t>Inhoudelijk argument</a:t>
            </a:r>
          </a:p>
          <a:p>
            <a:r>
              <a:rPr lang="nl-NL" sz="3200" dirty="0"/>
              <a:t>Ervaringskennis vergroot de validiteit van het onderzoek</a:t>
            </a:r>
          </a:p>
          <a:p>
            <a:endParaRPr lang="nl-NL" sz="3200" dirty="0"/>
          </a:p>
          <a:p>
            <a:pPr marL="0" indent="0">
              <a:buNone/>
            </a:pPr>
            <a:r>
              <a:rPr lang="nl-NL" sz="3200" b="1" dirty="0"/>
              <a:t>Normatief argument</a:t>
            </a:r>
          </a:p>
          <a:p>
            <a:r>
              <a:rPr lang="nl-NL" sz="3200" dirty="0"/>
              <a:t>Mensen hebben recht op inspraak, een ‘stem hebben’, meebeslissen want het gaat om hun leefwereld of praktijk</a:t>
            </a:r>
          </a:p>
          <a:p>
            <a:pPr marL="285743" indent="-285743">
              <a:buFontTx/>
              <a:buChar char="-"/>
            </a:pPr>
            <a:endParaRPr lang="nl-NL" sz="3200" dirty="0"/>
          </a:p>
          <a:p>
            <a:pPr marL="0" indent="0">
              <a:buNone/>
            </a:pPr>
            <a:r>
              <a:rPr lang="nl-NL" sz="3200" b="1" dirty="0"/>
              <a:t>Instrumenteel argument</a:t>
            </a:r>
          </a:p>
          <a:p>
            <a:r>
              <a:rPr lang="nl-NL" sz="3200" dirty="0"/>
              <a:t>Vergroot de kans op succesvolle implementatie van de resultaten = impact </a:t>
            </a:r>
          </a:p>
          <a:p>
            <a:endParaRPr lang="nl-NL" sz="3200" dirty="0"/>
          </a:p>
          <a:p>
            <a:pPr marL="0" indent="0">
              <a:buNone/>
            </a:pPr>
            <a:r>
              <a:rPr lang="nl-NL" sz="3200" b="1" dirty="0"/>
              <a:t>Educatief argument</a:t>
            </a:r>
          </a:p>
          <a:p>
            <a:pPr marL="0" indent="0"/>
            <a:r>
              <a:rPr lang="nl-NL" sz="3200" dirty="0"/>
              <a:t> Leren hoe deze vorm van onderzoek/verandertraject werkt, zodat mensen dat ook zelf kunnen de volgende keer</a:t>
            </a:r>
          </a:p>
          <a:p>
            <a:pPr marL="0" indent="0">
              <a:buNone/>
            </a:pPr>
            <a:endParaRPr lang="nl-NL" sz="3200" b="1" dirty="0"/>
          </a:p>
          <a:p>
            <a:pPr marL="0" indent="0">
              <a:buNone/>
            </a:pPr>
            <a:r>
              <a:rPr lang="nl-NL" sz="3200" b="1" dirty="0"/>
              <a:t>Strategisch argument</a:t>
            </a:r>
          </a:p>
          <a:p>
            <a:pPr marL="0" indent="0"/>
            <a:r>
              <a:rPr lang="nl-NL" sz="3200" dirty="0"/>
              <a:t> manier om mensen bij elkaar te brengen en kennis te laten maken met elkaars perspectieven</a:t>
            </a:r>
          </a:p>
          <a:p>
            <a:pPr marL="0" indent="0"/>
            <a:endParaRPr lang="nl-NL" sz="3200" b="1" dirty="0"/>
          </a:p>
          <a:p>
            <a:pPr marL="0" indent="0"/>
            <a:r>
              <a:rPr lang="nl-NL" sz="3200" b="1" dirty="0"/>
              <a:t>….</a:t>
            </a:r>
          </a:p>
          <a:p>
            <a:pPr marL="0" indent="0">
              <a:buNone/>
            </a:pPr>
            <a:endParaRPr lang="nl-NL" b="1" dirty="0"/>
          </a:p>
          <a:p>
            <a:endParaRPr lang="nl-NL" dirty="0"/>
          </a:p>
        </p:txBody>
      </p:sp>
      <p:sp>
        <p:nvSpPr>
          <p:cNvPr id="3" name="Titel 2"/>
          <p:cNvSpPr>
            <a:spLocks noGrp="1"/>
          </p:cNvSpPr>
          <p:nvPr>
            <p:ph type="title"/>
          </p:nvPr>
        </p:nvSpPr>
        <p:spPr>
          <a:xfrm>
            <a:off x="212400" y="8667"/>
            <a:ext cx="8722800" cy="857250"/>
          </a:xfrm>
        </p:spPr>
        <p:txBody>
          <a:bodyPr>
            <a:normAutofit/>
          </a:bodyPr>
          <a:lstStyle/>
          <a:p>
            <a:r>
              <a:rPr lang="nl-NL" sz="3200" b="1" dirty="0">
                <a:solidFill>
                  <a:srgbClr val="660066"/>
                </a:solidFill>
                <a:latin typeface="Arial"/>
                <a:cs typeface="Arial"/>
              </a:rPr>
              <a:t>Participatie</a:t>
            </a:r>
          </a:p>
        </p:txBody>
      </p:sp>
      <p:pic>
        <p:nvPicPr>
          <p:cNvPr id="5" name="Afbeelding 4"/>
          <p:cNvPicPr>
            <a:picLocks noChangeAspect="1"/>
          </p:cNvPicPr>
          <p:nvPr/>
        </p:nvPicPr>
        <p:blipFill>
          <a:blip r:embed="rId3"/>
          <a:stretch>
            <a:fillRect/>
          </a:stretch>
        </p:blipFill>
        <p:spPr>
          <a:xfrm>
            <a:off x="3730771" y="928538"/>
            <a:ext cx="1768329" cy="837058"/>
          </a:xfrm>
          <a:prstGeom prst="rect">
            <a:avLst/>
          </a:prstGeom>
        </p:spPr>
      </p:pic>
      <p:pic>
        <p:nvPicPr>
          <p:cNvPr id="6" name="Tijdelijke aanduiding voor inhoud 3"/>
          <p:cNvPicPr>
            <a:picLocks noChangeAspect="1"/>
          </p:cNvPicPr>
          <p:nvPr/>
        </p:nvPicPr>
        <p:blipFill>
          <a:blip r:embed="rId4"/>
          <a:stretch>
            <a:fillRect/>
          </a:stretch>
        </p:blipFill>
        <p:spPr>
          <a:xfrm>
            <a:off x="5499100" y="726141"/>
            <a:ext cx="3512392" cy="2955439"/>
          </a:xfrm>
          <a:prstGeom prst="rect">
            <a:avLst/>
          </a:prstGeom>
        </p:spPr>
      </p:pic>
      <p:sp>
        <p:nvSpPr>
          <p:cNvPr id="7" name="Tekstvak 6"/>
          <p:cNvSpPr txBox="1"/>
          <p:nvPr/>
        </p:nvSpPr>
        <p:spPr>
          <a:xfrm>
            <a:off x="5647765" y="4044462"/>
            <a:ext cx="34962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(Lieshout, Jacobs, Cardiff, 2021)</a:t>
            </a:r>
          </a:p>
        </p:txBody>
      </p:sp>
    </p:spTree>
    <p:extLst>
      <p:ext uri="{BB962C8B-B14F-4D97-AF65-F5344CB8AC3E}">
        <p14:creationId xmlns:p14="http://schemas.microsoft.com/office/powerpoint/2010/main" val="1872562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nl-NL" sz="3200" b="1" dirty="0">
                <a:solidFill>
                  <a:srgbClr val="660066"/>
                </a:solidFill>
                <a:latin typeface="Arial"/>
                <a:cs typeface="Arial"/>
              </a:rPr>
              <a:t>Actieonderzoek volgens Lieshout, Jacobs </a:t>
            </a:r>
            <a:br>
              <a:rPr lang="nl-NL" sz="3200" b="1" dirty="0">
                <a:solidFill>
                  <a:srgbClr val="660066"/>
                </a:solidFill>
                <a:latin typeface="Arial"/>
                <a:cs typeface="Arial"/>
              </a:rPr>
            </a:br>
            <a:r>
              <a:rPr lang="nl-NL" sz="3200" b="1" dirty="0">
                <a:solidFill>
                  <a:srgbClr val="660066"/>
                </a:solidFill>
                <a:latin typeface="Arial"/>
                <a:cs typeface="Arial"/>
              </a:rPr>
              <a:t>en Cardiff (2021)</a:t>
            </a:r>
          </a:p>
        </p:txBody>
      </p:sp>
      <p:pic>
        <p:nvPicPr>
          <p:cNvPr id="4" name="Tijdelijke aanduiding voor inhou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88595" y="1329314"/>
            <a:ext cx="5224513" cy="2874963"/>
          </a:xfrm>
          <a:prstGeom prst="rect">
            <a:avLst/>
          </a:prstGeom>
        </p:spPr>
      </p:pic>
      <p:sp>
        <p:nvSpPr>
          <p:cNvPr id="5" name="Rechthoek 4"/>
          <p:cNvSpPr/>
          <p:nvPr/>
        </p:nvSpPr>
        <p:spPr>
          <a:xfrm>
            <a:off x="2348586" y="4469967"/>
            <a:ext cx="4508029" cy="369332"/>
          </a:xfrm>
          <a:prstGeom prst="rect">
            <a:avLst/>
          </a:prstGeom>
        </p:spPr>
        <p:txBody>
          <a:bodyPr wrap="none">
            <a:spAutoFit/>
          </a:bodyPr>
          <a:lstStyle/>
          <a:p>
            <a:pPr defTabSz="685800"/>
            <a:r>
              <a:rPr lang="nl-NL" dirty="0">
                <a:solidFill>
                  <a:prstClr val="black"/>
                </a:solidFill>
                <a:latin typeface="Calibri" panose="020F0502020204030204"/>
              </a:rPr>
              <a:t>Een relationeel </a:t>
            </a:r>
            <a:r>
              <a:rPr lang="nl-NL" dirty="0" err="1">
                <a:solidFill>
                  <a:prstClr val="black"/>
                </a:solidFill>
                <a:latin typeface="Calibri" panose="020F0502020204030204"/>
              </a:rPr>
              <a:t>constructionistisch</a:t>
            </a:r>
            <a:r>
              <a:rPr lang="nl-NL" dirty="0">
                <a:solidFill>
                  <a:prstClr val="black"/>
                </a:solidFill>
                <a:latin typeface="Calibri" panose="020F0502020204030204"/>
              </a:rPr>
              <a:t> perspectief</a:t>
            </a:r>
          </a:p>
        </p:txBody>
      </p:sp>
    </p:spTree>
    <p:extLst>
      <p:ext uri="{BB962C8B-B14F-4D97-AF65-F5344CB8AC3E}">
        <p14:creationId xmlns:p14="http://schemas.microsoft.com/office/powerpoint/2010/main" val="182053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728" y="220520"/>
            <a:ext cx="8924544" cy="994172"/>
          </a:xfrm>
        </p:spPr>
        <p:txBody>
          <a:bodyPr>
            <a:normAutofit/>
          </a:bodyPr>
          <a:lstStyle/>
          <a:p>
            <a:pPr algn="ctr"/>
            <a:r>
              <a:rPr lang="nl-NL" sz="2800" b="1" dirty="0">
                <a:solidFill>
                  <a:srgbClr val="660066"/>
                </a:solidFill>
                <a:latin typeface="Arial"/>
                <a:cs typeface="Arial"/>
              </a:rPr>
              <a:t>Een definitie van Participatief Actieonderzoek </a:t>
            </a:r>
          </a:p>
        </p:txBody>
      </p:sp>
      <p:sp>
        <p:nvSpPr>
          <p:cNvPr id="5" name="Tijdelijke aanduiding voor inhoud 1"/>
          <p:cNvSpPr>
            <a:spLocks noGrp="1"/>
          </p:cNvSpPr>
          <p:nvPr>
            <p:ph sz="half" idx="1"/>
          </p:nvPr>
        </p:nvSpPr>
        <p:spPr>
          <a:xfrm>
            <a:off x="457200" y="1373188"/>
            <a:ext cx="8229600" cy="2895600"/>
          </a:xfrm>
        </p:spPr>
        <p:txBody>
          <a:bodyPr/>
          <a:lstStyle/>
          <a:p>
            <a:pPr marL="0" indent="0">
              <a:buNone/>
            </a:pPr>
            <a:r>
              <a:rPr lang="nl-NL" i="1" dirty="0"/>
              <a:t>Actieonderzoek is een </a:t>
            </a:r>
            <a:r>
              <a:rPr lang="nl-NL" i="1" dirty="0">
                <a:solidFill>
                  <a:srgbClr val="FB4FE7"/>
                </a:solidFill>
              </a:rPr>
              <a:t>kritisch-relationele</a:t>
            </a:r>
            <a:r>
              <a:rPr lang="nl-NL" i="1" dirty="0">
                <a:solidFill>
                  <a:schemeClr val="accent1">
                    <a:lumMod val="60000"/>
                    <a:lumOff val="40000"/>
                  </a:schemeClr>
                </a:solidFill>
              </a:rPr>
              <a:t> </a:t>
            </a:r>
            <a:r>
              <a:rPr lang="nl-NL" i="1" dirty="0"/>
              <a:t>benadering van </a:t>
            </a:r>
            <a:r>
              <a:rPr lang="nl-NL" i="1" dirty="0">
                <a:solidFill>
                  <a:srgbClr val="FB4FE7"/>
                </a:solidFill>
              </a:rPr>
              <a:t>onderzoek</a:t>
            </a:r>
            <a:r>
              <a:rPr lang="nl-NL" i="1" dirty="0"/>
              <a:t>, waarbij de onderzoeker samenwerkingsrelaties met en tussen relevante belanghebbenden </a:t>
            </a:r>
            <a:r>
              <a:rPr lang="nl-NL" i="1" dirty="0">
                <a:solidFill>
                  <a:srgbClr val="FB4FE7"/>
                </a:solidFill>
              </a:rPr>
              <a:t>faciliteert</a:t>
            </a:r>
            <a:r>
              <a:rPr lang="nl-NL" i="1" dirty="0">
                <a:solidFill>
                  <a:schemeClr val="accent4">
                    <a:lumMod val="60000"/>
                    <a:lumOff val="40000"/>
                  </a:schemeClr>
                </a:solidFill>
              </a:rPr>
              <a:t> </a:t>
            </a:r>
            <a:r>
              <a:rPr lang="nl-NL" i="1" dirty="0"/>
              <a:t>in een specifieke sociale praktijk, zodat </a:t>
            </a:r>
            <a:r>
              <a:rPr lang="nl-NL" i="1" dirty="0">
                <a:solidFill>
                  <a:srgbClr val="FB4FE7"/>
                </a:solidFill>
              </a:rPr>
              <a:t>participatie</a:t>
            </a:r>
            <a:r>
              <a:rPr lang="nl-NL" i="1" dirty="0"/>
              <a:t>, wederzijds </a:t>
            </a:r>
            <a:r>
              <a:rPr lang="nl-NL" i="1" dirty="0">
                <a:solidFill>
                  <a:srgbClr val="FB4FE7"/>
                </a:solidFill>
              </a:rPr>
              <a:t>leren</a:t>
            </a:r>
            <a:r>
              <a:rPr lang="nl-NL" i="1" dirty="0"/>
              <a:t> en duurzame </a:t>
            </a:r>
            <a:r>
              <a:rPr lang="nl-NL" i="1" dirty="0">
                <a:solidFill>
                  <a:srgbClr val="FB4FE7"/>
                </a:solidFill>
              </a:rPr>
              <a:t>transformatie</a:t>
            </a:r>
            <a:r>
              <a:rPr lang="nl-NL" i="1" dirty="0"/>
              <a:t> van die praktijk worden bevorderd.</a:t>
            </a:r>
          </a:p>
          <a:p>
            <a:pPr marL="0" indent="0" algn="r">
              <a:buNone/>
            </a:pPr>
            <a:r>
              <a:rPr lang="nl-NL" i="1" dirty="0"/>
              <a:t>(Lieshout, Jacobs, Cardiff, 2021) </a:t>
            </a:r>
            <a:endParaRPr lang="nl-NL" dirty="0"/>
          </a:p>
          <a:p>
            <a:pPr marL="0" indent="0">
              <a:buNone/>
            </a:pPr>
            <a:endParaRPr lang="nl-NL" dirty="0"/>
          </a:p>
        </p:txBody>
      </p:sp>
      <p:pic>
        <p:nvPicPr>
          <p:cNvPr id="6" name="Afbeelding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0940" y="3015967"/>
            <a:ext cx="1519012" cy="1519688"/>
          </a:xfrm>
          <a:prstGeom prst="rect">
            <a:avLst/>
          </a:prstGeom>
        </p:spPr>
      </p:pic>
    </p:spTree>
    <p:extLst>
      <p:ext uri="{BB962C8B-B14F-4D97-AF65-F5344CB8AC3E}">
        <p14:creationId xmlns:p14="http://schemas.microsoft.com/office/powerpoint/2010/main" val="44179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57B70FD5-7111-0341-BEA9-17189179AC21}"/>
              </a:ext>
            </a:extLst>
          </p:cNvPr>
          <p:cNvSpPr/>
          <p:nvPr/>
        </p:nvSpPr>
        <p:spPr>
          <a:xfrm>
            <a:off x="829735" y="1540934"/>
            <a:ext cx="7687733" cy="429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nl-NL" sz="1350">
              <a:solidFill>
                <a:prstClr val="white"/>
              </a:solidFill>
              <a:latin typeface="Garamond"/>
            </a:endParaRPr>
          </a:p>
        </p:txBody>
      </p:sp>
      <p:sp>
        <p:nvSpPr>
          <p:cNvPr id="4" name="Tijdelijke aanduiding voor dianummer 3">
            <a:extLst>
              <a:ext uri="{FF2B5EF4-FFF2-40B4-BE49-F238E27FC236}">
                <a16:creationId xmlns:a16="http://schemas.microsoft.com/office/drawing/2014/main" id="{BF693D19-21B9-47F2-9E9E-14BC54C88B2A}"/>
              </a:ext>
            </a:extLst>
          </p:cNvPr>
          <p:cNvSpPr>
            <a:spLocks noGrp="1"/>
          </p:cNvSpPr>
          <p:nvPr>
            <p:ph type="sldNum" sz="quarter" idx="12"/>
          </p:nvPr>
        </p:nvSpPr>
        <p:spPr/>
        <p:txBody>
          <a:bodyPr/>
          <a:lstStyle/>
          <a:p>
            <a:pPr defTabSz="342892"/>
            <a:fld id="{D57F1E4F-1CFF-5643-939E-217C01CDF565}" type="slidenum">
              <a:rPr lang="en-US">
                <a:solidFill>
                  <a:prstClr val="black"/>
                </a:solidFill>
                <a:latin typeface="Garamond"/>
              </a:rPr>
              <a:pPr defTabSz="342892"/>
              <a:t>17</a:t>
            </a:fld>
            <a:endParaRPr lang="en-US" dirty="0">
              <a:solidFill>
                <a:prstClr val="black"/>
              </a:solidFill>
              <a:latin typeface="Garamond"/>
            </a:endParaRPr>
          </a:p>
        </p:txBody>
      </p:sp>
      <p:grpSp>
        <p:nvGrpSpPr>
          <p:cNvPr id="5" name="Groeperen 3">
            <a:extLst>
              <a:ext uri="{FF2B5EF4-FFF2-40B4-BE49-F238E27FC236}">
                <a16:creationId xmlns:a16="http://schemas.microsoft.com/office/drawing/2014/main" id="{58CF1AF1-418A-4F50-B825-AED0018DE8EF}"/>
              </a:ext>
            </a:extLst>
          </p:cNvPr>
          <p:cNvGrpSpPr/>
          <p:nvPr/>
        </p:nvGrpSpPr>
        <p:grpSpPr>
          <a:xfrm>
            <a:off x="717454" y="871655"/>
            <a:ext cx="7383560" cy="1627097"/>
            <a:chOff x="956603" y="1046080"/>
            <a:chExt cx="9844747" cy="2169463"/>
          </a:xfrm>
        </p:grpSpPr>
        <p:cxnSp>
          <p:nvCxnSpPr>
            <p:cNvPr id="6" name="Rechte verbindingslijn met pijl 5">
              <a:extLst>
                <a:ext uri="{FF2B5EF4-FFF2-40B4-BE49-F238E27FC236}">
                  <a16:creationId xmlns:a16="http://schemas.microsoft.com/office/drawing/2014/main" id="{1303DCB4-BC26-4D8C-84D7-24EEC77C97B7}"/>
                </a:ext>
              </a:extLst>
            </p:cNvPr>
            <p:cNvCxnSpPr/>
            <p:nvPr/>
          </p:nvCxnSpPr>
          <p:spPr>
            <a:xfrm>
              <a:off x="2857500" y="1551623"/>
              <a:ext cx="0" cy="593169"/>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eperen 27">
              <a:extLst>
                <a:ext uri="{FF2B5EF4-FFF2-40B4-BE49-F238E27FC236}">
                  <a16:creationId xmlns:a16="http://schemas.microsoft.com/office/drawing/2014/main" id="{F73D55E5-A0F2-4681-8379-6FEBFDD4AA5F}"/>
                </a:ext>
              </a:extLst>
            </p:cNvPr>
            <p:cNvGrpSpPr/>
            <p:nvPr/>
          </p:nvGrpSpPr>
          <p:grpSpPr>
            <a:xfrm>
              <a:off x="956603" y="1046080"/>
              <a:ext cx="9844747" cy="2169463"/>
              <a:chOff x="956603" y="1046080"/>
              <a:chExt cx="9844747" cy="2169463"/>
            </a:xfrm>
          </p:grpSpPr>
          <p:grpSp>
            <p:nvGrpSpPr>
              <p:cNvPr id="8" name="Groeperen 17">
                <a:extLst>
                  <a:ext uri="{FF2B5EF4-FFF2-40B4-BE49-F238E27FC236}">
                    <a16:creationId xmlns:a16="http://schemas.microsoft.com/office/drawing/2014/main" id="{35F0CB6C-4DF1-430F-A2D1-484B8FFB67A5}"/>
                  </a:ext>
                </a:extLst>
              </p:cNvPr>
              <p:cNvGrpSpPr/>
              <p:nvPr/>
            </p:nvGrpSpPr>
            <p:grpSpPr>
              <a:xfrm>
                <a:off x="1266825" y="2339243"/>
                <a:ext cx="9534525" cy="876300"/>
                <a:chOff x="1266825" y="2106180"/>
                <a:chExt cx="9534525" cy="876300"/>
              </a:xfrm>
            </p:grpSpPr>
            <p:sp>
              <p:nvSpPr>
                <p:cNvPr id="14" name="Pijl links 5">
                  <a:extLst>
                    <a:ext uri="{FF2B5EF4-FFF2-40B4-BE49-F238E27FC236}">
                      <a16:creationId xmlns:a16="http://schemas.microsoft.com/office/drawing/2014/main" id="{8D8C0151-469E-4CC9-85AC-F080B1F51107}"/>
                    </a:ext>
                  </a:extLst>
                </p:cNvPr>
                <p:cNvSpPr/>
                <p:nvPr/>
              </p:nvSpPr>
              <p:spPr>
                <a:xfrm>
                  <a:off x="1266825" y="2106180"/>
                  <a:ext cx="9534525" cy="876300"/>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nl-NL" sz="1350">
                    <a:solidFill>
                      <a:prstClr val="white"/>
                    </a:solidFill>
                    <a:latin typeface="Garamond"/>
                  </a:endParaRPr>
                </a:p>
              </p:txBody>
            </p:sp>
            <p:sp>
              <p:nvSpPr>
                <p:cNvPr id="15" name="Tekstvak 14">
                  <a:extLst>
                    <a:ext uri="{FF2B5EF4-FFF2-40B4-BE49-F238E27FC236}">
                      <a16:creationId xmlns:a16="http://schemas.microsoft.com/office/drawing/2014/main" id="{94685581-9073-4253-8969-D3C9E03A1977}"/>
                    </a:ext>
                  </a:extLst>
                </p:cNvPr>
                <p:cNvSpPr txBox="1"/>
                <p:nvPr/>
              </p:nvSpPr>
              <p:spPr>
                <a:xfrm>
                  <a:off x="3162300" y="2278084"/>
                  <a:ext cx="6076950" cy="492443"/>
                </a:xfrm>
                <a:prstGeom prst="rect">
                  <a:avLst/>
                </a:prstGeom>
                <a:noFill/>
              </p:spPr>
              <p:txBody>
                <a:bodyPr wrap="square" rtlCol="0">
                  <a:spAutoFit/>
                </a:bodyPr>
                <a:lstStyle/>
                <a:p>
                  <a:pPr defTabSz="342892"/>
                  <a:r>
                    <a:rPr lang="nl-NL" b="1" dirty="0">
                      <a:solidFill>
                        <a:prstClr val="black"/>
                      </a:solidFill>
                      <a:latin typeface="Garamond"/>
                    </a:rPr>
                    <a:t>Top-down implementatie van projecten</a:t>
                  </a:r>
                </a:p>
              </p:txBody>
            </p:sp>
          </p:grpSp>
          <p:cxnSp>
            <p:nvCxnSpPr>
              <p:cNvPr id="9" name="Rechte verbindingslijn met pijl 8">
                <a:extLst>
                  <a:ext uri="{FF2B5EF4-FFF2-40B4-BE49-F238E27FC236}">
                    <a16:creationId xmlns:a16="http://schemas.microsoft.com/office/drawing/2014/main" id="{11BB4D94-FE1E-4730-8636-A4AEBD4BB24A}"/>
                  </a:ext>
                </a:extLst>
              </p:cNvPr>
              <p:cNvCxnSpPr/>
              <p:nvPr/>
            </p:nvCxnSpPr>
            <p:spPr>
              <a:xfrm flipV="1">
                <a:off x="1276350" y="2277513"/>
                <a:ext cx="1548000" cy="0"/>
              </a:xfrm>
              <a:prstGeom prst="straightConnector1">
                <a:avLst/>
              </a:prstGeom>
              <a:ln>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D0FEBC91-4B3A-44E8-9D25-B6D7A21D1B9C}"/>
                  </a:ext>
                </a:extLst>
              </p:cNvPr>
              <p:cNvCxnSpPr/>
              <p:nvPr/>
            </p:nvCxnSpPr>
            <p:spPr>
              <a:xfrm flipV="1">
                <a:off x="2990850" y="2274538"/>
                <a:ext cx="7810500" cy="2975"/>
              </a:xfrm>
              <a:prstGeom prst="straightConnector1">
                <a:avLst/>
              </a:prstGeom>
              <a:ln>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F942A93C-DF07-4BAC-B488-97DE1B4D0C04}"/>
                  </a:ext>
                </a:extLst>
              </p:cNvPr>
              <p:cNvSpPr txBox="1"/>
              <p:nvPr/>
            </p:nvSpPr>
            <p:spPr>
              <a:xfrm>
                <a:off x="956603" y="1551623"/>
                <a:ext cx="1900897" cy="677108"/>
              </a:xfrm>
              <a:prstGeom prst="rect">
                <a:avLst/>
              </a:prstGeom>
              <a:noFill/>
            </p:spPr>
            <p:txBody>
              <a:bodyPr wrap="square" rtlCol="0">
                <a:spAutoFit/>
              </a:bodyPr>
              <a:lstStyle/>
              <a:p>
                <a:pPr algn="ctr" defTabSz="342892"/>
                <a:r>
                  <a:rPr lang="nl-NL" sz="1350" dirty="0">
                    <a:solidFill>
                      <a:prstClr val="black"/>
                    </a:solidFill>
                    <a:latin typeface="Garamond"/>
                  </a:rPr>
                  <a:t>Top-down Projectontwerp</a:t>
                </a:r>
              </a:p>
            </p:txBody>
          </p:sp>
          <p:sp>
            <p:nvSpPr>
              <p:cNvPr id="12" name="Tekstvak 11">
                <a:extLst>
                  <a:ext uri="{FF2B5EF4-FFF2-40B4-BE49-F238E27FC236}">
                    <a16:creationId xmlns:a16="http://schemas.microsoft.com/office/drawing/2014/main" id="{F59E8BE7-45C5-4E2C-8CAD-435A4DF145DB}"/>
                  </a:ext>
                </a:extLst>
              </p:cNvPr>
              <p:cNvSpPr txBox="1"/>
              <p:nvPr/>
            </p:nvSpPr>
            <p:spPr>
              <a:xfrm>
                <a:off x="2238375" y="1046080"/>
                <a:ext cx="1847849" cy="400109"/>
              </a:xfrm>
              <a:prstGeom prst="rect">
                <a:avLst/>
              </a:prstGeom>
              <a:noFill/>
            </p:spPr>
            <p:txBody>
              <a:bodyPr wrap="square" rtlCol="0">
                <a:spAutoFit/>
              </a:bodyPr>
              <a:lstStyle/>
              <a:p>
                <a:pPr defTabSz="342892"/>
                <a:r>
                  <a:rPr lang="nl-NL" sz="1350" dirty="0">
                    <a:solidFill>
                      <a:prstClr val="black"/>
                    </a:solidFill>
                    <a:latin typeface="Garamond"/>
                  </a:rPr>
                  <a:t>Implementatie</a:t>
                </a:r>
              </a:p>
            </p:txBody>
          </p:sp>
          <p:sp>
            <p:nvSpPr>
              <p:cNvPr id="13" name="Tekstvak 12">
                <a:extLst>
                  <a:ext uri="{FF2B5EF4-FFF2-40B4-BE49-F238E27FC236}">
                    <a16:creationId xmlns:a16="http://schemas.microsoft.com/office/drawing/2014/main" id="{6DD327BC-159E-4193-8610-EDC6899B6735}"/>
                  </a:ext>
                </a:extLst>
              </p:cNvPr>
              <p:cNvSpPr txBox="1"/>
              <p:nvPr/>
            </p:nvSpPr>
            <p:spPr>
              <a:xfrm>
                <a:off x="5314950" y="1549381"/>
                <a:ext cx="4038600" cy="677108"/>
              </a:xfrm>
              <a:prstGeom prst="rect">
                <a:avLst/>
              </a:prstGeom>
              <a:noFill/>
            </p:spPr>
            <p:txBody>
              <a:bodyPr wrap="square" rtlCol="0">
                <a:spAutoFit/>
              </a:bodyPr>
              <a:lstStyle/>
              <a:p>
                <a:pPr defTabSz="342892"/>
                <a:r>
                  <a:rPr lang="nl-NL" sz="1350" dirty="0">
                    <a:solidFill>
                      <a:prstClr val="black"/>
                    </a:solidFill>
                    <a:latin typeface="Garamond"/>
                  </a:rPr>
                  <a:t>Achter </a:t>
                </a:r>
                <a:r>
                  <a:rPr lang="nl-NL" sz="1350">
                    <a:solidFill>
                      <a:prstClr val="black"/>
                    </a:solidFill>
                    <a:latin typeface="Garamond"/>
                  </a:rPr>
                  <a:t>de feiten aanlopen, gemeenschap overhalen mee te doen</a:t>
                </a:r>
                <a:endParaRPr lang="nl-NL" sz="1350" dirty="0">
                  <a:solidFill>
                    <a:prstClr val="black"/>
                  </a:solidFill>
                  <a:latin typeface="Garamond"/>
                </a:endParaRPr>
              </a:p>
            </p:txBody>
          </p:sp>
        </p:grpSp>
      </p:grpSp>
      <p:grpSp>
        <p:nvGrpSpPr>
          <p:cNvPr id="16" name="Groeperen 6">
            <a:extLst>
              <a:ext uri="{FF2B5EF4-FFF2-40B4-BE49-F238E27FC236}">
                <a16:creationId xmlns:a16="http://schemas.microsoft.com/office/drawing/2014/main" id="{738A28F1-E285-4391-8B63-CEEB46C851B8}"/>
              </a:ext>
            </a:extLst>
          </p:cNvPr>
          <p:cNvGrpSpPr/>
          <p:nvPr/>
        </p:nvGrpSpPr>
        <p:grpSpPr>
          <a:xfrm>
            <a:off x="717454" y="2876858"/>
            <a:ext cx="8092111" cy="1483220"/>
            <a:chOff x="956603" y="3831968"/>
            <a:chExt cx="10789481" cy="1977627"/>
          </a:xfrm>
        </p:grpSpPr>
        <p:grpSp>
          <p:nvGrpSpPr>
            <p:cNvPr id="17" name="Groeperen 18">
              <a:extLst>
                <a:ext uri="{FF2B5EF4-FFF2-40B4-BE49-F238E27FC236}">
                  <a16:creationId xmlns:a16="http://schemas.microsoft.com/office/drawing/2014/main" id="{8EC5E2FA-55B7-4BBD-BE60-72A9B4A3614A}"/>
                </a:ext>
              </a:extLst>
            </p:cNvPr>
            <p:cNvGrpSpPr/>
            <p:nvPr/>
          </p:nvGrpSpPr>
          <p:grpSpPr>
            <a:xfrm>
              <a:off x="956603" y="3831968"/>
              <a:ext cx="10789481" cy="1977627"/>
              <a:chOff x="956603" y="1737120"/>
              <a:chExt cx="10789481" cy="1977627"/>
            </a:xfrm>
          </p:grpSpPr>
          <p:sp>
            <p:nvSpPr>
              <p:cNvPr id="19" name="Pijl links 4">
                <a:extLst>
                  <a:ext uri="{FF2B5EF4-FFF2-40B4-BE49-F238E27FC236}">
                    <a16:creationId xmlns:a16="http://schemas.microsoft.com/office/drawing/2014/main" id="{8D5400CB-65A6-40CC-AF2A-53363FBDC25C}"/>
                  </a:ext>
                </a:extLst>
              </p:cNvPr>
              <p:cNvSpPr/>
              <p:nvPr/>
            </p:nvSpPr>
            <p:spPr>
              <a:xfrm>
                <a:off x="1276350" y="2829046"/>
                <a:ext cx="6743930" cy="885701"/>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nl-NL" sz="1350">
                  <a:solidFill>
                    <a:prstClr val="white"/>
                  </a:solidFill>
                  <a:latin typeface="Garamond"/>
                </a:endParaRPr>
              </a:p>
            </p:txBody>
          </p:sp>
          <p:cxnSp>
            <p:nvCxnSpPr>
              <p:cNvPr id="20" name="Rechte verbindingslijn met pijl 19">
                <a:extLst>
                  <a:ext uri="{FF2B5EF4-FFF2-40B4-BE49-F238E27FC236}">
                    <a16:creationId xmlns:a16="http://schemas.microsoft.com/office/drawing/2014/main" id="{DBBD1E20-40C4-46C4-A1BB-78C1192FC57B}"/>
                  </a:ext>
                </a:extLst>
              </p:cNvPr>
              <p:cNvCxnSpPr/>
              <p:nvPr/>
            </p:nvCxnSpPr>
            <p:spPr>
              <a:xfrm flipV="1">
                <a:off x="1276350" y="2619375"/>
                <a:ext cx="4648200" cy="19050"/>
              </a:xfrm>
              <a:prstGeom prst="straightConnector1">
                <a:avLst/>
              </a:prstGeom>
              <a:ln>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kstvak 20">
                <a:extLst>
                  <a:ext uri="{FF2B5EF4-FFF2-40B4-BE49-F238E27FC236}">
                    <a16:creationId xmlns:a16="http://schemas.microsoft.com/office/drawing/2014/main" id="{C940E9DA-19AA-49F2-811E-D08850416EDE}"/>
                  </a:ext>
                </a:extLst>
              </p:cNvPr>
              <p:cNvSpPr txBox="1"/>
              <p:nvPr/>
            </p:nvSpPr>
            <p:spPr>
              <a:xfrm>
                <a:off x="956603" y="2190749"/>
                <a:ext cx="4797083" cy="400109"/>
              </a:xfrm>
              <a:prstGeom prst="rect">
                <a:avLst/>
              </a:prstGeom>
              <a:noFill/>
            </p:spPr>
            <p:txBody>
              <a:bodyPr wrap="square" rtlCol="0">
                <a:spAutoFit/>
              </a:bodyPr>
              <a:lstStyle/>
              <a:p>
                <a:pPr defTabSz="342892"/>
                <a:endParaRPr lang="nl-NL" sz="1350" dirty="0">
                  <a:solidFill>
                    <a:prstClr val="black"/>
                  </a:solidFill>
                  <a:latin typeface="Garamond"/>
                </a:endParaRPr>
              </a:p>
            </p:txBody>
          </p:sp>
          <p:cxnSp>
            <p:nvCxnSpPr>
              <p:cNvPr id="22" name="Rechte verbindingslijn met pijl 21">
                <a:extLst>
                  <a:ext uri="{FF2B5EF4-FFF2-40B4-BE49-F238E27FC236}">
                    <a16:creationId xmlns:a16="http://schemas.microsoft.com/office/drawing/2014/main" id="{50FEEE6F-E417-43EF-9BA2-83B5832AA5BB}"/>
                  </a:ext>
                </a:extLst>
              </p:cNvPr>
              <p:cNvCxnSpPr/>
              <p:nvPr/>
            </p:nvCxnSpPr>
            <p:spPr>
              <a:xfrm>
                <a:off x="6096000" y="2619375"/>
                <a:ext cx="4705350" cy="0"/>
              </a:xfrm>
              <a:prstGeom prst="straightConnector1">
                <a:avLst/>
              </a:prstGeom>
              <a:ln>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kstvak 22">
                <a:extLst>
                  <a:ext uri="{FF2B5EF4-FFF2-40B4-BE49-F238E27FC236}">
                    <a16:creationId xmlns:a16="http://schemas.microsoft.com/office/drawing/2014/main" id="{66730F31-AB8F-427E-902E-642D11789998}"/>
                  </a:ext>
                </a:extLst>
              </p:cNvPr>
              <p:cNvSpPr txBox="1"/>
              <p:nvPr/>
            </p:nvSpPr>
            <p:spPr>
              <a:xfrm>
                <a:off x="7707484" y="2170213"/>
                <a:ext cx="4038600" cy="400109"/>
              </a:xfrm>
              <a:prstGeom prst="rect">
                <a:avLst/>
              </a:prstGeom>
              <a:noFill/>
            </p:spPr>
            <p:txBody>
              <a:bodyPr wrap="square" rtlCol="0">
                <a:spAutoFit/>
              </a:bodyPr>
              <a:lstStyle/>
              <a:p>
                <a:pPr defTabSz="342892"/>
                <a:r>
                  <a:rPr lang="nl-NL" sz="1350" dirty="0">
                    <a:solidFill>
                      <a:prstClr val="black"/>
                    </a:solidFill>
                    <a:latin typeface="Garamond"/>
                  </a:rPr>
                  <a:t>Duurzame impact</a:t>
                </a:r>
              </a:p>
            </p:txBody>
          </p:sp>
          <p:cxnSp>
            <p:nvCxnSpPr>
              <p:cNvPr id="24" name="Rechte verbindingslijn met pijl 23">
                <a:extLst>
                  <a:ext uri="{FF2B5EF4-FFF2-40B4-BE49-F238E27FC236}">
                    <a16:creationId xmlns:a16="http://schemas.microsoft.com/office/drawing/2014/main" id="{6DB2BD90-88BE-42B1-9A87-ED71BA2F8393}"/>
                  </a:ext>
                </a:extLst>
              </p:cNvPr>
              <p:cNvCxnSpPr>
                <a:cxnSpLocks/>
              </p:cNvCxnSpPr>
              <p:nvPr/>
            </p:nvCxnSpPr>
            <p:spPr>
              <a:xfrm>
                <a:off x="5314950" y="2170213"/>
                <a:ext cx="0" cy="31712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Tekstvak 24">
                <a:extLst>
                  <a:ext uri="{FF2B5EF4-FFF2-40B4-BE49-F238E27FC236}">
                    <a16:creationId xmlns:a16="http://schemas.microsoft.com/office/drawing/2014/main" id="{66950F9C-3600-453D-98B2-E0F104DA3027}"/>
                  </a:ext>
                </a:extLst>
              </p:cNvPr>
              <p:cNvSpPr txBox="1"/>
              <p:nvPr/>
            </p:nvSpPr>
            <p:spPr>
              <a:xfrm>
                <a:off x="4478610" y="1737120"/>
                <a:ext cx="2110221" cy="400109"/>
              </a:xfrm>
              <a:prstGeom prst="rect">
                <a:avLst/>
              </a:prstGeom>
              <a:noFill/>
            </p:spPr>
            <p:txBody>
              <a:bodyPr wrap="square" rtlCol="0">
                <a:spAutoFit/>
              </a:bodyPr>
              <a:lstStyle/>
              <a:p>
                <a:pPr defTabSz="342892"/>
                <a:r>
                  <a:rPr lang="nl-NL" sz="1350" dirty="0">
                    <a:solidFill>
                      <a:prstClr val="black"/>
                    </a:solidFill>
                    <a:latin typeface="Garamond"/>
                  </a:rPr>
                  <a:t>Start implementatie</a:t>
                </a:r>
              </a:p>
            </p:txBody>
          </p:sp>
          <p:sp>
            <p:nvSpPr>
              <p:cNvPr id="26" name="Tekstvak 25">
                <a:extLst>
                  <a:ext uri="{FF2B5EF4-FFF2-40B4-BE49-F238E27FC236}">
                    <a16:creationId xmlns:a16="http://schemas.microsoft.com/office/drawing/2014/main" id="{E76E4207-37B1-4366-B344-ABA2A74177A7}"/>
                  </a:ext>
                </a:extLst>
              </p:cNvPr>
              <p:cNvSpPr txBox="1"/>
              <p:nvPr/>
            </p:nvSpPr>
            <p:spPr>
              <a:xfrm>
                <a:off x="1000126" y="3052347"/>
                <a:ext cx="6865918" cy="492443"/>
              </a:xfrm>
              <a:prstGeom prst="rect">
                <a:avLst/>
              </a:prstGeom>
              <a:noFill/>
            </p:spPr>
            <p:txBody>
              <a:bodyPr wrap="square" rtlCol="0">
                <a:spAutoFit/>
              </a:bodyPr>
              <a:lstStyle/>
              <a:p>
                <a:pPr algn="ctr" defTabSz="342892"/>
                <a:r>
                  <a:rPr lang="nl-NL" b="1" dirty="0">
                    <a:solidFill>
                      <a:prstClr val="black"/>
                    </a:solidFill>
                    <a:latin typeface="Garamond"/>
                  </a:rPr>
                  <a:t>Community-up co-creatie van projecten</a:t>
                </a:r>
              </a:p>
            </p:txBody>
          </p:sp>
        </p:grpSp>
        <p:sp>
          <p:nvSpPr>
            <p:cNvPr id="18" name="Rechthoek 17">
              <a:extLst>
                <a:ext uri="{FF2B5EF4-FFF2-40B4-BE49-F238E27FC236}">
                  <a16:creationId xmlns:a16="http://schemas.microsoft.com/office/drawing/2014/main" id="{A4BC52DB-78AA-420A-A12E-992E7DA8C375}"/>
                </a:ext>
              </a:extLst>
            </p:cNvPr>
            <p:cNvSpPr/>
            <p:nvPr/>
          </p:nvSpPr>
          <p:spPr>
            <a:xfrm>
              <a:off x="1584210" y="4285597"/>
              <a:ext cx="2817352" cy="400109"/>
            </a:xfrm>
            <a:prstGeom prst="rect">
              <a:avLst/>
            </a:prstGeom>
          </p:spPr>
          <p:txBody>
            <a:bodyPr wrap="none">
              <a:spAutoFit/>
            </a:bodyPr>
            <a:lstStyle/>
            <a:p>
              <a:pPr defTabSz="342892"/>
              <a:r>
                <a:rPr lang="nl-NL" sz="1350" dirty="0">
                  <a:solidFill>
                    <a:prstClr val="black"/>
                  </a:solidFill>
                  <a:latin typeface="Garamond"/>
                </a:rPr>
                <a:t>Participatief Actieonderzoek</a:t>
              </a:r>
            </a:p>
          </p:txBody>
        </p:sp>
      </p:grpSp>
      <p:sp>
        <p:nvSpPr>
          <p:cNvPr id="30" name="Pijl-rechts 29"/>
          <p:cNvSpPr/>
          <p:nvPr/>
        </p:nvSpPr>
        <p:spPr>
          <a:xfrm rot="10453358">
            <a:off x="2294082" y="2891499"/>
            <a:ext cx="946406" cy="307075"/>
          </a:xfrm>
          <a:prstGeom prst="rightArrow">
            <a:avLst>
              <a:gd name="adj1" fmla="val 50000"/>
              <a:gd name="adj2" fmla="val 1269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Garamond"/>
            </a:endParaRPr>
          </a:p>
        </p:txBody>
      </p:sp>
      <p:pic>
        <p:nvPicPr>
          <p:cNvPr id="3" name="Afbeelding 2"/>
          <p:cNvPicPr>
            <a:picLocks noChangeAspect="1"/>
          </p:cNvPicPr>
          <p:nvPr/>
        </p:nvPicPr>
        <p:blipFill>
          <a:blip r:embed="rId3"/>
          <a:stretch>
            <a:fillRect/>
          </a:stretch>
        </p:blipFill>
        <p:spPr>
          <a:xfrm>
            <a:off x="1685927" y="2569763"/>
            <a:ext cx="5772150" cy="180975"/>
          </a:xfrm>
          <a:prstGeom prst="rect">
            <a:avLst/>
          </a:prstGeom>
        </p:spPr>
      </p:pic>
    </p:spTree>
    <p:extLst>
      <p:ext uri="{BB962C8B-B14F-4D97-AF65-F5344CB8AC3E}">
        <p14:creationId xmlns:p14="http://schemas.microsoft.com/office/powerpoint/2010/main" val="170505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logs - Involvation"/>
          <p:cNvPicPr>
            <a:picLocks noChangeAspect="1" noChangeArrowheads="1"/>
          </p:cNvPicPr>
          <p:nvPr/>
        </p:nvPicPr>
        <p:blipFill rotWithShape="1">
          <a:blip r:embed="rId2">
            <a:extLst>
              <a:ext uri="{28A0092B-C50C-407E-A947-70E740481C1C}">
                <a14:useLocalDpi xmlns:a14="http://schemas.microsoft.com/office/drawing/2010/main" val="0"/>
              </a:ext>
            </a:extLst>
          </a:blip>
          <a:srcRect r="48252"/>
          <a:stretch/>
        </p:blipFill>
        <p:spPr bwMode="auto">
          <a:xfrm>
            <a:off x="7238352" y="0"/>
            <a:ext cx="1905648" cy="245059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1223526" y="115623"/>
            <a:ext cx="7440928" cy="857250"/>
          </a:xfrm>
        </p:spPr>
        <p:txBody>
          <a:bodyPr/>
          <a:lstStyle/>
          <a:p>
            <a:r>
              <a:rPr lang="nl-NL" dirty="0"/>
              <a:t>Wanneer </a:t>
            </a:r>
            <a:r>
              <a:rPr lang="nl-NL" i="1" dirty="0"/>
              <a:t>niet</a:t>
            </a:r>
            <a:r>
              <a:rPr lang="nl-NL" dirty="0"/>
              <a:t>?</a:t>
            </a:r>
          </a:p>
        </p:txBody>
      </p:sp>
      <p:sp>
        <p:nvSpPr>
          <p:cNvPr id="3" name="Tijdelijke aanduiding voor inhoud 2"/>
          <p:cNvSpPr>
            <a:spLocks noGrp="1"/>
          </p:cNvSpPr>
          <p:nvPr>
            <p:ph idx="1"/>
          </p:nvPr>
        </p:nvSpPr>
        <p:spPr>
          <a:xfrm>
            <a:off x="1223526" y="1000613"/>
            <a:ext cx="7440929" cy="3988245"/>
          </a:xfrm>
        </p:spPr>
        <p:txBody>
          <a:bodyPr>
            <a:normAutofit fontScale="47500" lnSpcReduction="20000"/>
          </a:bodyPr>
          <a:lstStyle/>
          <a:p>
            <a:pPr marL="0" indent="0">
              <a:buNone/>
            </a:pPr>
            <a:r>
              <a:rPr lang="nl-NL" sz="2900" dirty="0"/>
              <a:t>Wanneer je alléén wilt;</a:t>
            </a:r>
          </a:p>
          <a:p>
            <a:r>
              <a:rPr lang="nl-NL" sz="2900" dirty="0"/>
              <a:t>Verkennen of beschrijven of</a:t>
            </a:r>
          </a:p>
          <a:p>
            <a:r>
              <a:rPr lang="nl-NL" sz="2900" dirty="0"/>
              <a:t>Toetsen of op zoek bent naar louter effectmetingen (cijfermatig)</a:t>
            </a:r>
          </a:p>
          <a:p>
            <a:r>
              <a:rPr lang="nl-NL" sz="2900" dirty="0"/>
              <a:t>Evalueren of</a:t>
            </a:r>
          </a:p>
          <a:p>
            <a:r>
              <a:rPr lang="nl-NL" sz="2900" dirty="0"/>
              <a:t>Implementeren of</a:t>
            </a:r>
          </a:p>
          <a:p>
            <a:r>
              <a:rPr lang="nl-NL" sz="2900" dirty="0"/>
              <a:t>Ontwerpen </a:t>
            </a:r>
          </a:p>
          <a:p>
            <a:endParaRPr lang="nl-NL" sz="2900" dirty="0"/>
          </a:p>
          <a:p>
            <a:r>
              <a:rPr lang="nl-NL" sz="2900" i="1" dirty="0"/>
              <a:t>Opdracht </a:t>
            </a:r>
            <a:r>
              <a:rPr lang="nl-NL" sz="2900" dirty="0"/>
              <a:t>komt ‘van bovenaf’</a:t>
            </a:r>
          </a:p>
          <a:p>
            <a:r>
              <a:rPr lang="nl-NL" sz="2900" dirty="0"/>
              <a:t>Focus beperkt zich tot afgebakende groepen professionals</a:t>
            </a:r>
          </a:p>
          <a:p>
            <a:r>
              <a:rPr lang="nl-NL" sz="2900" dirty="0"/>
              <a:t>Primaire behoeften in de context niet op orde zijn (energie, veiligheid)</a:t>
            </a:r>
          </a:p>
          <a:p>
            <a:r>
              <a:rPr lang="nl-NL" sz="2900" dirty="0"/>
              <a:t>Support van onderzoekers intern &amp; extern ontbreken</a:t>
            </a:r>
          </a:p>
          <a:p>
            <a:r>
              <a:rPr lang="nl-NL" sz="2900" dirty="0"/>
              <a:t>Onderzoek(er) als ‘hefboom’ gebruiken om iets anders voor elkaar te krijgen</a:t>
            </a:r>
          </a:p>
          <a:p>
            <a:r>
              <a:rPr lang="nl-NL" sz="2900" dirty="0"/>
              <a:t>… </a:t>
            </a:r>
          </a:p>
          <a:p>
            <a:pPr marL="0" indent="0">
              <a:buNone/>
            </a:pPr>
            <a:endParaRPr lang="nl-NL" sz="2900" dirty="0"/>
          </a:p>
          <a:p>
            <a:endParaRPr lang="nl-NL" sz="2900" dirty="0"/>
          </a:p>
          <a:p>
            <a:r>
              <a:rPr lang="nl-NL" sz="2900" dirty="0"/>
              <a:t>Vraagstuk moet </a:t>
            </a:r>
            <a:r>
              <a:rPr lang="nl-NL" sz="2900" dirty="0">
                <a:solidFill>
                  <a:srgbClr val="92D050"/>
                </a:solidFill>
              </a:rPr>
              <a:t>complex</a:t>
            </a:r>
            <a:r>
              <a:rPr lang="nl-NL" sz="2900" dirty="0"/>
              <a:t> zijn en er moet een </a:t>
            </a:r>
            <a:r>
              <a:rPr lang="nl-NL" sz="2900" dirty="0">
                <a:solidFill>
                  <a:srgbClr val="92D050"/>
                </a:solidFill>
              </a:rPr>
              <a:t>veranderintentie </a:t>
            </a:r>
            <a:r>
              <a:rPr lang="nl-NL" sz="2900" dirty="0"/>
              <a:t>van ‘binnenuit’ zijn bij meerderen </a:t>
            </a:r>
            <a:r>
              <a:rPr lang="nl-NL" sz="2900" dirty="0">
                <a:solidFill>
                  <a:srgbClr val="92D050"/>
                </a:solidFill>
              </a:rPr>
              <a:t>belanghebbenden</a:t>
            </a:r>
          </a:p>
          <a:p>
            <a:endParaRPr lang="nl-NL" dirty="0"/>
          </a:p>
        </p:txBody>
      </p:sp>
    </p:spTree>
    <p:extLst>
      <p:ext uri="{BB962C8B-B14F-4D97-AF65-F5344CB8AC3E}">
        <p14:creationId xmlns:p14="http://schemas.microsoft.com/office/powerpoint/2010/main" val="147727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 calcmode="lin" valueType="num">
                                      <p:cBhvr additive="base">
                                        <p:cTn id="6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 calcmode="lin" valueType="num">
                                      <p:cBhvr additive="base">
                                        <p:cTn id="6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3">
                                            <p:txEl>
                                              <p:pRg st="15" end="15"/>
                                            </p:txEl>
                                          </p:spTgt>
                                        </p:tgtEl>
                                        <p:attrNameLst>
                                          <p:attrName>style.visibility</p:attrName>
                                        </p:attrNameLst>
                                      </p:cBhvr>
                                      <p:to>
                                        <p:strVal val="visible"/>
                                      </p:to>
                                    </p:set>
                                    <p:animEffect transition="in" filter="barn(inVertical)">
                                      <p:cBhvr>
                                        <p:cTn id="73"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4701"/>
            <a:ext cx="8229600" cy="857250"/>
          </a:xfrm>
        </p:spPr>
        <p:txBody>
          <a:bodyPr>
            <a:normAutofit/>
          </a:bodyPr>
          <a:lstStyle/>
          <a:p>
            <a:pPr defTabSz="685800">
              <a:lnSpc>
                <a:spcPct val="90000"/>
              </a:lnSpc>
            </a:pPr>
            <a:r>
              <a:rPr lang="nl-NL" sz="3200" b="1" dirty="0">
                <a:solidFill>
                  <a:srgbClr val="660066"/>
                </a:solidFill>
                <a:latin typeface="Arial"/>
                <a:cs typeface="Arial"/>
              </a:rPr>
              <a:t>Verschillen AO + OO</a:t>
            </a:r>
          </a:p>
        </p:txBody>
      </p:sp>
      <p:sp>
        <p:nvSpPr>
          <p:cNvPr id="6" name="Text Placeholder 5"/>
          <p:cNvSpPr>
            <a:spLocks noGrp="1"/>
          </p:cNvSpPr>
          <p:nvPr>
            <p:ph type="body" idx="1"/>
          </p:nvPr>
        </p:nvSpPr>
        <p:spPr>
          <a:xfrm>
            <a:off x="5372036" y="842367"/>
            <a:ext cx="4040188" cy="479822"/>
          </a:xfrm>
        </p:spPr>
        <p:txBody>
          <a:bodyPr/>
          <a:lstStyle/>
          <a:p>
            <a:r>
              <a:rPr lang="nl-NL" dirty="0"/>
              <a:t>Ontwerpgericht onderzoek</a:t>
            </a:r>
          </a:p>
        </p:txBody>
      </p:sp>
      <p:sp>
        <p:nvSpPr>
          <p:cNvPr id="7" name="Content Placeholder 6"/>
          <p:cNvSpPr>
            <a:spLocks noGrp="1"/>
          </p:cNvSpPr>
          <p:nvPr>
            <p:ph sz="half" idx="2"/>
          </p:nvPr>
        </p:nvSpPr>
        <p:spPr>
          <a:xfrm>
            <a:off x="5496034" y="1448634"/>
            <a:ext cx="3369628" cy="2963466"/>
          </a:xfrm>
        </p:spPr>
        <p:txBody>
          <a:bodyPr>
            <a:normAutofit lnSpcReduction="10000"/>
          </a:bodyPr>
          <a:lstStyle/>
          <a:p>
            <a:r>
              <a:rPr lang="nl-NL" dirty="0"/>
              <a:t>Van denken naar doen</a:t>
            </a:r>
          </a:p>
          <a:p>
            <a:r>
              <a:rPr lang="nl-NL" dirty="0"/>
              <a:t>Diagnose van de hulpvraag omzetten in een onderzoeksvraag</a:t>
            </a:r>
          </a:p>
          <a:p>
            <a:r>
              <a:rPr lang="nl-NL" dirty="0"/>
              <a:t>Ondersteunen verandering met kennis</a:t>
            </a:r>
          </a:p>
          <a:p>
            <a:r>
              <a:rPr lang="nl-NL" dirty="0"/>
              <a:t>Deel zijn van een onderzoek-community buiten de praktijk</a:t>
            </a:r>
          </a:p>
          <a:p>
            <a:r>
              <a:rPr lang="nl-NL" dirty="0"/>
              <a:t>Leren praktijkprofessionals als bijvangst</a:t>
            </a:r>
          </a:p>
          <a:p>
            <a:endParaRPr lang="nl-NL" dirty="0"/>
          </a:p>
          <a:p>
            <a:endParaRPr lang="nl-NL" dirty="0"/>
          </a:p>
          <a:p>
            <a:endParaRPr lang="nl-NL" dirty="0"/>
          </a:p>
        </p:txBody>
      </p:sp>
      <p:sp>
        <p:nvSpPr>
          <p:cNvPr id="8" name="Text Placeholder 7"/>
          <p:cNvSpPr>
            <a:spLocks noGrp="1"/>
          </p:cNvSpPr>
          <p:nvPr>
            <p:ph type="body" sz="quarter" idx="3"/>
          </p:nvPr>
        </p:nvSpPr>
        <p:spPr>
          <a:xfrm>
            <a:off x="455613" y="823318"/>
            <a:ext cx="4041775" cy="479822"/>
          </a:xfrm>
        </p:spPr>
        <p:txBody>
          <a:bodyPr/>
          <a:lstStyle/>
          <a:p>
            <a:r>
              <a:rPr lang="nl-NL" dirty="0"/>
              <a:t>Actieonderzoek</a:t>
            </a:r>
          </a:p>
        </p:txBody>
      </p:sp>
      <p:sp>
        <p:nvSpPr>
          <p:cNvPr id="9" name="Content Placeholder 8"/>
          <p:cNvSpPr>
            <a:spLocks noGrp="1"/>
          </p:cNvSpPr>
          <p:nvPr>
            <p:ph sz="quarter" idx="4"/>
          </p:nvPr>
        </p:nvSpPr>
        <p:spPr>
          <a:xfrm>
            <a:off x="206715" y="1418797"/>
            <a:ext cx="4041775" cy="2963466"/>
          </a:xfrm>
        </p:spPr>
        <p:txBody>
          <a:bodyPr>
            <a:normAutofit/>
          </a:bodyPr>
          <a:lstStyle/>
          <a:p>
            <a:r>
              <a:rPr lang="nl-NL" dirty="0"/>
              <a:t>Van doen naar denken</a:t>
            </a:r>
          </a:p>
          <a:p>
            <a:r>
              <a:rPr lang="nl-NL" dirty="0"/>
              <a:t>Open het veranderproces met de betrokkenen ingaan</a:t>
            </a:r>
          </a:p>
          <a:p>
            <a:r>
              <a:rPr lang="nl-NL" dirty="0"/>
              <a:t>Commitment om veranderintentie samen te realiseren</a:t>
            </a:r>
          </a:p>
          <a:p>
            <a:r>
              <a:rPr lang="nl-NL" dirty="0"/>
              <a:t>Onderzoek-community vormen in een praktijk</a:t>
            </a:r>
          </a:p>
          <a:p>
            <a:r>
              <a:rPr lang="nl-NL" dirty="0"/>
              <a:t>Leren betrokkenen in praktijk is expliciet doel</a:t>
            </a:r>
          </a:p>
        </p:txBody>
      </p:sp>
      <p:sp>
        <p:nvSpPr>
          <p:cNvPr id="2" name="Tekstvak 1"/>
          <p:cNvSpPr txBox="1"/>
          <p:nvPr/>
        </p:nvSpPr>
        <p:spPr>
          <a:xfrm>
            <a:off x="457200" y="4401312"/>
            <a:ext cx="8552688" cy="742188"/>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Afbeelding 9"/>
          <p:cNvPicPr>
            <a:picLocks noChangeAspect="1"/>
          </p:cNvPicPr>
          <p:nvPr/>
        </p:nvPicPr>
        <p:blipFill>
          <a:blip r:embed="rId3"/>
          <a:stretch>
            <a:fillRect/>
          </a:stretch>
        </p:blipFill>
        <p:spPr>
          <a:xfrm>
            <a:off x="4173063" y="1001887"/>
            <a:ext cx="1198973" cy="1720938"/>
          </a:xfrm>
          <a:prstGeom prst="rect">
            <a:avLst/>
          </a:prstGeom>
        </p:spPr>
      </p:pic>
      <p:pic>
        <p:nvPicPr>
          <p:cNvPr id="11" name="Afbeelding 10" descr="https://www.boomhogeronderwijs.nl/media/6/9789059317468_omslaghr.jpg"/>
          <p:cNvPicPr/>
          <p:nvPr/>
        </p:nvPicPr>
        <p:blipFill>
          <a:blip r:embed="rId4">
            <a:extLst>
              <a:ext uri="{28A0092B-C50C-407E-A947-70E740481C1C}">
                <a14:useLocalDpi xmlns:a14="http://schemas.microsoft.com/office/drawing/2010/main" val="0"/>
              </a:ext>
            </a:extLst>
          </a:blip>
          <a:srcRect/>
          <a:stretch>
            <a:fillRect/>
          </a:stretch>
        </p:blipFill>
        <p:spPr bwMode="auto">
          <a:xfrm>
            <a:off x="4173063" y="2806915"/>
            <a:ext cx="1178745" cy="1691006"/>
          </a:xfrm>
          <a:prstGeom prst="rect">
            <a:avLst/>
          </a:prstGeom>
          <a:noFill/>
          <a:ln>
            <a:noFill/>
          </a:ln>
        </p:spPr>
      </p:pic>
    </p:spTree>
    <p:extLst>
      <p:ext uri="{BB962C8B-B14F-4D97-AF65-F5344CB8AC3E}">
        <p14:creationId xmlns:p14="http://schemas.microsoft.com/office/powerpoint/2010/main" val="112363926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0ABC13-4EC6-DA41-A36A-5AF006973610}"/>
              </a:ext>
            </a:extLst>
          </p:cNvPr>
          <p:cNvSpPr>
            <a:spLocks noGrp="1"/>
          </p:cNvSpPr>
          <p:nvPr>
            <p:ph type="title"/>
          </p:nvPr>
        </p:nvSpPr>
        <p:spPr>
          <a:xfrm>
            <a:off x="212400" y="1400400"/>
            <a:ext cx="8722800" cy="857250"/>
          </a:xfrm>
        </p:spPr>
        <p:txBody>
          <a:bodyPr>
            <a:normAutofit fontScale="90000"/>
          </a:bodyPr>
          <a:lstStyle/>
          <a:p>
            <a:br>
              <a:rPr lang="nl-NL" dirty="0"/>
            </a:br>
            <a:r>
              <a:rPr lang="nl-NL" dirty="0"/>
              <a:t>Actieonderzoek binnen een professionele werkplaats; </a:t>
            </a:r>
            <a:br>
              <a:rPr lang="nl-NL" dirty="0"/>
            </a:br>
            <a:br>
              <a:rPr lang="nl-NL" dirty="0"/>
            </a:br>
            <a:r>
              <a:rPr lang="nl-NL" dirty="0">
                <a:solidFill>
                  <a:srgbClr val="FB4FE7">
                    <a:alpha val="94000"/>
                  </a:srgbClr>
                </a:solidFill>
              </a:rPr>
              <a:t>kansen en uitdagingen</a:t>
            </a:r>
          </a:p>
        </p:txBody>
      </p:sp>
    </p:spTree>
    <p:extLst>
      <p:ext uri="{BB962C8B-B14F-4D97-AF65-F5344CB8AC3E}">
        <p14:creationId xmlns:p14="http://schemas.microsoft.com/office/powerpoint/2010/main" val="469321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Vraagarticulatie is…</a:t>
            </a:r>
          </a:p>
        </p:txBody>
      </p:sp>
      <p:sp>
        <p:nvSpPr>
          <p:cNvPr id="3" name="Tijdelijke aanduiding voor inhoud 2"/>
          <p:cNvSpPr>
            <a:spLocks noGrp="1"/>
          </p:cNvSpPr>
          <p:nvPr>
            <p:ph sz="half" idx="1"/>
          </p:nvPr>
        </p:nvSpPr>
        <p:spPr>
          <a:xfrm>
            <a:off x="457199" y="1200151"/>
            <a:ext cx="7987553" cy="3331508"/>
          </a:xfrm>
        </p:spPr>
        <p:txBody>
          <a:bodyPr>
            <a:normAutofit fontScale="92500" lnSpcReduction="10000"/>
          </a:bodyPr>
          <a:lstStyle/>
          <a:p>
            <a:pPr marL="0" indent="0">
              <a:buNone/>
            </a:pPr>
            <a:r>
              <a:rPr lang="nl-NL" dirty="0"/>
              <a:t>…een gezamenlijke zoektocht naar een onderzoekbare praktijkvraag.</a:t>
            </a:r>
          </a:p>
          <a:p>
            <a:endParaRPr lang="nl-NL" dirty="0"/>
          </a:p>
          <a:p>
            <a:endParaRPr lang="nl-NL" dirty="0"/>
          </a:p>
          <a:p>
            <a:r>
              <a:rPr lang="nl-NL" dirty="0"/>
              <a:t>Welke kwestie in het veld staat centraal?</a:t>
            </a:r>
          </a:p>
          <a:p>
            <a:r>
              <a:rPr lang="nl-NL" dirty="0"/>
              <a:t>Wiens vragen articuleer je en in welke context?</a:t>
            </a:r>
          </a:p>
          <a:p>
            <a:r>
              <a:rPr lang="nl-NL" dirty="0"/>
              <a:t>Naar welke praktijken werkt het onderzoek door (</a:t>
            </a:r>
            <a:r>
              <a:rPr lang="nl-NL" i="1" dirty="0"/>
              <a:t>PRIME raamwerk</a:t>
            </a:r>
            <a:r>
              <a:rPr lang="nl-NL" dirty="0"/>
              <a:t>)?</a:t>
            </a:r>
          </a:p>
          <a:p>
            <a:pPr lvl="1"/>
            <a:r>
              <a:rPr lang="nl-NL" dirty="0"/>
              <a:t>Praktijk van professionals</a:t>
            </a:r>
          </a:p>
          <a:p>
            <a:pPr lvl="1"/>
            <a:r>
              <a:rPr lang="nl-NL" dirty="0"/>
              <a:t>Praktijk van opleiders</a:t>
            </a:r>
          </a:p>
          <a:p>
            <a:pPr lvl="1"/>
            <a:r>
              <a:rPr lang="nl-NL" dirty="0"/>
              <a:t>Praktijk van managers, cliënten, bewoners,…</a:t>
            </a:r>
          </a:p>
          <a:p>
            <a:pPr lvl="1"/>
            <a:r>
              <a:rPr lang="nl-NL" dirty="0"/>
              <a:t>Praktijk van onderzoekers (Wetenschap)</a:t>
            </a:r>
          </a:p>
        </p:txBody>
      </p:sp>
    </p:spTree>
    <p:extLst>
      <p:ext uri="{BB962C8B-B14F-4D97-AF65-F5344CB8AC3E}">
        <p14:creationId xmlns:p14="http://schemas.microsoft.com/office/powerpoint/2010/main" val="4142161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23526" y="276987"/>
            <a:ext cx="7440928" cy="857250"/>
          </a:xfrm>
        </p:spPr>
        <p:txBody>
          <a:bodyPr>
            <a:normAutofit fontScale="90000"/>
          </a:bodyPr>
          <a:lstStyle/>
          <a:p>
            <a:r>
              <a:rPr lang="nl-NL" dirty="0"/>
              <a:t>VRAAG ARTICULATIE</a:t>
            </a:r>
            <a:br>
              <a:rPr lang="nl-NL" dirty="0"/>
            </a:br>
            <a:endParaRPr lang="nl-NL" dirty="0"/>
          </a:p>
        </p:txBody>
      </p:sp>
      <p:sp>
        <p:nvSpPr>
          <p:cNvPr id="4" name="Tijdelijke aanduiding voor inhoud 3"/>
          <p:cNvSpPr txBox="1">
            <a:spLocks noGrp="1"/>
          </p:cNvSpPr>
          <p:nvPr>
            <p:ph idx="1"/>
          </p:nvPr>
        </p:nvSpPr>
        <p:spPr>
          <a:xfrm>
            <a:off x="1223526" y="860893"/>
            <a:ext cx="7440612" cy="3687163"/>
          </a:xfrm>
          <a:prstGeom prst="rect">
            <a:avLst/>
          </a:prstGeom>
          <a:noFill/>
        </p:spPr>
        <p:txBody>
          <a:bodyPr wrap="square" rtlCol="0">
            <a:spAutoFit/>
          </a:bodyPr>
          <a:lstStyle/>
          <a:p>
            <a:pPr marL="0" indent="0">
              <a:buNone/>
            </a:pPr>
            <a:endParaRPr lang="nl-NL" sz="1600" dirty="0"/>
          </a:p>
          <a:p>
            <a:pPr marL="514350" indent="-514350">
              <a:buFont typeface="+mj-lt"/>
              <a:buAutoNum type="arabicPeriod"/>
            </a:pPr>
            <a:r>
              <a:rPr lang="nl-NL" sz="1600" dirty="0"/>
              <a:t>Welke naam heeft het vraagstuk (de praktijkkwestie)?</a:t>
            </a:r>
          </a:p>
          <a:p>
            <a:pPr marL="514350" indent="-514350">
              <a:buFont typeface="+mj-lt"/>
              <a:buAutoNum type="arabicPeriod"/>
            </a:pPr>
            <a:r>
              <a:rPr lang="nl-NL" sz="1600" dirty="0"/>
              <a:t>Wie heeft het deze naam gegeven en op de agenda gezet?</a:t>
            </a:r>
          </a:p>
          <a:p>
            <a:pPr marL="514350" indent="-514350">
              <a:buFont typeface="+mj-lt"/>
              <a:buAutoNum type="arabicPeriod"/>
            </a:pPr>
            <a:r>
              <a:rPr lang="nl-NL" sz="1600" dirty="0"/>
              <a:t>Welke anderen wil je betrekken/ zijn er betrokken geweest in de vraagarticulatie?</a:t>
            </a:r>
          </a:p>
          <a:p>
            <a:pPr marL="514350" indent="-514350">
              <a:buFont typeface="+mj-lt"/>
              <a:buAutoNum type="arabicPeriod"/>
            </a:pPr>
            <a:r>
              <a:rPr lang="nl-NL" sz="1600" dirty="0"/>
              <a:t>Hoe voer je het gesprek met hen zo dat zij hun handelingsverlegenheid verwoorden (waar de tool (OO) een antwoord op moet zijn)?</a:t>
            </a:r>
          </a:p>
          <a:p>
            <a:pPr marL="514350" indent="-514350">
              <a:buFont typeface="+mj-lt"/>
              <a:buAutoNum type="arabicPeriod"/>
            </a:pPr>
            <a:r>
              <a:rPr lang="nl-NL" sz="1600" dirty="0"/>
              <a:t>Hoe breng je mensen bijeen om tot een gezamenlijke ‘probleem’ constructie te komen?</a:t>
            </a:r>
          </a:p>
          <a:p>
            <a:pPr marL="514350" indent="-514350">
              <a:buFont typeface="+mj-lt"/>
              <a:buAutoNum type="arabicPeriod"/>
            </a:pPr>
            <a:r>
              <a:rPr lang="nl-NL" sz="1600" dirty="0"/>
              <a:t>Hoe maak je ruimte voor latere bijstellingen van de probleemconstructie?</a:t>
            </a:r>
          </a:p>
          <a:p>
            <a:pPr marL="514350" indent="-514350">
              <a:buFont typeface="+mj-lt"/>
              <a:buAutoNum type="arabicPeriod"/>
            </a:pPr>
            <a:r>
              <a:rPr lang="nl-NL" sz="1600" dirty="0"/>
              <a:t>[Welke oplossingsrichtingen worden zichtbaar die input kunnen zijn voor je ontwerp van een oplossing?]</a:t>
            </a:r>
          </a:p>
          <a:p>
            <a:endParaRPr lang="nl-NL" sz="1600" dirty="0"/>
          </a:p>
        </p:txBody>
      </p:sp>
    </p:spTree>
    <p:extLst>
      <p:ext uri="{BB962C8B-B14F-4D97-AF65-F5344CB8AC3E}">
        <p14:creationId xmlns:p14="http://schemas.microsoft.com/office/powerpoint/2010/main" val="2837810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457200" y="206375"/>
            <a:ext cx="8229600" cy="85725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defTabSz="685783"/>
            <a:endParaRPr lang="nl-NL" dirty="0">
              <a:solidFill>
                <a:srgbClr val="FF0000"/>
              </a:solidFill>
              <a:latin typeface="Calibri Light" panose="020F0302020204030204"/>
            </a:endParaRPr>
          </a:p>
        </p:txBody>
      </p:sp>
      <p:sp>
        <p:nvSpPr>
          <p:cNvPr id="3" name="Titel 1"/>
          <p:cNvSpPr txBox="1">
            <a:spLocks/>
          </p:cNvSpPr>
          <p:nvPr/>
        </p:nvSpPr>
        <p:spPr>
          <a:xfrm>
            <a:off x="457200" y="0"/>
            <a:ext cx="8229600" cy="85725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defTabSz="685783"/>
            <a:endParaRPr lang="nl-NL" dirty="0">
              <a:solidFill>
                <a:srgbClr val="FF0000"/>
              </a:solidFill>
              <a:latin typeface="Calibri Light" panose="020F0302020204030204"/>
            </a:endParaRPr>
          </a:p>
        </p:txBody>
      </p:sp>
      <p:pic>
        <p:nvPicPr>
          <p:cNvPr id="4" name="Tijdelijke aanduiding voor inhoud 3"/>
          <p:cNvPicPr>
            <a:picLocks noChangeAspect="1"/>
          </p:cNvPicPr>
          <p:nvPr/>
        </p:nvPicPr>
        <p:blipFill>
          <a:blip r:embed="rId3"/>
          <a:stretch>
            <a:fillRect/>
          </a:stretch>
        </p:blipFill>
        <p:spPr>
          <a:xfrm>
            <a:off x="158363" y="1142845"/>
            <a:ext cx="8827274" cy="3368611"/>
          </a:xfrm>
          <a:prstGeom prst="rect">
            <a:avLst/>
          </a:prstGeom>
        </p:spPr>
      </p:pic>
      <p:sp>
        <p:nvSpPr>
          <p:cNvPr id="11" name="Titel 1"/>
          <p:cNvSpPr txBox="1">
            <a:spLocks/>
          </p:cNvSpPr>
          <p:nvPr/>
        </p:nvSpPr>
        <p:spPr>
          <a:xfrm>
            <a:off x="564620" y="225135"/>
            <a:ext cx="7440928" cy="857250"/>
          </a:xfrm>
          <a:prstGeom prst="rect">
            <a:avLst/>
          </a:prstGeom>
        </p:spPr>
        <p:txBody>
          <a:bodyPr vert="horz" lIns="90000" tIns="45720" rIns="91440" bIns="45720" rtlCol="0" anchor="b">
            <a:normAutofit fontScale="67500" lnSpcReduction="20000"/>
          </a:bodyPr>
          <a:lstStyle>
            <a:lvl1pPr algn="ctr" defTabSz="457200" rtl="0" eaLnBrk="1" latinLnBrk="0" hangingPunct="1">
              <a:spcBef>
                <a:spcPct val="0"/>
              </a:spcBef>
              <a:buNone/>
              <a:defRPr sz="4500" b="1" kern="1200" baseline="0">
                <a:solidFill>
                  <a:srgbClr val="660066"/>
                </a:solidFill>
                <a:latin typeface="Arial"/>
                <a:ea typeface="+mj-ea"/>
                <a:cs typeface="Arial"/>
              </a:defRPr>
            </a:lvl1pPr>
          </a:lstStyle>
          <a:p>
            <a:r>
              <a:rPr lang="nl-NL" dirty="0"/>
              <a:t>Drie proceslijnen</a:t>
            </a:r>
            <a:br>
              <a:rPr lang="nl-NL" dirty="0"/>
            </a:br>
            <a:endParaRPr lang="nl-NL" dirty="0"/>
          </a:p>
        </p:txBody>
      </p:sp>
    </p:spTree>
    <p:extLst>
      <p:ext uri="{BB962C8B-B14F-4D97-AF65-F5344CB8AC3E}">
        <p14:creationId xmlns:p14="http://schemas.microsoft.com/office/powerpoint/2010/main" val="4011523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gebeurd er op de 3 processen</a:t>
            </a:r>
          </a:p>
        </p:txBody>
      </p:sp>
      <p:sp>
        <p:nvSpPr>
          <p:cNvPr id="4" name="Tijdelijke aanduiding voor inhoud 2">
            <a:extLst>
              <a:ext uri="{FF2B5EF4-FFF2-40B4-BE49-F238E27FC236}">
                <a16:creationId xmlns:a16="http://schemas.microsoft.com/office/drawing/2014/main" id="{A79A0D80-32FF-42A5-BAB0-A313F32ABB71}"/>
              </a:ext>
            </a:extLst>
          </p:cNvPr>
          <p:cNvSpPr>
            <a:spLocks noGrp="1"/>
          </p:cNvSpPr>
          <p:nvPr>
            <p:ph idx="1"/>
          </p:nvPr>
        </p:nvSpPr>
        <p:spPr/>
        <p:txBody>
          <a:bodyPr>
            <a:normAutofit fontScale="77500" lnSpcReduction="20000"/>
          </a:bodyPr>
          <a:lstStyle/>
          <a:p>
            <a:pPr marL="0" indent="0">
              <a:buNone/>
            </a:pPr>
            <a:r>
              <a:rPr lang="nl-NL" dirty="0">
                <a:solidFill>
                  <a:srgbClr val="FB4FE7"/>
                </a:solidFill>
              </a:rPr>
              <a:t>Kennisproces</a:t>
            </a:r>
            <a:r>
              <a:rPr lang="nl-NL" dirty="0"/>
              <a:t> – in theorie -&gt; betere handelingstheorie </a:t>
            </a:r>
          </a:p>
          <a:p>
            <a:pPr marL="0" indent="0">
              <a:buNone/>
            </a:pPr>
            <a:r>
              <a:rPr lang="nl-NL" dirty="0"/>
              <a:t>Theorie ophalen, theorie toevoegen, data analyseren en conclusies trekken, leren, …</a:t>
            </a:r>
          </a:p>
          <a:p>
            <a:pPr marL="0" indent="0">
              <a:buNone/>
            </a:pPr>
            <a:endParaRPr lang="nl-NL" dirty="0"/>
          </a:p>
          <a:p>
            <a:pPr marL="0" indent="0">
              <a:buNone/>
            </a:pPr>
            <a:r>
              <a:rPr lang="nl-NL" dirty="0">
                <a:solidFill>
                  <a:srgbClr val="FB4FE7"/>
                </a:solidFill>
              </a:rPr>
              <a:t>Verbindend proces </a:t>
            </a:r>
            <a:r>
              <a:rPr lang="nl-NL" dirty="0"/>
              <a:t>– in concept -&gt; modellering vraagstuk en werkwijze  </a:t>
            </a:r>
          </a:p>
          <a:p>
            <a:pPr marL="0" indent="0">
              <a:buNone/>
            </a:pPr>
            <a:r>
              <a:rPr lang="nl-NL" dirty="0"/>
              <a:t>Reflecteren, conceptualiseren, ontwerpen, ontwikkelen, maken, evalueren, leren, …</a:t>
            </a:r>
          </a:p>
          <a:p>
            <a:pPr marL="342900" lvl="1" indent="0">
              <a:buNone/>
            </a:pPr>
            <a:endParaRPr lang="nl-NL" dirty="0"/>
          </a:p>
          <a:p>
            <a:pPr marL="0" indent="0">
              <a:buNone/>
            </a:pPr>
            <a:r>
              <a:rPr lang="nl-NL" dirty="0">
                <a:solidFill>
                  <a:srgbClr val="FB4FE7"/>
                </a:solidFill>
              </a:rPr>
              <a:t>Praktijkproces</a:t>
            </a:r>
            <a:r>
              <a:rPr lang="nl-NL" dirty="0"/>
              <a:t> – in praktijk -&gt; verandering in de praktijk </a:t>
            </a:r>
          </a:p>
          <a:p>
            <a:pPr marL="0" indent="0">
              <a:buNone/>
            </a:pPr>
            <a:r>
              <a:rPr lang="nl-NL" dirty="0"/>
              <a:t>Inleven, interveniëren, implementeren, uitvoeren, veranderen, leren, …</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22320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23526" y="115623"/>
            <a:ext cx="7440928" cy="857250"/>
          </a:xfrm>
        </p:spPr>
        <p:txBody>
          <a:bodyPr/>
          <a:lstStyle/>
          <a:p>
            <a:r>
              <a:rPr lang="nl-NL" dirty="0"/>
              <a:t>Fasen in actieonderzoek</a:t>
            </a:r>
          </a:p>
        </p:txBody>
      </p:sp>
      <p:sp>
        <p:nvSpPr>
          <p:cNvPr id="4" name="Tijdelijke aanduiding voor inhoud 3"/>
          <p:cNvSpPr>
            <a:spLocks noGrp="1"/>
          </p:cNvSpPr>
          <p:nvPr>
            <p:ph idx="1"/>
          </p:nvPr>
        </p:nvSpPr>
        <p:spPr>
          <a:xfrm>
            <a:off x="1223963" y="1223963"/>
            <a:ext cx="7440612" cy="3589337"/>
          </a:xfrm>
          <a:prstGeom prst="rect">
            <a:avLst/>
          </a:prstGeom>
        </p:spPr>
        <p:txBody>
          <a:bodyPr wrap="square">
            <a:spAutoFit/>
          </a:bodyPr>
          <a:lstStyle/>
          <a:p>
            <a:pPr marL="457200" indent="-457200">
              <a:buFont typeface="+mj-lt"/>
              <a:buAutoNum type="arabicPeriod"/>
            </a:pPr>
            <a:r>
              <a:rPr lang="en-GB" sz="3200" dirty="0"/>
              <a:t>Pre-</a:t>
            </a:r>
            <a:r>
              <a:rPr lang="en-GB" sz="3200" dirty="0" err="1"/>
              <a:t>oriëntatie</a:t>
            </a:r>
            <a:endParaRPr lang="en-GB" sz="3200" dirty="0"/>
          </a:p>
          <a:p>
            <a:pPr marL="457200" indent="-457200">
              <a:buFont typeface="+mj-lt"/>
              <a:buAutoNum type="arabicPeriod"/>
            </a:pPr>
            <a:r>
              <a:rPr lang="en-GB" sz="3200" dirty="0" err="1"/>
              <a:t>Oriëntatie</a:t>
            </a:r>
            <a:endParaRPr lang="en-GB" sz="3200" dirty="0"/>
          </a:p>
          <a:p>
            <a:pPr marL="457200" indent="-457200">
              <a:buFont typeface="+mj-lt"/>
              <a:buAutoNum type="arabicPeriod"/>
            </a:pPr>
            <a:r>
              <a:rPr lang="en-GB" sz="3200" dirty="0"/>
              <a:t>Planning</a:t>
            </a:r>
          </a:p>
          <a:p>
            <a:pPr marL="457200" indent="-457200">
              <a:buFont typeface="+mj-lt"/>
              <a:buAutoNum type="arabicPeriod"/>
            </a:pPr>
            <a:r>
              <a:rPr lang="en-GB" sz="3200" dirty="0" err="1"/>
              <a:t>Actie</a:t>
            </a:r>
            <a:r>
              <a:rPr lang="en-GB" sz="3200" dirty="0"/>
              <a:t> &amp; </a:t>
            </a:r>
            <a:r>
              <a:rPr lang="en-GB" sz="3200" dirty="0" err="1"/>
              <a:t>observatie</a:t>
            </a:r>
            <a:endParaRPr lang="en-GB" sz="3200" dirty="0"/>
          </a:p>
          <a:p>
            <a:pPr marL="457200" indent="-457200">
              <a:buFont typeface="+mj-lt"/>
              <a:buAutoNum type="arabicPeriod"/>
            </a:pPr>
            <a:r>
              <a:rPr lang="en-GB" sz="3200" dirty="0" err="1"/>
              <a:t>Reflectie</a:t>
            </a:r>
            <a:r>
              <a:rPr lang="en-GB" sz="3200" dirty="0"/>
              <a:t> &amp; </a:t>
            </a:r>
            <a:r>
              <a:rPr lang="en-GB" sz="3200" dirty="0" err="1"/>
              <a:t>evaluatie</a:t>
            </a:r>
            <a:endParaRPr lang="en-GB" sz="3200" dirty="0"/>
          </a:p>
        </p:txBody>
      </p:sp>
      <p:pic>
        <p:nvPicPr>
          <p:cNvPr id="5" name="Afbeelding 4"/>
          <p:cNvPicPr>
            <a:picLocks noChangeAspect="1"/>
          </p:cNvPicPr>
          <p:nvPr/>
        </p:nvPicPr>
        <p:blipFill>
          <a:blip r:embed="rId3"/>
          <a:stretch>
            <a:fillRect/>
          </a:stretch>
        </p:blipFill>
        <p:spPr>
          <a:xfrm>
            <a:off x="6498136" y="2706624"/>
            <a:ext cx="2344122" cy="1763849"/>
          </a:xfrm>
          <a:prstGeom prst="rect">
            <a:avLst/>
          </a:prstGeom>
        </p:spPr>
      </p:pic>
      <p:pic>
        <p:nvPicPr>
          <p:cNvPr id="1026" name="Picture 2" descr="Action Research - Research-Methodolo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632" y="924898"/>
            <a:ext cx="1547562" cy="273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57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Rechte verbindingslijn 3">
            <a:extLst>
              <a:ext uri="{FF2B5EF4-FFF2-40B4-BE49-F238E27FC236}">
                <a16:creationId xmlns:a16="http://schemas.microsoft.com/office/drawing/2014/main" id="{9E66AC0D-04DA-AB47-87EA-6E5EE08D3FCE}"/>
              </a:ext>
            </a:extLst>
          </p:cNvPr>
          <p:cNvCxnSpPr/>
          <p:nvPr/>
        </p:nvCxnSpPr>
        <p:spPr>
          <a:xfrm>
            <a:off x="2364487" y="3830158"/>
            <a:ext cx="2442279" cy="0"/>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5" name="Rechte verbindingslijn 4">
            <a:extLst>
              <a:ext uri="{FF2B5EF4-FFF2-40B4-BE49-F238E27FC236}">
                <a16:creationId xmlns:a16="http://schemas.microsoft.com/office/drawing/2014/main" id="{C54F7BC2-BA6D-2044-B665-CDE47E203275}"/>
              </a:ext>
            </a:extLst>
          </p:cNvPr>
          <p:cNvCxnSpPr/>
          <p:nvPr/>
        </p:nvCxnSpPr>
        <p:spPr>
          <a:xfrm flipV="1">
            <a:off x="2334064" y="3184411"/>
            <a:ext cx="2442279" cy="14978"/>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8" name="Rechte verbindingslijn 7">
            <a:extLst>
              <a:ext uri="{FF2B5EF4-FFF2-40B4-BE49-F238E27FC236}">
                <a16:creationId xmlns:a16="http://schemas.microsoft.com/office/drawing/2014/main" id="{14191EAD-9DE5-D246-B477-BEA5664DFA0F}"/>
              </a:ext>
            </a:extLst>
          </p:cNvPr>
          <p:cNvCxnSpPr/>
          <p:nvPr/>
        </p:nvCxnSpPr>
        <p:spPr>
          <a:xfrm>
            <a:off x="2294373" y="2421962"/>
            <a:ext cx="2442279" cy="0"/>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3" name="Tekstvak 12">
            <a:extLst>
              <a:ext uri="{FF2B5EF4-FFF2-40B4-BE49-F238E27FC236}">
                <a16:creationId xmlns:a16="http://schemas.microsoft.com/office/drawing/2014/main" id="{9D26188A-41C6-4740-9E3F-AFB65862361A}"/>
              </a:ext>
            </a:extLst>
          </p:cNvPr>
          <p:cNvSpPr txBox="1"/>
          <p:nvPr/>
        </p:nvSpPr>
        <p:spPr>
          <a:xfrm>
            <a:off x="2078489" y="3720673"/>
            <a:ext cx="190466" cy="21897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nl-NL" sz="823" b="0" i="0" u="none" strike="noStrike" kern="1200" cap="none" spc="0" normalizeH="0" baseline="0" noProof="0">
                <a:ln>
                  <a:noFill/>
                </a:ln>
                <a:solidFill>
                  <a:prstClr val="black"/>
                </a:solidFill>
                <a:effectLst/>
                <a:uLnTx/>
                <a:uFillTx/>
                <a:latin typeface="Calibri"/>
                <a:ea typeface="+mn-ea"/>
                <a:cs typeface="+mn-cs"/>
              </a:rPr>
              <a:t>1</a:t>
            </a:r>
          </a:p>
        </p:txBody>
      </p:sp>
      <p:sp>
        <p:nvSpPr>
          <p:cNvPr id="14" name="Tekstvak 13">
            <a:extLst>
              <a:ext uri="{FF2B5EF4-FFF2-40B4-BE49-F238E27FC236}">
                <a16:creationId xmlns:a16="http://schemas.microsoft.com/office/drawing/2014/main" id="{C0F2BE31-CD27-0D40-BFCE-87FF3C779C97}"/>
              </a:ext>
            </a:extLst>
          </p:cNvPr>
          <p:cNvSpPr txBox="1"/>
          <p:nvPr/>
        </p:nvSpPr>
        <p:spPr>
          <a:xfrm>
            <a:off x="2127136" y="3075279"/>
            <a:ext cx="132317" cy="21897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nl-NL" sz="823" b="0" i="0" u="none" strike="noStrike" kern="1200" cap="none" spc="0" normalizeH="0" baseline="0" noProof="0" dirty="0">
                <a:ln>
                  <a:noFill/>
                </a:ln>
                <a:solidFill>
                  <a:prstClr val="black"/>
                </a:solidFill>
                <a:effectLst/>
                <a:uLnTx/>
                <a:uFillTx/>
                <a:latin typeface="Calibri"/>
                <a:ea typeface="+mn-ea"/>
                <a:cs typeface="+mn-cs"/>
              </a:rPr>
              <a:t>2</a:t>
            </a:r>
          </a:p>
        </p:txBody>
      </p:sp>
      <p:sp>
        <p:nvSpPr>
          <p:cNvPr id="15" name="Tekstvak 14">
            <a:extLst>
              <a:ext uri="{FF2B5EF4-FFF2-40B4-BE49-F238E27FC236}">
                <a16:creationId xmlns:a16="http://schemas.microsoft.com/office/drawing/2014/main" id="{3BE2FDF8-5B85-9E4A-947D-07D17039F70D}"/>
              </a:ext>
            </a:extLst>
          </p:cNvPr>
          <p:cNvSpPr txBox="1"/>
          <p:nvPr/>
        </p:nvSpPr>
        <p:spPr>
          <a:xfrm>
            <a:off x="1963955" y="2192768"/>
            <a:ext cx="400532" cy="21897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nl-NL" sz="823" b="0" i="0" u="none" strike="noStrike" kern="1200" cap="none" spc="0" normalizeH="0" baseline="0" noProof="0" dirty="0">
                <a:ln>
                  <a:noFill/>
                </a:ln>
                <a:solidFill>
                  <a:prstClr val="black"/>
                </a:solidFill>
                <a:effectLst/>
                <a:uLnTx/>
                <a:uFillTx/>
                <a:latin typeface="Calibri"/>
                <a:ea typeface="+mn-ea"/>
                <a:cs typeface="+mn-cs"/>
              </a:rPr>
              <a:t>3</a:t>
            </a:r>
          </a:p>
        </p:txBody>
      </p:sp>
      <p:cxnSp>
        <p:nvCxnSpPr>
          <p:cNvPr id="18" name="Rechte verbindingslijn met pijl 17">
            <a:extLst>
              <a:ext uri="{FF2B5EF4-FFF2-40B4-BE49-F238E27FC236}">
                <a16:creationId xmlns:a16="http://schemas.microsoft.com/office/drawing/2014/main" id="{6CE8B3B2-830F-DA4F-BD31-E08871F85884}"/>
              </a:ext>
            </a:extLst>
          </p:cNvPr>
          <p:cNvCxnSpPr/>
          <p:nvPr/>
        </p:nvCxnSpPr>
        <p:spPr>
          <a:xfrm flipH="1" flipV="1">
            <a:off x="1968234" y="2158792"/>
            <a:ext cx="6352" cy="1793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2A9EE5F8-F55A-421A-B0E6-7C921F681698}"/>
              </a:ext>
            </a:extLst>
          </p:cNvPr>
          <p:cNvSpPr txBox="1"/>
          <p:nvPr/>
        </p:nvSpPr>
        <p:spPr>
          <a:xfrm>
            <a:off x="119171" y="4397765"/>
            <a:ext cx="1761893" cy="27699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a:ea typeface="+mn-ea"/>
                <a:cs typeface="+mn-cs"/>
              </a:rPr>
              <a:t>* </a:t>
            </a:r>
            <a:r>
              <a:rPr kumimoji="0" lang="nl-NL" sz="1200" b="1" i="0" u="none" strike="noStrike" kern="1200" cap="none" spc="0" normalizeH="0" baseline="0" noProof="0" dirty="0">
                <a:ln>
                  <a:noFill/>
                </a:ln>
                <a:solidFill>
                  <a:prstClr val="black"/>
                </a:solidFill>
                <a:effectLst/>
                <a:uLnTx/>
                <a:uFillTx/>
                <a:latin typeface="Calibri"/>
                <a:ea typeface="+mn-ea"/>
                <a:cs typeface="+mn-cs"/>
              </a:rPr>
              <a:t>Vetgedrukt</a:t>
            </a:r>
            <a:r>
              <a:rPr kumimoji="0" lang="nl-NL" sz="1200" b="0" i="0" u="none" strike="noStrike" kern="1200" cap="none" spc="0" normalizeH="0" baseline="0" noProof="0" dirty="0">
                <a:ln>
                  <a:noFill/>
                </a:ln>
                <a:solidFill>
                  <a:prstClr val="black"/>
                </a:solidFill>
                <a:effectLst/>
                <a:uLnTx/>
                <a:uFillTx/>
                <a:latin typeface="Calibri"/>
                <a:ea typeface="+mn-ea"/>
                <a:cs typeface="+mn-cs"/>
              </a:rPr>
              <a:t> = in de lead</a:t>
            </a:r>
          </a:p>
        </p:txBody>
      </p:sp>
      <p:sp>
        <p:nvSpPr>
          <p:cNvPr id="12" name="Titel 11">
            <a:extLst>
              <a:ext uri="{FF2B5EF4-FFF2-40B4-BE49-F238E27FC236}">
                <a16:creationId xmlns:a16="http://schemas.microsoft.com/office/drawing/2014/main" id="{08820316-3605-2A4D-8196-2E3D9D913F70}"/>
              </a:ext>
            </a:extLst>
          </p:cNvPr>
          <p:cNvSpPr>
            <a:spLocks noGrp="1"/>
          </p:cNvSpPr>
          <p:nvPr>
            <p:ph type="title"/>
          </p:nvPr>
        </p:nvSpPr>
        <p:spPr/>
        <p:txBody>
          <a:bodyPr>
            <a:noAutofit/>
          </a:bodyPr>
          <a:lstStyle/>
          <a:p>
            <a:r>
              <a:rPr lang="nl-NL" sz="2800" b="1" dirty="0">
                <a:solidFill>
                  <a:srgbClr val="660066"/>
                </a:solidFill>
                <a:latin typeface="Arial"/>
                <a:cs typeface="Arial"/>
              </a:rPr>
              <a:t>AO: 4 doelen, 3 processen en 5 fasen</a:t>
            </a:r>
            <a:br>
              <a:rPr lang="nl-NL" sz="2800" b="1" dirty="0">
                <a:solidFill>
                  <a:srgbClr val="660066"/>
                </a:solidFill>
                <a:latin typeface="Arial"/>
                <a:cs typeface="Arial"/>
              </a:rPr>
            </a:br>
            <a:endParaRPr lang="nl-NL" sz="2800" b="1" dirty="0">
              <a:solidFill>
                <a:srgbClr val="660066"/>
              </a:solidFill>
              <a:latin typeface="Arial"/>
              <a:cs typeface="Arial"/>
            </a:endParaRPr>
          </a:p>
        </p:txBody>
      </p:sp>
      <p:grpSp>
        <p:nvGrpSpPr>
          <p:cNvPr id="3" name="Groep 2"/>
          <p:cNvGrpSpPr/>
          <p:nvPr/>
        </p:nvGrpSpPr>
        <p:grpSpPr>
          <a:xfrm>
            <a:off x="224652" y="1045428"/>
            <a:ext cx="8464538" cy="3384585"/>
            <a:chOff x="1219223" y="1759657"/>
            <a:chExt cx="6865406" cy="2375828"/>
          </a:xfrm>
        </p:grpSpPr>
        <p:sp>
          <p:nvSpPr>
            <p:cNvPr id="6" name="Tekstvak 5">
              <a:extLst>
                <a:ext uri="{FF2B5EF4-FFF2-40B4-BE49-F238E27FC236}">
                  <a16:creationId xmlns:a16="http://schemas.microsoft.com/office/drawing/2014/main" id="{84085816-1DE6-8C43-A63A-76561BA8C544}"/>
                </a:ext>
              </a:extLst>
            </p:cNvPr>
            <p:cNvSpPr txBox="1"/>
            <p:nvPr/>
          </p:nvSpPr>
          <p:spPr>
            <a:xfrm>
              <a:off x="2864305" y="2948346"/>
              <a:ext cx="2477682" cy="17823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black"/>
                  </a:solidFill>
                  <a:effectLst/>
                  <a:uLnTx/>
                  <a:uFillTx/>
                  <a:latin typeface="Calibri"/>
                  <a:ea typeface="+mn-ea"/>
                  <a:cs typeface="+mn-cs"/>
                </a:rPr>
                <a:t>Verbindend proces – in concept – </a:t>
              </a:r>
              <a:r>
                <a:rPr kumimoji="0" lang="nl-NL" sz="1050" b="0" i="0" u="none" strike="noStrike" kern="1200" cap="none" spc="0" normalizeH="0" baseline="0" noProof="0" dirty="0">
                  <a:ln>
                    <a:noFill/>
                  </a:ln>
                  <a:solidFill>
                    <a:srgbClr val="00B050"/>
                  </a:solidFill>
                  <a:effectLst/>
                  <a:uLnTx/>
                  <a:uFillTx/>
                  <a:latin typeface="Calibri"/>
                  <a:ea typeface="+mn-ea"/>
                  <a:cs typeface="+mn-cs"/>
                </a:rPr>
                <a:t>maken &amp; leren</a:t>
              </a:r>
            </a:p>
          </p:txBody>
        </p:sp>
        <p:sp>
          <p:nvSpPr>
            <p:cNvPr id="7" name="Tekstvak 6">
              <a:extLst>
                <a:ext uri="{FF2B5EF4-FFF2-40B4-BE49-F238E27FC236}">
                  <a16:creationId xmlns:a16="http://schemas.microsoft.com/office/drawing/2014/main" id="{7F0FF6F4-D112-8546-9C8D-017DC1C9258B}"/>
                </a:ext>
              </a:extLst>
            </p:cNvPr>
            <p:cNvSpPr txBox="1"/>
            <p:nvPr/>
          </p:nvSpPr>
          <p:spPr>
            <a:xfrm>
              <a:off x="2848213" y="3427809"/>
              <a:ext cx="2328387" cy="17823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black"/>
                  </a:solidFill>
                  <a:effectLst/>
                  <a:uLnTx/>
                  <a:uFillTx/>
                  <a:latin typeface="Calibri"/>
                  <a:ea typeface="+mn-ea"/>
                  <a:cs typeface="+mn-cs"/>
                </a:rPr>
                <a:t>Praktijkproces – in praktijk – </a:t>
              </a:r>
              <a:r>
                <a:rPr kumimoji="0" lang="nl-NL" sz="1050" b="0" i="0" u="none" strike="noStrike" kern="1200" cap="none" spc="0" normalizeH="0" baseline="0" noProof="0" dirty="0">
                  <a:ln>
                    <a:noFill/>
                  </a:ln>
                  <a:solidFill>
                    <a:srgbClr val="C00000"/>
                  </a:solidFill>
                  <a:effectLst/>
                  <a:uLnTx/>
                  <a:uFillTx/>
                  <a:latin typeface="Calibri"/>
                  <a:ea typeface="+mn-ea"/>
                  <a:cs typeface="+mn-cs"/>
                </a:rPr>
                <a:t>veranderen &amp; leren</a:t>
              </a:r>
              <a:endParaRPr kumimoji="0" lang="nl-NL" sz="1050" b="0" i="1" u="none" strike="noStrike" kern="1200" cap="none" spc="0" normalizeH="0" baseline="0" noProof="0" dirty="0">
                <a:ln>
                  <a:noFill/>
                </a:ln>
                <a:solidFill>
                  <a:prstClr val="black"/>
                </a:solidFill>
                <a:effectLst/>
                <a:uLnTx/>
                <a:uFillTx/>
                <a:latin typeface="Calibri"/>
                <a:ea typeface="+mn-ea"/>
                <a:cs typeface="+mn-cs"/>
              </a:endParaRPr>
            </a:p>
          </p:txBody>
        </p:sp>
        <p:sp>
          <p:nvSpPr>
            <p:cNvPr id="9" name="Tekstvak 8">
              <a:extLst>
                <a:ext uri="{FF2B5EF4-FFF2-40B4-BE49-F238E27FC236}">
                  <a16:creationId xmlns:a16="http://schemas.microsoft.com/office/drawing/2014/main" id="{A474227E-D503-0A4C-9ABE-7F18792C17E2}"/>
                </a:ext>
              </a:extLst>
            </p:cNvPr>
            <p:cNvSpPr txBox="1"/>
            <p:nvPr/>
          </p:nvSpPr>
          <p:spPr>
            <a:xfrm>
              <a:off x="2862428" y="2460386"/>
              <a:ext cx="2362184" cy="17823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black"/>
                  </a:solidFill>
                  <a:effectLst/>
                  <a:uLnTx/>
                  <a:uFillTx/>
                  <a:latin typeface="Calibri"/>
                  <a:ea typeface="+mn-ea"/>
                  <a:cs typeface="+mn-cs"/>
                </a:rPr>
                <a:t>Kennisproces – in theorie – </a:t>
              </a:r>
              <a:r>
                <a:rPr kumimoji="0" lang="nl-NL" sz="1050" b="0" i="0" u="none" strike="noStrike" kern="1200" cap="none" spc="0" normalizeH="0" baseline="0" noProof="0" dirty="0">
                  <a:ln>
                    <a:noFill/>
                  </a:ln>
                  <a:solidFill>
                    <a:srgbClr val="4F81BD"/>
                  </a:solidFill>
                  <a:effectLst/>
                  <a:uLnTx/>
                  <a:uFillTx/>
                  <a:latin typeface="Calibri"/>
                  <a:ea typeface="+mn-ea"/>
                  <a:cs typeface="+mn-cs"/>
                </a:rPr>
                <a:t>onderzoeken &amp; leren</a:t>
              </a:r>
            </a:p>
          </p:txBody>
        </p:sp>
        <p:sp>
          <p:nvSpPr>
            <p:cNvPr id="10" name="Tekstvak 9">
              <a:extLst>
                <a:ext uri="{FF2B5EF4-FFF2-40B4-BE49-F238E27FC236}">
                  <a16:creationId xmlns:a16="http://schemas.microsoft.com/office/drawing/2014/main" id="{A228F890-1CAF-8A4C-A599-602B7355BA57}"/>
                </a:ext>
              </a:extLst>
            </p:cNvPr>
            <p:cNvSpPr txBox="1"/>
            <p:nvPr/>
          </p:nvSpPr>
          <p:spPr>
            <a:xfrm>
              <a:off x="3298402" y="1783709"/>
              <a:ext cx="724550" cy="194441"/>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Calibri"/>
                  <a:ea typeface="+mn-ea"/>
                  <a:cs typeface="+mn-cs"/>
                </a:rPr>
                <a:t>Proces</a:t>
              </a:r>
            </a:p>
          </p:txBody>
        </p:sp>
        <p:cxnSp>
          <p:nvCxnSpPr>
            <p:cNvPr id="16" name="Rechte verbindingslijn met pijl 15">
              <a:extLst>
                <a:ext uri="{FF2B5EF4-FFF2-40B4-BE49-F238E27FC236}">
                  <a16:creationId xmlns:a16="http://schemas.microsoft.com/office/drawing/2014/main" id="{C0F02C13-F9AD-FC46-86F5-21F0654BEB8B}"/>
                </a:ext>
              </a:extLst>
            </p:cNvPr>
            <p:cNvCxnSpPr/>
            <p:nvPr/>
          </p:nvCxnSpPr>
          <p:spPr>
            <a:xfrm flipH="1" flipV="1">
              <a:off x="5126999" y="2442342"/>
              <a:ext cx="5183" cy="1315661"/>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17" name="Tekstvak 16">
              <a:extLst>
                <a:ext uri="{FF2B5EF4-FFF2-40B4-BE49-F238E27FC236}">
                  <a16:creationId xmlns:a16="http://schemas.microsoft.com/office/drawing/2014/main" id="{F048AC81-62AD-BE4B-BC7A-32DAB038F96B}"/>
                </a:ext>
              </a:extLst>
            </p:cNvPr>
            <p:cNvSpPr txBox="1"/>
            <p:nvPr/>
          </p:nvSpPr>
          <p:spPr>
            <a:xfrm rot="5400000">
              <a:off x="4592078" y="2971756"/>
              <a:ext cx="1319474" cy="24963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black"/>
                  </a:solidFill>
                  <a:effectLst/>
                  <a:uLnTx/>
                  <a:uFillTx/>
                  <a:latin typeface="Calibri"/>
                  <a:ea typeface="+mn-ea"/>
                  <a:cs typeface="+mn-cs"/>
                </a:rPr>
                <a:t>Verbeteren praktijk</a:t>
              </a:r>
            </a:p>
          </p:txBody>
        </p:sp>
        <p:sp>
          <p:nvSpPr>
            <p:cNvPr id="19" name="Tekstvak 18">
              <a:extLst>
                <a:ext uri="{FF2B5EF4-FFF2-40B4-BE49-F238E27FC236}">
                  <a16:creationId xmlns:a16="http://schemas.microsoft.com/office/drawing/2014/main" id="{2F75D55B-B605-3843-831C-356DB6B0BE8A}"/>
                </a:ext>
              </a:extLst>
            </p:cNvPr>
            <p:cNvSpPr txBox="1"/>
            <p:nvPr/>
          </p:nvSpPr>
          <p:spPr>
            <a:xfrm rot="16200000">
              <a:off x="1670990" y="3037872"/>
              <a:ext cx="1537989" cy="24963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black"/>
                  </a:solidFill>
                  <a:effectLst/>
                  <a:uLnTx/>
                  <a:uFillTx/>
                  <a:latin typeface="Calibri"/>
                  <a:ea typeface="+mn-ea"/>
                  <a:cs typeface="+mn-cs"/>
                </a:rPr>
                <a:t>Conceptualiseren theorie</a:t>
              </a:r>
            </a:p>
          </p:txBody>
        </p:sp>
        <p:sp>
          <p:nvSpPr>
            <p:cNvPr id="20" name="Tekstvak 19">
              <a:extLst>
                <a:ext uri="{FF2B5EF4-FFF2-40B4-BE49-F238E27FC236}">
                  <a16:creationId xmlns:a16="http://schemas.microsoft.com/office/drawing/2014/main" id="{69396254-5C60-5B4D-B90E-9ED8EEC45DA2}"/>
                </a:ext>
              </a:extLst>
            </p:cNvPr>
            <p:cNvSpPr txBox="1"/>
            <p:nvPr/>
          </p:nvSpPr>
          <p:spPr>
            <a:xfrm>
              <a:off x="1242001" y="2825361"/>
              <a:ext cx="1007156" cy="25925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prstClr val="black"/>
                  </a:solidFill>
                  <a:effectLst/>
                  <a:uLnTx/>
                  <a:uFillTx/>
                  <a:latin typeface="Calibri"/>
                  <a:ea typeface="+mn-ea"/>
                  <a:cs typeface="+mn-cs"/>
                </a:rPr>
                <a:t>Onderzoekers</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prstClr val="black"/>
                  </a:solidFill>
                  <a:effectLst/>
                  <a:uLnTx/>
                  <a:uFillTx/>
                  <a:latin typeface="Calibri"/>
                  <a:ea typeface="+mn-ea"/>
                  <a:cs typeface="+mn-cs"/>
                </a:rPr>
                <a:t>praktijkprofessionals</a:t>
              </a:r>
            </a:p>
          </p:txBody>
        </p:sp>
        <p:sp>
          <p:nvSpPr>
            <p:cNvPr id="21" name="Tekstvak 20">
              <a:extLst>
                <a:ext uri="{FF2B5EF4-FFF2-40B4-BE49-F238E27FC236}">
                  <a16:creationId xmlns:a16="http://schemas.microsoft.com/office/drawing/2014/main" id="{AA48DDBD-EF3A-5447-BA2C-6DA7A60D64C6}"/>
                </a:ext>
              </a:extLst>
            </p:cNvPr>
            <p:cNvSpPr txBox="1"/>
            <p:nvPr/>
          </p:nvSpPr>
          <p:spPr>
            <a:xfrm>
              <a:off x="1263907" y="3517116"/>
              <a:ext cx="1001972" cy="25925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prstClr val="black"/>
                  </a:solidFill>
                  <a:effectLst/>
                  <a:uLnTx/>
                  <a:uFillTx/>
                  <a:latin typeface="Calibri"/>
                  <a:ea typeface="+mn-ea"/>
                  <a:cs typeface="+mn-cs"/>
                </a:rPr>
                <a:t>Praktijkprofessionals</a:t>
              </a:r>
              <a:r>
                <a:rPr kumimoji="0" lang="nl-NL" sz="900" b="0" i="0" u="none" strike="noStrike" kern="1200" cap="none" spc="0" normalizeH="0" baseline="0" noProof="0" dirty="0">
                  <a:ln>
                    <a:noFill/>
                  </a:ln>
                  <a:solidFill>
                    <a:prstClr val="black"/>
                  </a:solidFill>
                  <a:effectLst/>
                  <a:uLnTx/>
                  <a:uFillTx/>
                  <a:latin typeface="Calibri"/>
                  <a:ea typeface="+mn-ea"/>
                  <a:cs typeface="+mn-cs"/>
                </a:rPr>
                <a:t> en Onderzoeker</a:t>
              </a:r>
            </a:p>
          </p:txBody>
        </p:sp>
        <p:sp>
          <p:nvSpPr>
            <p:cNvPr id="22" name="Tekstvak 21">
              <a:extLst>
                <a:ext uri="{FF2B5EF4-FFF2-40B4-BE49-F238E27FC236}">
                  <a16:creationId xmlns:a16="http://schemas.microsoft.com/office/drawing/2014/main" id="{63F36315-8614-6244-8BE8-B51F3F504AA6}"/>
                </a:ext>
              </a:extLst>
            </p:cNvPr>
            <p:cNvSpPr txBox="1"/>
            <p:nvPr/>
          </p:nvSpPr>
          <p:spPr>
            <a:xfrm>
              <a:off x="1219223" y="2238296"/>
              <a:ext cx="1007155" cy="25925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prstClr val="black"/>
                  </a:solidFill>
                  <a:effectLst/>
                  <a:uLnTx/>
                  <a:uFillTx/>
                  <a:latin typeface="Calibri"/>
                  <a:ea typeface="+mn-ea"/>
                  <a:cs typeface="+mn-cs"/>
                </a:rPr>
                <a:t>Onderzoekers</a:t>
              </a:r>
              <a:r>
                <a:rPr kumimoji="0" lang="nl-NL" sz="900" b="0" i="0" u="none" strike="noStrike" kern="1200" cap="none" spc="0" normalizeH="0" baseline="0" noProof="0" dirty="0">
                  <a:ln>
                    <a:noFill/>
                  </a:ln>
                  <a:solidFill>
                    <a:prstClr val="black"/>
                  </a:solidFill>
                  <a:effectLst/>
                  <a:uLnTx/>
                  <a:uFillTx/>
                  <a:latin typeface="Calibri"/>
                  <a:ea typeface="+mn-ea"/>
                  <a:cs typeface="+mn-cs"/>
                </a:rPr>
                <a:t> en praktijkprofessionals</a:t>
              </a:r>
            </a:p>
          </p:txBody>
        </p:sp>
        <p:sp>
          <p:nvSpPr>
            <p:cNvPr id="23" name="Tekstvak 22">
              <a:extLst>
                <a:ext uri="{FF2B5EF4-FFF2-40B4-BE49-F238E27FC236}">
                  <a16:creationId xmlns:a16="http://schemas.microsoft.com/office/drawing/2014/main" id="{5DC064B5-F832-0245-9A38-9D5EDB3803BD}"/>
                </a:ext>
              </a:extLst>
            </p:cNvPr>
            <p:cNvSpPr txBox="1"/>
            <p:nvPr/>
          </p:nvSpPr>
          <p:spPr>
            <a:xfrm>
              <a:off x="1284164" y="1759657"/>
              <a:ext cx="772730" cy="194441"/>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Calibri"/>
                  <a:ea typeface="+mn-ea"/>
                  <a:cs typeface="+mn-cs"/>
                </a:rPr>
                <a:t>Actoren*</a:t>
              </a:r>
            </a:p>
          </p:txBody>
        </p:sp>
        <p:sp>
          <p:nvSpPr>
            <p:cNvPr id="24" name="Tekstvak 23">
              <a:extLst>
                <a:ext uri="{FF2B5EF4-FFF2-40B4-BE49-F238E27FC236}">
                  <a16:creationId xmlns:a16="http://schemas.microsoft.com/office/drawing/2014/main" id="{0FE451E9-618A-CD45-B14D-A19A8BF14D3A}"/>
                </a:ext>
              </a:extLst>
            </p:cNvPr>
            <p:cNvSpPr txBox="1"/>
            <p:nvPr/>
          </p:nvSpPr>
          <p:spPr>
            <a:xfrm>
              <a:off x="5264461" y="1806224"/>
              <a:ext cx="969663" cy="32406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Calibri"/>
                  <a:ea typeface="+mn-ea"/>
                  <a:cs typeface="+mn-cs"/>
                </a:rPr>
                <a:t>Resultaten en doorwerking</a:t>
              </a:r>
            </a:p>
          </p:txBody>
        </p:sp>
        <p:sp>
          <p:nvSpPr>
            <p:cNvPr id="25" name="Tekstvak 24">
              <a:extLst>
                <a:ext uri="{FF2B5EF4-FFF2-40B4-BE49-F238E27FC236}">
                  <a16:creationId xmlns:a16="http://schemas.microsoft.com/office/drawing/2014/main" id="{21875183-B3E3-BC45-8FB9-63CEAE9F6D0B}"/>
                </a:ext>
              </a:extLst>
            </p:cNvPr>
            <p:cNvSpPr txBox="1"/>
            <p:nvPr/>
          </p:nvSpPr>
          <p:spPr>
            <a:xfrm>
              <a:off x="5355422" y="2299303"/>
              <a:ext cx="1230029" cy="40508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black"/>
                  </a:solidFill>
                  <a:effectLst/>
                  <a:uLnTx/>
                  <a:uFillTx/>
                  <a:latin typeface="Calibri"/>
                  <a:ea typeface="+mn-ea"/>
                  <a:cs typeface="+mn-cs"/>
                </a:rPr>
                <a:t>Betere handelingstheorie voor vraagstuk X in context Y</a:t>
              </a:r>
            </a:p>
          </p:txBody>
        </p:sp>
        <p:sp>
          <p:nvSpPr>
            <p:cNvPr id="26" name="Tekstvak 25">
              <a:extLst>
                <a:ext uri="{FF2B5EF4-FFF2-40B4-BE49-F238E27FC236}">
                  <a16:creationId xmlns:a16="http://schemas.microsoft.com/office/drawing/2014/main" id="{9494D1F8-A357-7C48-B5B8-55C6E26DD6D4}"/>
                </a:ext>
              </a:extLst>
            </p:cNvPr>
            <p:cNvSpPr txBox="1"/>
            <p:nvPr/>
          </p:nvSpPr>
          <p:spPr>
            <a:xfrm>
              <a:off x="5341987" y="2891767"/>
              <a:ext cx="1230029" cy="40508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black"/>
                  </a:solidFill>
                  <a:effectLst/>
                  <a:uLnTx/>
                  <a:uFillTx/>
                  <a:latin typeface="Calibri"/>
                  <a:ea typeface="+mn-ea"/>
                  <a:cs typeface="+mn-cs"/>
                </a:rPr>
                <a:t>Betere modellering van vraagstuk en werkwijze in processen 1 en 2</a:t>
              </a:r>
            </a:p>
          </p:txBody>
        </p:sp>
        <p:sp>
          <p:nvSpPr>
            <p:cNvPr id="27" name="Tekstvak 26">
              <a:extLst>
                <a:ext uri="{FF2B5EF4-FFF2-40B4-BE49-F238E27FC236}">
                  <a16:creationId xmlns:a16="http://schemas.microsoft.com/office/drawing/2014/main" id="{9FF49B45-A255-9D44-ACDA-2E673442A326}"/>
                </a:ext>
              </a:extLst>
            </p:cNvPr>
            <p:cNvSpPr txBox="1"/>
            <p:nvPr/>
          </p:nvSpPr>
          <p:spPr>
            <a:xfrm>
              <a:off x="5399188" y="3448788"/>
              <a:ext cx="1325483" cy="40508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black"/>
                  </a:solidFill>
                  <a:effectLst/>
                  <a:uLnTx/>
                  <a:uFillTx/>
                  <a:latin typeface="Calibri"/>
                  <a:ea typeface="+mn-ea"/>
                  <a:cs typeface="+mn-cs"/>
                </a:rPr>
                <a:t>Betere resultaten door grotere handelingsbekwaamheid</a:t>
              </a:r>
            </a:p>
          </p:txBody>
        </p:sp>
        <p:sp>
          <p:nvSpPr>
            <p:cNvPr id="28" name="Tekstvak 27">
              <a:extLst>
                <a:ext uri="{FF2B5EF4-FFF2-40B4-BE49-F238E27FC236}">
                  <a16:creationId xmlns:a16="http://schemas.microsoft.com/office/drawing/2014/main" id="{CFCB1648-EA51-1A4B-9378-648331A45064}"/>
                </a:ext>
              </a:extLst>
            </p:cNvPr>
            <p:cNvSpPr txBox="1"/>
            <p:nvPr/>
          </p:nvSpPr>
          <p:spPr>
            <a:xfrm>
              <a:off x="5153063" y="3957247"/>
              <a:ext cx="1982948" cy="17823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050" b="0" i="1" u="none" strike="noStrike" kern="1200" cap="none" spc="0" normalizeH="0" baseline="0" noProof="0" dirty="0">
                  <a:ln>
                    <a:noFill/>
                  </a:ln>
                  <a:solidFill>
                    <a:prstClr val="black"/>
                  </a:solidFill>
                  <a:effectLst/>
                  <a:uLnTx/>
                  <a:uFillTx/>
                  <a:latin typeface="Calibri"/>
                  <a:ea typeface="+mn-ea"/>
                  <a:cs typeface="+mn-cs"/>
                </a:rPr>
                <a:t>(Op basis van Schuiling &amp; Kiewiet, 2016)</a:t>
              </a:r>
            </a:p>
          </p:txBody>
        </p:sp>
        <p:sp>
          <p:nvSpPr>
            <p:cNvPr id="30" name="Tekstvak 29">
              <a:extLst>
                <a:ext uri="{FF2B5EF4-FFF2-40B4-BE49-F238E27FC236}">
                  <a16:creationId xmlns:a16="http://schemas.microsoft.com/office/drawing/2014/main" id="{849AF876-6A7F-4DB7-A28B-4439697D1860}"/>
                </a:ext>
              </a:extLst>
            </p:cNvPr>
            <p:cNvSpPr txBox="1"/>
            <p:nvPr/>
          </p:nvSpPr>
          <p:spPr>
            <a:xfrm>
              <a:off x="6806309" y="1813398"/>
              <a:ext cx="969663" cy="194441"/>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Calibri"/>
                  <a:ea typeface="+mn-ea"/>
                  <a:cs typeface="+mn-cs"/>
                </a:rPr>
                <a:t>Doelen</a:t>
              </a:r>
            </a:p>
          </p:txBody>
        </p:sp>
        <p:sp>
          <p:nvSpPr>
            <p:cNvPr id="31" name="Tekstvak 30">
              <a:extLst>
                <a:ext uri="{FF2B5EF4-FFF2-40B4-BE49-F238E27FC236}">
                  <a16:creationId xmlns:a16="http://schemas.microsoft.com/office/drawing/2014/main" id="{07F76654-EDEB-4402-9836-DAEBE74E1539}"/>
                </a:ext>
              </a:extLst>
            </p:cNvPr>
            <p:cNvSpPr txBox="1"/>
            <p:nvPr/>
          </p:nvSpPr>
          <p:spPr>
            <a:xfrm>
              <a:off x="6735505" y="2258744"/>
              <a:ext cx="1205509" cy="420344"/>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097" b="0" i="0" u="none" strike="noStrike" kern="1200" cap="none" spc="0" normalizeH="0" baseline="0" noProof="0" dirty="0">
                  <a:ln>
                    <a:noFill/>
                  </a:ln>
                  <a:solidFill>
                    <a:srgbClr val="4F81BD"/>
                  </a:solidFill>
                  <a:effectLst/>
                  <a:uLnTx/>
                  <a:uFillTx/>
                  <a:latin typeface="Calibri"/>
                  <a:ea typeface="+mn-ea"/>
                  <a:cs typeface="+mn-cs"/>
                </a:rPr>
                <a:t>Kennisontwikkeling</a:t>
              </a:r>
              <a:r>
                <a:rPr kumimoji="0" lang="nl-NL" sz="1097" b="0" i="0" u="none" strike="noStrike" kern="1200" cap="none" spc="0" normalizeH="0" baseline="30000" noProof="0" dirty="0">
                  <a:ln>
                    <a:noFill/>
                  </a:ln>
                  <a:solidFill>
                    <a:prstClr val="black"/>
                  </a:solidFill>
                  <a:effectLst/>
                  <a:uLnTx/>
                  <a:uFillTx/>
                  <a:latin typeface="Calibri"/>
                  <a:ea typeface="+mn-ea"/>
                  <a:cs typeface="+mn-cs"/>
                </a:rPr>
                <a:t>1</a:t>
              </a:r>
              <a:r>
                <a:rPr kumimoji="0" lang="nl-NL" sz="1097" b="0" i="0" u="none" strike="noStrike" kern="1200" cap="none" spc="0" normalizeH="0" baseline="0" noProof="0" dirty="0">
                  <a:ln>
                    <a:noFill/>
                  </a:ln>
                  <a:solidFill>
                    <a:srgbClr val="4F81BD"/>
                  </a:solidFill>
                  <a:effectLst/>
                  <a:uLnTx/>
                  <a:uFillTx/>
                  <a:latin typeface="Calibri"/>
                  <a:ea typeface="+mn-ea"/>
                  <a:cs typeface="+mn-cs"/>
                </a:rPr>
                <a:t> &amp;</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097" b="0" i="0" u="none" strike="noStrike" kern="1200" cap="none" spc="0" normalizeH="0" baseline="0" noProof="0" dirty="0">
                  <a:ln>
                    <a:noFill/>
                  </a:ln>
                  <a:solidFill>
                    <a:srgbClr val="4F81BD"/>
                  </a:solidFill>
                  <a:effectLst/>
                  <a:uLnTx/>
                  <a:uFillTx/>
                  <a:latin typeface="Calibri"/>
                  <a:ea typeface="+mn-ea"/>
                  <a:cs typeface="+mn-cs"/>
                </a:rPr>
                <a:t>persoonsontwikkeling</a:t>
              </a:r>
              <a:r>
                <a:rPr kumimoji="0" lang="nl-NL" sz="1097" b="0" i="0" u="none" strike="noStrike" kern="1200" cap="none" spc="0" normalizeH="0" baseline="30000" noProof="0" dirty="0">
                  <a:ln>
                    <a:noFill/>
                  </a:ln>
                  <a:solidFill>
                    <a:prstClr val="black"/>
                  </a:solidFill>
                  <a:effectLst/>
                  <a:uLnTx/>
                  <a:uFillTx/>
                  <a:latin typeface="Calibri"/>
                  <a:ea typeface="+mn-ea"/>
                  <a:cs typeface="+mn-cs"/>
                </a:rPr>
                <a:t>3</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nl-NL" sz="1097" b="0" i="0" u="none" strike="noStrike" kern="1200" cap="none" spc="0" normalizeH="0" baseline="0" noProof="0" dirty="0">
                <a:ln>
                  <a:noFill/>
                </a:ln>
                <a:solidFill>
                  <a:srgbClr val="4F81BD"/>
                </a:solidFill>
                <a:effectLst/>
                <a:uLnTx/>
                <a:uFillTx/>
                <a:latin typeface="Calibri"/>
                <a:ea typeface="+mn-ea"/>
                <a:cs typeface="+mn-cs"/>
              </a:endParaRPr>
            </a:p>
          </p:txBody>
        </p:sp>
        <p:sp>
          <p:nvSpPr>
            <p:cNvPr id="32" name="Tekstvak 31">
              <a:extLst>
                <a:ext uri="{FF2B5EF4-FFF2-40B4-BE49-F238E27FC236}">
                  <a16:creationId xmlns:a16="http://schemas.microsoft.com/office/drawing/2014/main" id="{B58DBD70-495A-4091-8F7A-405407E8F70F}"/>
                </a:ext>
              </a:extLst>
            </p:cNvPr>
            <p:cNvSpPr txBox="1"/>
            <p:nvPr/>
          </p:nvSpPr>
          <p:spPr>
            <a:xfrm>
              <a:off x="6737401" y="2891767"/>
              <a:ext cx="1347228" cy="301834"/>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097" b="0" i="0" u="none" strike="noStrike" kern="1200" cap="none" spc="0" normalizeH="0" baseline="0" noProof="0" dirty="0">
                  <a:ln>
                    <a:noFill/>
                  </a:ln>
                  <a:solidFill>
                    <a:srgbClr val="00B050"/>
                  </a:solidFill>
                  <a:effectLst/>
                  <a:uLnTx/>
                  <a:uFillTx/>
                  <a:latin typeface="Calibri"/>
                  <a:ea typeface="+mn-ea"/>
                  <a:cs typeface="+mn-cs"/>
                </a:rPr>
                <a:t>Productontwikkeling </a:t>
              </a:r>
              <a:r>
                <a:rPr kumimoji="0" lang="nl-NL" sz="1097" b="0" i="0" u="none" strike="noStrike" kern="1200" cap="none" spc="0" normalizeH="0" baseline="30000" noProof="0" dirty="0">
                  <a:ln>
                    <a:noFill/>
                  </a:ln>
                  <a:solidFill>
                    <a:prstClr val="black"/>
                  </a:solidFill>
                  <a:effectLst/>
                  <a:uLnTx/>
                  <a:uFillTx/>
                  <a:latin typeface="Calibri"/>
                  <a:ea typeface="+mn-ea"/>
                  <a:cs typeface="+mn-cs"/>
                </a:rPr>
                <a:t>4a</a:t>
              </a:r>
              <a:r>
                <a:rPr kumimoji="0" lang="nl-NL" sz="1097" b="0" i="0" u="none" strike="noStrike" kern="1200" cap="none" spc="0" normalizeH="0" baseline="0" noProof="0" dirty="0">
                  <a:ln>
                    <a:noFill/>
                  </a:ln>
                  <a:solidFill>
                    <a:srgbClr val="00B050"/>
                  </a:solidFill>
                  <a:effectLst/>
                  <a:uLnTx/>
                  <a:uFillTx/>
                  <a:latin typeface="Calibri"/>
                  <a:ea typeface="+mn-ea"/>
                  <a:cs typeface="+mn-cs"/>
                </a:rPr>
                <a:t> &amp;</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097" b="0" i="0" u="none" strike="noStrike" kern="1200" cap="none" spc="0" normalizeH="0" baseline="0" noProof="0" dirty="0">
                  <a:ln>
                    <a:noFill/>
                  </a:ln>
                  <a:solidFill>
                    <a:srgbClr val="00B050"/>
                  </a:solidFill>
                  <a:effectLst/>
                  <a:uLnTx/>
                  <a:uFillTx/>
                  <a:latin typeface="Calibri"/>
                  <a:ea typeface="+mn-ea"/>
                  <a:cs typeface="+mn-cs"/>
                </a:rPr>
                <a:t>Persoonsontwikkeling</a:t>
              </a:r>
              <a:r>
                <a:rPr kumimoji="0" lang="nl-NL" sz="1097" b="0" i="0" u="none" strike="noStrike" kern="1200" cap="none" spc="0" normalizeH="0" baseline="30000" noProof="0" dirty="0">
                  <a:ln>
                    <a:noFill/>
                  </a:ln>
                  <a:solidFill>
                    <a:prstClr val="black"/>
                  </a:solidFill>
                  <a:effectLst/>
                  <a:uLnTx/>
                  <a:uFillTx/>
                  <a:latin typeface="Calibri"/>
                  <a:ea typeface="+mn-ea"/>
                  <a:cs typeface="+mn-cs"/>
                </a:rPr>
                <a:t>3</a:t>
              </a:r>
            </a:p>
          </p:txBody>
        </p:sp>
        <p:sp>
          <p:nvSpPr>
            <p:cNvPr id="33" name="Tekstvak 32">
              <a:extLst>
                <a:ext uri="{FF2B5EF4-FFF2-40B4-BE49-F238E27FC236}">
                  <a16:creationId xmlns:a16="http://schemas.microsoft.com/office/drawing/2014/main" id="{4AFBEDCA-61FE-4488-AA0C-6A00ED2F3598}"/>
                </a:ext>
              </a:extLst>
            </p:cNvPr>
            <p:cNvSpPr txBox="1"/>
            <p:nvPr/>
          </p:nvSpPr>
          <p:spPr>
            <a:xfrm>
              <a:off x="6737400" y="3506005"/>
              <a:ext cx="1205509" cy="538853"/>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097" b="0" i="0" u="none" strike="noStrike" kern="1200" cap="none" spc="0" normalizeH="0" baseline="0" noProof="0" dirty="0">
                  <a:ln>
                    <a:noFill/>
                  </a:ln>
                  <a:solidFill>
                    <a:srgbClr val="C00000"/>
                  </a:solidFill>
                  <a:effectLst/>
                  <a:uLnTx/>
                  <a:uFillTx/>
                  <a:latin typeface="Calibri"/>
                  <a:ea typeface="+mn-ea"/>
                  <a:cs typeface="+mn-cs"/>
                </a:rPr>
                <a:t>Praktijk</a:t>
              </a:r>
              <a:r>
                <a:rPr kumimoji="0" lang="nl-NL" sz="1097" b="0" i="0" u="none" strike="noStrike" kern="1200" cap="none" spc="0" normalizeH="0" baseline="30000" noProof="0" dirty="0">
                  <a:ln>
                    <a:noFill/>
                  </a:ln>
                  <a:solidFill>
                    <a:prstClr val="black"/>
                  </a:solidFill>
                  <a:effectLst/>
                  <a:uLnTx/>
                  <a:uFillTx/>
                  <a:latin typeface="Calibri"/>
                  <a:ea typeface="+mn-ea"/>
                  <a:cs typeface="+mn-cs"/>
                </a:rPr>
                <a:t>2</a:t>
              </a:r>
              <a:r>
                <a:rPr kumimoji="0" lang="nl-NL" sz="1097" b="0" i="0" u="none" strike="noStrike" kern="1200" cap="none" spc="0" normalizeH="0" baseline="0" noProof="0" dirty="0">
                  <a:ln>
                    <a:noFill/>
                  </a:ln>
                  <a:solidFill>
                    <a:srgbClr val="C00000"/>
                  </a:solidFill>
                  <a:effectLst/>
                  <a:uLnTx/>
                  <a:uFillTx/>
                  <a:latin typeface="Calibri"/>
                  <a:ea typeface="+mn-ea"/>
                  <a:cs typeface="+mn-cs"/>
                </a:rPr>
                <a:t> -/systeem </a:t>
              </a:r>
              <a:r>
                <a:rPr kumimoji="0" lang="nl-NL" sz="1097" b="0" i="0" u="none" strike="noStrike" kern="1200" cap="none" spc="0" normalizeH="0" baseline="30000" noProof="0" dirty="0">
                  <a:ln>
                    <a:noFill/>
                  </a:ln>
                  <a:solidFill>
                    <a:prstClr val="black"/>
                  </a:solidFill>
                  <a:effectLst/>
                  <a:uLnTx/>
                  <a:uFillTx/>
                  <a:latin typeface="Calibri"/>
                  <a:ea typeface="+mn-ea"/>
                  <a:cs typeface="+mn-cs"/>
                </a:rPr>
                <a:t>4b</a:t>
              </a:r>
              <a:r>
                <a:rPr kumimoji="0" lang="nl-NL" sz="1097"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097" b="0" i="0" u="none" strike="noStrike" kern="1200" cap="none" spc="0" normalizeH="0" baseline="0" noProof="0" dirty="0">
                  <a:ln>
                    <a:noFill/>
                  </a:ln>
                  <a:solidFill>
                    <a:srgbClr val="C00000"/>
                  </a:solidFill>
                  <a:effectLst/>
                  <a:uLnTx/>
                  <a:uFillTx/>
                  <a:latin typeface="Calibri"/>
                  <a:ea typeface="+mn-ea"/>
                  <a:cs typeface="+mn-cs"/>
                </a:rPr>
                <a:t>ontwikkeling &amp;</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097" b="0" i="0" u="none" strike="noStrike" kern="1200" cap="none" spc="0" normalizeH="0" baseline="0" noProof="0" dirty="0">
                  <a:ln>
                    <a:noFill/>
                  </a:ln>
                  <a:solidFill>
                    <a:srgbClr val="C00000"/>
                  </a:solidFill>
                  <a:effectLst/>
                  <a:uLnTx/>
                  <a:uFillTx/>
                  <a:latin typeface="Calibri"/>
                  <a:ea typeface="+mn-ea"/>
                  <a:cs typeface="+mn-cs"/>
                </a:rPr>
                <a:t>persoonsontwikkeling</a:t>
              </a:r>
              <a:r>
                <a:rPr kumimoji="0" lang="nl-NL" sz="1097" b="0" i="0" u="none" strike="noStrike" kern="1200" cap="none" spc="0" normalizeH="0" baseline="30000" noProof="0" dirty="0">
                  <a:ln>
                    <a:noFill/>
                  </a:ln>
                  <a:solidFill>
                    <a:prstClr val="black"/>
                  </a:solidFill>
                  <a:effectLst/>
                  <a:uLnTx/>
                  <a:uFillTx/>
                  <a:latin typeface="Calibri"/>
                  <a:ea typeface="+mn-ea"/>
                  <a:cs typeface="+mn-cs"/>
                </a:rPr>
                <a:t>3</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nl-NL" sz="1097" b="0" i="0" u="none" strike="noStrike" kern="1200" cap="none" spc="0" normalizeH="0" baseline="0" noProof="0" dirty="0">
                <a:ln>
                  <a:noFill/>
                </a:ln>
                <a:solidFill>
                  <a:srgbClr val="C00000"/>
                </a:solidFill>
                <a:effectLst/>
                <a:uLnTx/>
                <a:uFillTx/>
                <a:latin typeface="Calibri"/>
                <a:ea typeface="+mn-ea"/>
                <a:cs typeface="+mn-cs"/>
              </a:endParaRPr>
            </a:p>
          </p:txBody>
        </p:sp>
      </p:grpSp>
      <p:sp>
        <p:nvSpPr>
          <p:cNvPr id="34" name="Tekstvak 33"/>
          <p:cNvSpPr txBox="1"/>
          <p:nvPr/>
        </p:nvSpPr>
        <p:spPr>
          <a:xfrm>
            <a:off x="2299629" y="1894451"/>
            <a:ext cx="443933" cy="2299447"/>
          </a:xfrm>
          <a:prstGeom prst="rect">
            <a:avLst/>
          </a:prstGeom>
          <a:noFill/>
          <a:ln>
            <a:solidFill>
              <a:schemeClr val="accent1"/>
            </a:solidFill>
            <a:prstDash val="sysDot"/>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Tekstvak 34"/>
          <p:cNvSpPr txBox="1"/>
          <p:nvPr/>
        </p:nvSpPr>
        <p:spPr>
          <a:xfrm>
            <a:off x="2772180" y="1894451"/>
            <a:ext cx="443933" cy="2299447"/>
          </a:xfrm>
          <a:prstGeom prst="rect">
            <a:avLst/>
          </a:prstGeom>
          <a:noFill/>
          <a:ln>
            <a:solidFill>
              <a:schemeClr val="accent1"/>
            </a:solidFill>
            <a:prstDash val="sysDot"/>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Tekstvak 35"/>
          <p:cNvSpPr txBox="1"/>
          <p:nvPr/>
        </p:nvSpPr>
        <p:spPr>
          <a:xfrm>
            <a:off x="3232091" y="1897349"/>
            <a:ext cx="443933" cy="2299447"/>
          </a:xfrm>
          <a:prstGeom prst="rect">
            <a:avLst/>
          </a:prstGeom>
          <a:noFill/>
          <a:ln>
            <a:solidFill>
              <a:schemeClr val="accent1"/>
            </a:solidFill>
            <a:prstDash val="sysDot"/>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Tekstvak 36"/>
          <p:cNvSpPr txBox="1"/>
          <p:nvPr/>
        </p:nvSpPr>
        <p:spPr>
          <a:xfrm>
            <a:off x="3700637" y="1897349"/>
            <a:ext cx="443933" cy="2299447"/>
          </a:xfrm>
          <a:prstGeom prst="rect">
            <a:avLst/>
          </a:prstGeom>
          <a:noFill/>
          <a:ln>
            <a:solidFill>
              <a:schemeClr val="accent1"/>
            </a:solidFill>
            <a:prstDash val="sysDot"/>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Tekstvak 37"/>
          <p:cNvSpPr txBox="1"/>
          <p:nvPr/>
        </p:nvSpPr>
        <p:spPr>
          <a:xfrm>
            <a:off x="4172707" y="1900247"/>
            <a:ext cx="443933" cy="2299447"/>
          </a:xfrm>
          <a:prstGeom prst="rect">
            <a:avLst/>
          </a:prstGeom>
          <a:noFill/>
          <a:ln>
            <a:solidFill>
              <a:schemeClr val="accent1"/>
            </a:solidFill>
            <a:prstDash val="sysDot"/>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Tekstvak 38"/>
          <p:cNvSpPr txBox="1"/>
          <p:nvPr/>
        </p:nvSpPr>
        <p:spPr>
          <a:xfrm rot="19602026">
            <a:off x="2257486" y="1579862"/>
            <a:ext cx="75854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a:ea typeface="+mn-ea"/>
                <a:cs typeface="+mn-cs"/>
              </a:rPr>
              <a:t>Pre oriëntatie</a:t>
            </a:r>
          </a:p>
        </p:txBody>
      </p:sp>
      <p:sp>
        <p:nvSpPr>
          <p:cNvPr id="40" name="Tekstvak 39"/>
          <p:cNvSpPr txBox="1"/>
          <p:nvPr/>
        </p:nvSpPr>
        <p:spPr>
          <a:xfrm rot="19602026">
            <a:off x="2816071" y="1573205"/>
            <a:ext cx="75854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a:ea typeface="+mn-ea"/>
                <a:cs typeface="+mn-cs"/>
              </a:rPr>
              <a:t>Oriëntatie</a:t>
            </a:r>
          </a:p>
        </p:txBody>
      </p:sp>
      <p:sp>
        <p:nvSpPr>
          <p:cNvPr id="41" name="Tekstvak 40"/>
          <p:cNvSpPr txBox="1"/>
          <p:nvPr/>
        </p:nvSpPr>
        <p:spPr>
          <a:xfrm rot="19602026">
            <a:off x="3297280" y="1571067"/>
            <a:ext cx="75854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a:ea typeface="+mn-ea"/>
                <a:cs typeface="+mn-cs"/>
              </a:rPr>
              <a:t>Planning</a:t>
            </a:r>
          </a:p>
        </p:txBody>
      </p:sp>
      <p:sp>
        <p:nvSpPr>
          <p:cNvPr id="42" name="Tekstvak 41"/>
          <p:cNvSpPr txBox="1"/>
          <p:nvPr/>
        </p:nvSpPr>
        <p:spPr>
          <a:xfrm rot="19602026">
            <a:off x="3749897" y="1528291"/>
            <a:ext cx="96613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a:ea typeface="+mn-ea"/>
                <a:cs typeface="+mn-cs"/>
              </a:rPr>
              <a:t>Actie &amp; Observatie</a:t>
            </a:r>
          </a:p>
        </p:txBody>
      </p:sp>
      <p:sp>
        <p:nvSpPr>
          <p:cNvPr id="43" name="Tekstvak 42"/>
          <p:cNvSpPr txBox="1"/>
          <p:nvPr/>
        </p:nvSpPr>
        <p:spPr>
          <a:xfrm rot="19602026">
            <a:off x="4254880" y="1442840"/>
            <a:ext cx="122503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a:ea typeface="+mn-ea"/>
                <a:cs typeface="+mn-cs"/>
              </a:rPr>
              <a:t>Reflectie &amp; evaluatie</a:t>
            </a:r>
          </a:p>
        </p:txBody>
      </p:sp>
      <p:sp>
        <p:nvSpPr>
          <p:cNvPr id="44" name="Tekstvak 43"/>
          <p:cNvSpPr txBox="1"/>
          <p:nvPr/>
        </p:nvSpPr>
        <p:spPr>
          <a:xfrm>
            <a:off x="331097" y="4666129"/>
            <a:ext cx="7214895" cy="47737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2348759"/>
      </p:ext>
    </p:extLst>
  </p:cSld>
  <p:clrMapOvr>
    <a:masterClrMapping/>
  </p:clrMapOvr>
  <p:transition spd="slow" advTm="191105">
    <p:wipe/>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txBox="1">
            <a:spLocks/>
          </p:cNvSpPr>
          <p:nvPr/>
        </p:nvSpPr>
        <p:spPr>
          <a:xfrm>
            <a:off x="457200" y="206375"/>
            <a:ext cx="8229600" cy="85725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defTabSz="685783"/>
            <a:endParaRPr lang="nl-NL" dirty="0">
              <a:solidFill>
                <a:srgbClr val="FF0000"/>
              </a:solidFill>
              <a:latin typeface="Calibri Light" panose="020F0302020204030204"/>
            </a:endParaRPr>
          </a:p>
        </p:txBody>
      </p:sp>
      <p:sp>
        <p:nvSpPr>
          <p:cNvPr id="3" name="Titel 1"/>
          <p:cNvSpPr txBox="1">
            <a:spLocks/>
          </p:cNvSpPr>
          <p:nvPr/>
        </p:nvSpPr>
        <p:spPr>
          <a:xfrm>
            <a:off x="457200" y="0"/>
            <a:ext cx="8229600" cy="85725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defTabSz="685783"/>
            <a:endParaRPr lang="nl-NL" dirty="0">
              <a:solidFill>
                <a:srgbClr val="FF0000"/>
              </a:solidFill>
              <a:latin typeface="Calibri Light" panose="020F0302020204030204"/>
            </a:endParaRPr>
          </a:p>
        </p:txBody>
      </p:sp>
      <p:pic>
        <p:nvPicPr>
          <p:cNvPr id="4" name="Tijdelijke aanduiding voor inhoud 3"/>
          <p:cNvPicPr>
            <a:picLocks noChangeAspect="1"/>
          </p:cNvPicPr>
          <p:nvPr/>
        </p:nvPicPr>
        <p:blipFill>
          <a:blip r:embed="rId3"/>
          <a:stretch>
            <a:fillRect/>
          </a:stretch>
        </p:blipFill>
        <p:spPr>
          <a:xfrm>
            <a:off x="158363" y="1142845"/>
            <a:ext cx="8827274" cy="3368611"/>
          </a:xfrm>
          <a:prstGeom prst="rect">
            <a:avLst/>
          </a:prstGeom>
        </p:spPr>
      </p:pic>
      <p:grpSp>
        <p:nvGrpSpPr>
          <p:cNvPr id="10" name="Groep 9"/>
          <p:cNvGrpSpPr/>
          <p:nvPr/>
        </p:nvGrpSpPr>
        <p:grpSpPr>
          <a:xfrm>
            <a:off x="1746484" y="1246897"/>
            <a:ext cx="3716714" cy="567260"/>
            <a:chOff x="2269766" y="1432471"/>
            <a:chExt cx="3222433" cy="352466"/>
          </a:xfrm>
        </p:grpSpPr>
        <p:sp>
          <p:nvSpPr>
            <p:cNvPr id="5" name="Tekstvak 4"/>
            <p:cNvSpPr txBox="1"/>
            <p:nvPr/>
          </p:nvSpPr>
          <p:spPr>
            <a:xfrm rot="19408378">
              <a:off x="2269766" y="1569493"/>
              <a:ext cx="75854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a:ea typeface="+mn-ea"/>
                  <a:cs typeface="+mn-cs"/>
                </a:rPr>
                <a:t>Pre oriëntatie</a:t>
              </a:r>
            </a:p>
          </p:txBody>
        </p:sp>
        <p:sp>
          <p:nvSpPr>
            <p:cNvPr id="6" name="Tekstvak 5"/>
            <p:cNvSpPr txBox="1"/>
            <p:nvPr/>
          </p:nvSpPr>
          <p:spPr>
            <a:xfrm rot="19408378">
              <a:off x="2828351" y="1562836"/>
              <a:ext cx="75854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a:ea typeface="+mn-ea"/>
                  <a:cs typeface="+mn-cs"/>
                </a:rPr>
                <a:t>Oriëntatie</a:t>
              </a:r>
            </a:p>
          </p:txBody>
        </p:sp>
        <p:sp>
          <p:nvSpPr>
            <p:cNvPr id="7" name="Tekstvak 6"/>
            <p:cNvSpPr txBox="1"/>
            <p:nvPr/>
          </p:nvSpPr>
          <p:spPr>
            <a:xfrm rot="19408378">
              <a:off x="3309560" y="1560698"/>
              <a:ext cx="75854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a:ea typeface="+mn-ea"/>
                  <a:cs typeface="+mn-cs"/>
                </a:rPr>
                <a:t>Planning</a:t>
              </a:r>
            </a:p>
          </p:txBody>
        </p:sp>
        <p:sp>
          <p:nvSpPr>
            <p:cNvPr id="8" name="Tekstvak 7"/>
            <p:cNvSpPr txBox="1"/>
            <p:nvPr/>
          </p:nvSpPr>
          <p:spPr>
            <a:xfrm rot="19408378">
              <a:off x="3762177" y="1517922"/>
              <a:ext cx="96613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a:ea typeface="+mn-ea"/>
                  <a:cs typeface="+mn-cs"/>
                </a:rPr>
                <a:t>Actie &amp; Observatie</a:t>
              </a:r>
            </a:p>
          </p:txBody>
        </p:sp>
        <p:sp>
          <p:nvSpPr>
            <p:cNvPr id="9" name="Tekstvak 8"/>
            <p:cNvSpPr txBox="1"/>
            <p:nvPr/>
          </p:nvSpPr>
          <p:spPr>
            <a:xfrm rot="19408378">
              <a:off x="4267160" y="1432471"/>
              <a:ext cx="122503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a:ea typeface="+mn-ea"/>
                  <a:cs typeface="+mn-cs"/>
                </a:rPr>
                <a:t>Reflectie &amp; evaluatie</a:t>
              </a:r>
            </a:p>
          </p:txBody>
        </p:sp>
      </p:grpSp>
      <p:sp>
        <p:nvSpPr>
          <p:cNvPr id="11" name="Titel 1"/>
          <p:cNvSpPr txBox="1">
            <a:spLocks/>
          </p:cNvSpPr>
          <p:nvPr/>
        </p:nvSpPr>
        <p:spPr>
          <a:xfrm>
            <a:off x="564620" y="225135"/>
            <a:ext cx="7440928" cy="857250"/>
          </a:xfrm>
          <a:prstGeom prst="rect">
            <a:avLst/>
          </a:prstGeom>
        </p:spPr>
        <p:txBody>
          <a:bodyPr vert="horz" lIns="90000" tIns="45720" rIns="91440" bIns="45720" rtlCol="0" anchor="b">
            <a:normAutofit fontScale="67500" lnSpcReduction="20000"/>
          </a:bodyPr>
          <a:lstStyle>
            <a:lvl1pPr algn="ctr" defTabSz="457200" rtl="0" eaLnBrk="1" latinLnBrk="0" hangingPunct="1">
              <a:spcBef>
                <a:spcPct val="0"/>
              </a:spcBef>
              <a:buNone/>
              <a:defRPr sz="4500" b="1" kern="1200" baseline="0">
                <a:solidFill>
                  <a:srgbClr val="660066"/>
                </a:solidFill>
                <a:latin typeface="Arial"/>
                <a:ea typeface="+mj-ea"/>
                <a:cs typeface="Arial"/>
              </a:defRPr>
            </a:lvl1pPr>
          </a:lstStyle>
          <a:p>
            <a:r>
              <a:rPr lang="nl-NL" dirty="0"/>
              <a:t>Drie proceslijnen</a:t>
            </a:r>
            <a:br>
              <a:rPr lang="nl-NL" dirty="0"/>
            </a:br>
            <a:endParaRPr lang="nl-NL" dirty="0"/>
          </a:p>
        </p:txBody>
      </p:sp>
    </p:spTree>
    <p:extLst>
      <p:ext uri="{BB962C8B-B14F-4D97-AF65-F5344CB8AC3E}">
        <p14:creationId xmlns:p14="http://schemas.microsoft.com/office/powerpoint/2010/main" val="22335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txBox="1">
            <a:spLocks/>
          </p:cNvSpPr>
          <p:nvPr/>
        </p:nvSpPr>
        <p:spPr>
          <a:xfrm>
            <a:off x="457200" y="206375"/>
            <a:ext cx="8229600" cy="85725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nl-NL" sz="4500" b="0"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sp>
        <p:nvSpPr>
          <p:cNvPr id="3" name="Tijdelijke aanduiding voor inhoud 2"/>
          <p:cNvSpPr txBox="1">
            <a:spLocks/>
          </p:cNvSpPr>
          <p:nvPr/>
        </p:nvSpPr>
        <p:spPr>
          <a:xfrm>
            <a:off x="1097956" y="857250"/>
            <a:ext cx="6948088" cy="3562350"/>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Bepalen van het onderwerp</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Wijze waarop toegang wordt verkregen</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Setting</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Eigenaarschap, motivatie, samenwerking, duurzaamheid</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Relatieopbouw; elkaar leren kennen </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Afstemming context en facilitering door onderzoeker ‘</a:t>
            </a:r>
            <a:r>
              <a:rPr kumimoji="0" lang="nl-NL" sz="2000" b="0" i="1" u="none" strike="noStrike" kern="1200" cap="none" spc="0" normalizeH="0" baseline="0" noProof="0" dirty="0">
                <a:ln>
                  <a:noFill/>
                </a:ln>
                <a:solidFill>
                  <a:prstClr val="black"/>
                </a:solidFill>
                <a:effectLst/>
                <a:uLnTx/>
                <a:uFillTx/>
                <a:latin typeface="Calibri" panose="020F0502020204030204"/>
                <a:ea typeface="+mn-ea"/>
                <a:cs typeface="+mn-cs"/>
              </a:rPr>
              <a:t>Raamwerk </a:t>
            </a:r>
            <a:r>
              <a:rPr kumimoji="0" lang="nl-NL" sz="2000" b="0" i="1" u="none" strike="noStrike" kern="1200" cap="none" spc="0" normalizeH="0" baseline="0" noProof="0" dirty="0" err="1">
                <a:ln>
                  <a:noFill/>
                </a:ln>
                <a:solidFill>
                  <a:prstClr val="black"/>
                </a:solidFill>
                <a:effectLst/>
                <a:uLnTx/>
                <a:uFillTx/>
                <a:latin typeface="Calibri" panose="020F0502020204030204"/>
                <a:ea typeface="+mn-ea"/>
                <a:cs typeface="+mn-cs"/>
              </a:rPr>
              <a:t>Taking</a:t>
            </a:r>
            <a:r>
              <a:rPr kumimoji="0" lang="nl-NL" sz="2000" b="0" i="1" u="none" strike="noStrike" kern="1200" cap="none" spc="0" normalizeH="0" baseline="0" noProof="0" dirty="0">
                <a:ln>
                  <a:noFill/>
                </a:ln>
                <a:solidFill>
                  <a:prstClr val="black"/>
                </a:solidFill>
                <a:effectLst/>
                <a:uLnTx/>
                <a:uFillTx/>
                <a:latin typeface="Calibri" panose="020F0502020204030204"/>
                <a:ea typeface="+mn-ea"/>
                <a:cs typeface="+mn-cs"/>
              </a:rPr>
              <a:t> action for action’</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Samenwerkingsovereenkomst en 1</a:t>
            </a:r>
            <a:r>
              <a:rPr kumimoji="0" lang="nl-NL" sz="2000" b="0" i="0" u="none" strike="noStrike" kern="1200" cap="none" spc="0" normalizeH="0" baseline="30000" noProof="0" dirty="0">
                <a:ln>
                  <a:noFill/>
                </a:ln>
                <a:solidFill>
                  <a:prstClr val="black"/>
                </a:solidFill>
                <a:effectLst/>
                <a:uLnTx/>
                <a:uFillTx/>
                <a:latin typeface="Calibri" panose="020F0502020204030204"/>
                <a:ea typeface="+mn-ea"/>
                <a:cs typeface="+mn-cs"/>
              </a:rPr>
              <a:t>e</a:t>
            </a: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 actieonderzoeksgroep</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nl-NL" sz="2000" noProof="0" dirty="0">
                <a:solidFill>
                  <a:prstClr val="black"/>
                </a:solidFill>
                <a:latin typeface="Calibri" panose="020F0502020204030204"/>
              </a:rPr>
              <a:t>Goedkeuring ethiekcommissie/ WMO?</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Interne onderzoeker					Externe onderzoeker</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Intern met een extern perspectief</a:t>
            </a:r>
            <a:r>
              <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Extern met een intern perspectief</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itel 1"/>
          <p:cNvSpPr txBox="1">
            <a:spLocks/>
          </p:cNvSpPr>
          <p:nvPr/>
        </p:nvSpPr>
        <p:spPr>
          <a:xfrm>
            <a:off x="457200" y="0"/>
            <a:ext cx="8229600" cy="6731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nl-NL" sz="3000" b="1" dirty="0">
                <a:solidFill>
                  <a:srgbClr val="660066"/>
                </a:solidFill>
                <a:latin typeface="Arial"/>
                <a:cs typeface="Arial"/>
              </a:rPr>
              <a:t>Pre oriëntatiefase:</a:t>
            </a:r>
          </a:p>
        </p:txBody>
      </p:sp>
      <p:pic>
        <p:nvPicPr>
          <p:cNvPr id="5" name="Afbeelding 4"/>
          <p:cNvPicPr>
            <a:picLocks noChangeAspect="1"/>
          </p:cNvPicPr>
          <p:nvPr/>
        </p:nvPicPr>
        <p:blipFill>
          <a:blip r:embed="rId3"/>
          <a:stretch>
            <a:fillRect/>
          </a:stretch>
        </p:blipFill>
        <p:spPr>
          <a:xfrm>
            <a:off x="7024010" y="486518"/>
            <a:ext cx="1499892" cy="1154214"/>
          </a:xfrm>
          <a:prstGeom prst="rect">
            <a:avLst/>
          </a:prstGeom>
        </p:spPr>
      </p:pic>
      <p:pic>
        <p:nvPicPr>
          <p:cNvPr id="6" name="Afbeelding 5"/>
          <p:cNvPicPr>
            <a:picLocks noChangeAspect="1"/>
          </p:cNvPicPr>
          <p:nvPr/>
        </p:nvPicPr>
        <p:blipFill>
          <a:blip r:embed="rId4"/>
          <a:stretch>
            <a:fillRect/>
          </a:stretch>
        </p:blipFill>
        <p:spPr>
          <a:xfrm>
            <a:off x="7764723" y="1931687"/>
            <a:ext cx="1040501" cy="1040501"/>
          </a:xfrm>
          <a:prstGeom prst="rect">
            <a:avLst/>
          </a:prstGeom>
        </p:spPr>
      </p:pic>
      <p:pic>
        <p:nvPicPr>
          <p:cNvPr id="7" name="Afbeelding 6"/>
          <p:cNvPicPr>
            <a:picLocks noChangeAspect="1"/>
          </p:cNvPicPr>
          <p:nvPr/>
        </p:nvPicPr>
        <p:blipFill>
          <a:blip r:embed="rId5"/>
          <a:stretch>
            <a:fillRect/>
          </a:stretch>
        </p:blipFill>
        <p:spPr>
          <a:xfrm>
            <a:off x="7585316" y="3246392"/>
            <a:ext cx="1285316" cy="855320"/>
          </a:xfrm>
          <a:prstGeom prst="rect">
            <a:avLst/>
          </a:prstGeom>
        </p:spPr>
      </p:pic>
      <p:sp>
        <p:nvSpPr>
          <p:cNvPr id="8" name="Ovaal 7"/>
          <p:cNvSpPr/>
          <p:nvPr/>
        </p:nvSpPr>
        <p:spPr>
          <a:xfrm>
            <a:off x="1331258" y="2294403"/>
            <a:ext cx="4034117" cy="524435"/>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6284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txBox="1">
            <a:spLocks/>
          </p:cNvSpPr>
          <p:nvPr/>
        </p:nvSpPr>
        <p:spPr>
          <a:xfrm>
            <a:off x="457200" y="206375"/>
            <a:ext cx="8229600" cy="85725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nl-NL" sz="4500" b="0"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sp>
        <p:nvSpPr>
          <p:cNvPr id="3" name="Titel 1"/>
          <p:cNvSpPr txBox="1">
            <a:spLocks/>
          </p:cNvSpPr>
          <p:nvPr/>
        </p:nvSpPr>
        <p:spPr>
          <a:xfrm>
            <a:off x="457200" y="0"/>
            <a:ext cx="8229600" cy="85725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nl-NL" sz="3000" b="1" dirty="0">
                <a:solidFill>
                  <a:srgbClr val="660066"/>
                </a:solidFill>
                <a:latin typeface="Arial"/>
                <a:cs typeface="Arial"/>
              </a:rPr>
              <a:t>Oriëntatiefase:</a:t>
            </a:r>
          </a:p>
        </p:txBody>
      </p:sp>
      <p:sp>
        <p:nvSpPr>
          <p:cNvPr id="4" name="Rechthoek 3"/>
          <p:cNvSpPr/>
          <p:nvPr/>
        </p:nvSpPr>
        <p:spPr>
          <a:xfrm>
            <a:off x="878681" y="1270000"/>
            <a:ext cx="7072312" cy="3046988"/>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Verkenning huidige (en wenselijke) situatie m.b.t. thematiek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Doel: hiaten/verbeterpunten belichten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Stakeholder analyse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FF0000"/>
                </a:solidFill>
                <a:effectLst/>
                <a:uLnTx/>
                <a:uFillTx/>
                <a:latin typeface="Calibri" panose="020F0502020204030204"/>
                <a:ea typeface="+mn-ea"/>
                <a:cs typeface="+mn-cs"/>
              </a:rPr>
              <a:t>Vraagstelling - dataverzameling – data analyse - resultaten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AO groepsleden benaderen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(Potentieel) Acties bepalen</a:t>
            </a:r>
          </a:p>
        </p:txBody>
      </p:sp>
      <p:grpSp>
        <p:nvGrpSpPr>
          <p:cNvPr id="5" name="Groep 4"/>
          <p:cNvGrpSpPr/>
          <p:nvPr/>
        </p:nvGrpSpPr>
        <p:grpSpPr>
          <a:xfrm>
            <a:off x="7262276" y="2316238"/>
            <a:ext cx="1811084" cy="2571072"/>
            <a:chOff x="7262276" y="2316238"/>
            <a:chExt cx="1811084" cy="2571072"/>
          </a:xfrm>
        </p:grpSpPr>
        <p:pic>
          <p:nvPicPr>
            <p:cNvPr id="6" name="Afbeelding 5"/>
            <p:cNvPicPr>
              <a:picLocks noChangeAspect="1"/>
            </p:cNvPicPr>
            <p:nvPr/>
          </p:nvPicPr>
          <p:blipFill rotWithShape="1">
            <a:blip r:embed="rId2"/>
            <a:srcRect l="15372" t="14967" r="15889" b="15132"/>
            <a:stretch/>
          </p:blipFill>
          <p:spPr>
            <a:xfrm>
              <a:off x="7262276" y="2316238"/>
              <a:ext cx="1811084" cy="1082565"/>
            </a:xfrm>
            <a:prstGeom prst="rect">
              <a:avLst/>
            </a:prstGeom>
          </p:spPr>
        </p:pic>
        <p:pic>
          <p:nvPicPr>
            <p:cNvPr id="7" name="Afbeelding 6"/>
            <p:cNvPicPr>
              <a:picLocks noChangeAspect="1"/>
            </p:cNvPicPr>
            <p:nvPr/>
          </p:nvPicPr>
          <p:blipFill rotWithShape="1">
            <a:blip r:embed="rId3"/>
            <a:srcRect b="46207"/>
            <a:stretch/>
          </p:blipFill>
          <p:spPr>
            <a:xfrm>
              <a:off x="7262276" y="3390899"/>
              <a:ext cx="1714500" cy="1496411"/>
            </a:xfrm>
            <a:prstGeom prst="rect">
              <a:avLst/>
            </a:prstGeom>
          </p:spPr>
        </p:pic>
      </p:grpSp>
    </p:spTree>
    <p:extLst>
      <p:ext uri="{BB962C8B-B14F-4D97-AF65-F5344CB8AC3E}">
        <p14:creationId xmlns:p14="http://schemas.microsoft.com/office/powerpoint/2010/main" val="327113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hthoek 85">
            <a:extLst>
              <a:ext uri="{FF2B5EF4-FFF2-40B4-BE49-F238E27FC236}">
                <a16:creationId xmlns:a16="http://schemas.microsoft.com/office/drawing/2014/main" id="{E28EFA51-258E-374C-AF2A-5F86682AB5F1}"/>
              </a:ext>
            </a:extLst>
          </p:cNvPr>
          <p:cNvSpPr/>
          <p:nvPr/>
        </p:nvSpPr>
        <p:spPr>
          <a:xfrm>
            <a:off x="0" y="0"/>
            <a:ext cx="9144000" cy="51435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prstClr val="white"/>
              </a:solidFill>
              <a:effectLst/>
              <a:uLnTx/>
              <a:uFillTx/>
              <a:latin typeface="Garamond"/>
              <a:ea typeface="+mn-ea"/>
              <a:cs typeface="+mn-cs"/>
            </a:endParaRPr>
          </a:p>
        </p:txBody>
      </p:sp>
      <p:grpSp>
        <p:nvGrpSpPr>
          <p:cNvPr id="44" name="Groep 43">
            <a:extLst>
              <a:ext uri="{FF2B5EF4-FFF2-40B4-BE49-F238E27FC236}">
                <a16:creationId xmlns:a16="http://schemas.microsoft.com/office/drawing/2014/main" id="{88A502FB-7108-6340-B458-D4578EE6339D}"/>
              </a:ext>
            </a:extLst>
          </p:cNvPr>
          <p:cNvGrpSpPr/>
          <p:nvPr/>
        </p:nvGrpSpPr>
        <p:grpSpPr>
          <a:xfrm>
            <a:off x="683111" y="1909788"/>
            <a:ext cx="2169418" cy="986562"/>
            <a:chOff x="1293848" y="2034529"/>
            <a:chExt cx="2892557" cy="1315416"/>
          </a:xfrm>
        </p:grpSpPr>
        <p:sp>
          <p:nvSpPr>
            <p:cNvPr id="42" name="Afgeronde rechthoek 41">
              <a:extLst>
                <a:ext uri="{FF2B5EF4-FFF2-40B4-BE49-F238E27FC236}">
                  <a16:creationId xmlns:a16="http://schemas.microsoft.com/office/drawing/2014/main" id="{087F07DA-10F0-C248-AF1B-B6358D48F757}"/>
                </a:ext>
              </a:extLst>
            </p:cNvPr>
            <p:cNvSpPr/>
            <p:nvPr/>
          </p:nvSpPr>
          <p:spPr>
            <a:xfrm>
              <a:off x="1293848" y="2034529"/>
              <a:ext cx="2842572" cy="1141292"/>
            </a:xfrm>
            <a:prstGeom prst="roundRect">
              <a:avLst/>
            </a:prstGeom>
            <a:solidFill>
              <a:srgbClr val="FFF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Garamond"/>
                <a:ea typeface="+mn-ea"/>
                <a:cs typeface="+mn-cs"/>
              </a:endParaRPr>
            </a:p>
          </p:txBody>
        </p:sp>
        <p:pic>
          <p:nvPicPr>
            <p:cNvPr id="5" name="Afbeelding 4">
              <a:extLst>
                <a:ext uri="{FF2B5EF4-FFF2-40B4-BE49-F238E27FC236}">
                  <a16:creationId xmlns:a16="http://schemas.microsoft.com/office/drawing/2014/main" id="{36B0F2CF-88BA-1C46-A73C-E34BBFF840A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8899" y1="30405" x2="28899" y2="30405"/>
                          <a14:foregroundMark x1="67431" y1="26351" x2="67431" y2="26351"/>
                          <a14:foregroundMark x1="55505" y1="19595" x2="55505" y2="19595"/>
                          <a14:foregroundMark x1="62844" y1="51351" x2="62844" y2="51351"/>
                        </a14:backgroundRemoval>
                      </a14:imgEffect>
                    </a14:imgLayer>
                  </a14:imgProps>
                </a:ext>
              </a:extLst>
            </a:blip>
            <a:stretch>
              <a:fillRect/>
            </a:stretch>
          </p:blipFill>
          <p:spPr>
            <a:xfrm>
              <a:off x="1373951" y="2191973"/>
              <a:ext cx="1149307" cy="780263"/>
            </a:xfrm>
            <a:prstGeom prst="rect">
              <a:avLst/>
            </a:prstGeom>
          </p:spPr>
        </p:pic>
        <p:sp>
          <p:nvSpPr>
            <p:cNvPr id="38" name="Tekstvak 37">
              <a:extLst>
                <a:ext uri="{FF2B5EF4-FFF2-40B4-BE49-F238E27FC236}">
                  <a16:creationId xmlns:a16="http://schemas.microsoft.com/office/drawing/2014/main" id="{E21539D2-2529-E64C-8587-D803D6697C85}"/>
                </a:ext>
              </a:extLst>
            </p:cNvPr>
            <p:cNvSpPr txBox="1"/>
            <p:nvPr/>
          </p:nvSpPr>
          <p:spPr>
            <a:xfrm>
              <a:off x="2591781" y="2118838"/>
              <a:ext cx="1594624" cy="1231107"/>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Garamond"/>
                  <a:ea typeface="+mn-ea"/>
                  <a:cs typeface="+mn-cs"/>
                </a:rPr>
                <a:t>Begrip van andermans perspectief</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black"/>
                </a:solidFill>
                <a:effectLst/>
                <a:uLnTx/>
                <a:uFillTx/>
                <a:latin typeface="Garamond"/>
                <a:ea typeface="+mn-ea"/>
                <a:cs typeface="+mn-cs"/>
              </a:endParaRPr>
            </a:p>
          </p:txBody>
        </p:sp>
      </p:grpSp>
      <p:grpSp>
        <p:nvGrpSpPr>
          <p:cNvPr id="43" name="Groep 42">
            <a:extLst>
              <a:ext uri="{FF2B5EF4-FFF2-40B4-BE49-F238E27FC236}">
                <a16:creationId xmlns:a16="http://schemas.microsoft.com/office/drawing/2014/main" id="{AB782284-467A-3E4F-98D7-3D06C7FBB2C7}"/>
              </a:ext>
            </a:extLst>
          </p:cNvPr>
          <p:cNvGrpSpPr/>
          <p:nvPr/>
        </p:nvGrpSpPr>
        <p:grpSpPr>
          <a:xfrm>
            <a:off x="509645" y="792373"/>
            <a:ext cx="2156559" cy="994904"/>
            <a:chOff x="631286" y="689683"/>
            <a:chExt cx="2875412" cy="1326538"/>
          </a:xfrm>
        </p:grpSpPr>
        <p:sp>
          <p:nvSpPr>
            <p:cNvPr id="39" name="Afgeronde rechthoek 38">
              <a:extLst>
                <a:ext uri="{FF2B5EF4-FFF2-40B4-BE49-F238E27FC236}">
                  <a16:creationId xmlns:a16="http://schemas.microsoft.com/office/drawing/2014/main" id="{32AFE69A-BA55-C045-A622-C4FF79CF33A7}"/>
                </a:ext>
              </a:extLst>
            </p:cNvPr>
            <p:cNvSpPr/>
            <p:nvPr/>
          </p:nvSpPr>
          <p:spPr>
            <a:xfrm>
              <a:off x="664126" y="689683"/>
              <a:ext cx="2842572" cy="114129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Garamond"/>
                <a:ea typeface="+mn-ea"/>
                <a:cs typeface="+mn-cs"/>
              </a:endParaRPr>
            </a:p>
          </p:txBody>
        </p:sp>
        <p:sp>
          <p:nvSpPr>
            <p:cNvPr id="19" name="Tekstvak 18">
              <a:extLst>
                <a:ext uri="{FF2B5EF4-FFF2-40B4-BE49-F238E27FC236}">
                  <a16:creationId xmlns:a16="http://schemas.microsoft.com/office/drawing/2014/main" id="{FDF37C8A-4E5F-3643-A4CE-46C38E838212}"/>
                </a:ext>
              </a:extLst>
            </p:cNvPr>
            <p:cNvSpPr txBox="1"/>
            <p:nvPr/>
          </p:nvSpPr>
          <p:spPr>
            <a:xfrm>
              <a:off x="1637125" y="785114"/>
              <a:ext cx="1625584" cy="123110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Garamond"/>
                  <a:ea typeface="+mn-ea"/>
                  <a:cs typeface="+mn-cs"/>
                </a:rPr>
                <a:t>Herkenning van eigen perspectief</a:t>
              </a: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black"/>
                </a:solidFill>
                <a:effectLst/>
                <a:uLnTx/>
                <a:uFillTx/>
                <a:latin typeface="Garamond"/>
                <a:ea typeface="+mn-ea"/>
                <a:cs typeface="+mn-cs"/>
              </a:endParaRPr>
            </a:p>
          </p:txBody>
        </p:sp>
        <p:pic>
          <p:nvPicPr>
            <p:cNvPr id="40" name="Afbeelding 39">
              <a:extLst>
                <a:ext uri="{FF2B5EF4-FFF2-40B4-BE49-F238E27FC236}">
                  <a16:creationId xmlns:a16="http://schemas.microsoft.com/office/drawing/2014/main" id="{7B1E1D97-4F8C-674D-B01D-2188A12D798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8246" y1="84112" x2="48246" y2="84112"/>
                          <a14:foregroundMark x1="51316" y1="77570" x2="51316" y2="77570"/>
                          <a14:foregroundMark x1="49561" y1="73364" x2="49561" y2="73364"/>
                        </a14:backgroundRemoval>
                      </a14:imgEffect>
                    </a14:imgLayer>
                  </a14:imgProps>
                </a:ext>
              </a:extLst>
            </a:blip>
            <a:stretch>
              <a:fillRect/>
            </a:stretch>
          </p:blipFill>
          <p:spPr>
            <a:xfrm>
              <a:off x="631286" y="692471"/>
              <a:ext cx="1005839" cy="944077"/>
            </a:xfrm>
            <a:prstGeom prst="rect">
              <a:avLst/>
            </a:prstGeom>
          </p:spPr>
        </p:pic>
      </p:grpSp>
      <p:sp>
        <p:nvSpPr>
          <p:cNvPr id="41" name="Gekromde pijl links 40">
            <a:extLst>
              <a:ext uri="{FF2B5EF4-FFF2-40B4-BE49-F238E27FC236}">
                <a16:creationId xmlns:a16="http://schemas.microsoft.com/office/drawing/2014/main" id="{3A2E35C5-9E5B-1B4E-9D3C-036BC60DAA3C}"/>
              </a:ext>
            </a:extLst>
          </p:cNvPr>
          <p:cNvSpPr/>
          <p:nvPr/>
        </p:nvSpPr>
        <p:spPr>
          <a:xfrm rot="5400000" flipV="1">
            <a:off x="3235288" y="719591"/>
            <a:ext cx="2949320" cy="3238032"/>
          </a:xfrm>
          <a:prstGeom prst="curvedLeftArrow">
            <a:avLst>
              <a:gd name="adj1" fmla="val 7810"/>
              <a:gd name="adj2" fmla="val 50000"/>
              <a:gd name="adj3" fmla="val 266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prstClr val="black"/>
              </a:solidFill>
              <a:effectLst/>
              <a:uLnTx/>
              <a:uFillTx/>
              <a:latin typeface="Garamond"/>
              <a:ea typeface="+mn-ea"/>
              <a:cs typeface="+mn-cs"/>
            </a:endParaRPr>
          </a:p>
        </p:txBody>
      </p:sp>
      <p:grpSp>
        <p:nvGrpSpPr>
          <p:cNvPr id="54" name="Groep 53">
            <a:extLst>
              <a:ext uri="{FF2B5EF4-FFF2-40B4-BE49-F238E27FC236}">
                <a16:creationId xmlns:a16="http://schemas.microsoft.com/office/drawing/2014/main" id="{84126589-25D3-3E41-8DD9-0908130E211C}"/>
              </a:ext>
            </a:extLst>
          </p:cNvPr>
          <p:cNvGrpSpPr/>
          <p:nvPr/>
        </p:nvGrpSpPr>
        <p:grpSpPr>
          <a:xfrm>
            <a:off x="3392559" y="4004069"/>
            <a:ext cx="2131929" cy="855969"/>
            <a:chOff x="3023402" y="2379794"/>
            <a:chExt cx="2842572" cy="1141292"/>
          </a:xfrm>
          <a:solidFill>
            <a:srgbClr val="F3CCDA"/>
          </a:solidFill>
        </p:grpSpPr>
        <p:grpSp>
          <p:nvGrpSpPr>
            <p:cNvPr id="45" name="Groep 44">
              <a:extLst>
                <a:ext uri="{FF2B5EF4-FFF2-40B4-BE49-F238E27FC236}">
                  <a16:creationId xmlns:a16="http://schemas.microsoft.com/office/drawing/2014/main" id="{6DD1D588-8D18-1246-B1B1-CBE0A8DC1381}"/>
                </a:ext>
              </a:extLst>
            </p:cNvPr>
            <p:cNvGrpSpPr/>
            <p:nvPr/>
          </p:nvGrpSpPr>
          <p:grpSpPr>
            <a:xfrm>
              <a:off x="3023402" y="2379794"/>
              <a:ext cx="2842572" cy="1141292"/>
              <a:chOff x="1293848" y="2034529"/>
              <a:chExt cx="2842572" cy="1141292"/>
            </a:xfrm>
            <a:grpFill/>
          </p:grpSpPr>
          <p:sp>
            <p:nvSpPr>
              <p:cNvPr id="46" name="Afgeronde rechthoek 45">
                <a:extLst>
                  <a:ext uri="{FF2B5EF4-FFF2-40B4-BE49-F238E27FC236}">
                    <a16:creationId xmlns:a16="http://schemas.microsoft.com/office/drawing/2014/main" id="{5ADD5C22-5EE5-E745-8597-CA1F041854B1}"/>
                  </a:ext>
                </a:extLst>
              </p:cNvPr>
              <p:cNvSpPr/>
              <p:nvPr/>
            </p:nvSpPr>
            <p:spPr>
              <a:xfrm>
                <a:off x="1293848" y="2034529"/>
                <a:ext cx="2842572" cy="114129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Garamond"/>
                  <a:ea typeface="+mn-ea"/>
                  <a:cs typeface="+mn-cs"/>
                </a:endParaRPr>
              </a:p>
            </p:txBody>
          </p:sp>
          <p:sp>
            <p:nvSpPr>
              <p:cNvPr id="48" name="Tekstvak 47">
                <a:extLst>
                  <a:ext uri="{FF2B5EF4-FFF2-40B4-BE49-F238E27FC236}">
                    <a16:creationId xmlns:a16="http://schemas.microsoft.com/office/drawing/2014/main" id="{2E163B27-D0F7-3243-AEA1-D4ADE935C34F}"/>
                  </a:ext>
                </a:extLst>
              </p:cNvPr>
              <p:cNvSpPr txBox="1"/>
              <p:nvPr/>
            </p:nvSpPr>
            <p:spPr>
              <a:xfrm>
                <a:off x="1429303" y="2137064"/>
                <a:ext cx="1594624" cy="954108"/>
              </a:xfrm>
              <a:prstGeom prst="rect">
                <a:avLst/>
              </a:prstGeom>
              <a:grp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Garamond"/>
                    <a:ea typeface="+mn-ea"/>
                    <a:cs typeface="+mn-cs"/>
                  </a:rPr>
                  <a:t>Verbreding van eigen perspectief</a:t>
                </a:r>
              </a:p>
            </p:txBody>
          </p:sp>
        </p:grpSp>
        <p:pic>
          <p:nvPicPr>
            <p:cNvPr id="53" name="Afbeelding 52">
              <a:extLst>
                <a:ext uri="{FF2B5EF4-FFF2-40B4-BE49-F238E27FC236}">
                  <a16:creationId xmlns:a16="http://schemas.microsoft.com/office/drawing/2014/main" id="{5F4C8AB8-5183-374C-80D7-6359C13C022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8580" r="89941">
                          <a14:foregroundMark x1="20710" y1="24545" x2="20710" y2="24545"/>
                          <a14:foregroundMark x1="8580" y1="51212" x2="8580" y2="51212"/>
                          <a14:foregroundMark x1="20710" y1="76970" x2="20710" y2="76970"/>
                          <a14:foregroundMark x1="45266" y1="86061" x2="45266" y2="86061"/>
                          <a14:foregroundMark x1="72781" y1="76970" x2="72781" y2="76970"/>
                          <a14:foregroundMark x1="80769" y1="53030" x2="80769" y2="53030"/>
                          <a14:foregroundMark x1="71006" y1="24545" x2="71006" y2="24545"/>
                          <a14:foregroundMark x1="44379" y1="51212" x2="44379" y2="51212"/>
                          <a14:foregroundMark x1="46746" y1="49697" x2="46746" y2="49697"/>
                        </a14:backgroundRemoval>
                      </a14:imgEffect>
                    </a14:imgLayer>
                  </a14:imgProps>
                </a:ext>
              </a:extLst>
            </a:blip>
            <a:stretch>
              <a:fillRect/>
            </a:stretch>
          </p:blipFill>
          <p:spPr>
            <a:xfrm>
              <a:off x="4753481" y="2450243"/>
              <a:ext cx="1042421" cy="1017750"/>
            </a:xfrm>
            <a:prstGeom prst="rect">
              <a:avLst/>
            </a:prstGeom>
            <a:grpFill/>
          </p:spPr>
        </p:pic>
      </p:grpSp>
      <p:grpSp>
        <p:nvGrpSpPr>
          <p:cNvPr id="62" name="Groep 61">
            <a:extLst>
              <a:ext uri="{FF2B5EF4-FFF2-40B4-BE49-F238E27FC236}">
                <a16:creationId xmlns:a16="http://schemas.microsoft.com/office/drawing/2014/main" id="{F0CC32D1-2133-C048-8EE5-EF193086AB7D}"/>
              </a:ext>
            </a:extLst>
          </p:cNvPr>
          <p:cNvGrpSpPr/>
          <p:nvPr/>
        </p:nvGrpSpPr>
        <p:grpSpPr>
          <a:xfrm>
            <a:off x="1002276" y="3016625"/>
            <a:ext cx="2390283" cy="855969"/>
            <a:chOff x="1311043" y="5261713"/>
            <a:chExt cx="3364217" cy="1141292"/>
          </a:xfrm>
        </p:grpSpPr>
        <p:sp>
          <p:nvSpPr>
            <p:cNvPr id="58" name="Afgeronde rechthoek 57">
              <a:extLst>
                <a:ext uri="{FF2B5EF4-FFF2-40B4-BE49-F238E27FC236}">
                  <a16:creationId xmlns:a16="http://schemas.microsoft.com/office/drawing/2014/main" id="{99378EFB-F9D7-1F4E-87DD-C0343630211F}"/>
                </a:ext>
              </a:extLst>
            </p:cNvPr>
            <p:cNvSpPr/>
            <p:nvPr/>
          </p:nvSpPr>
          <p:spPr>
            <a:xfrm>
              <a:off x="1311043" y="5261713"/>
              <a:ext cx="3338746" cy="1141292"/>
            </a:xfrm>
            <a:prstGeom prst="roundRect">
              <a:avLst/>
            </a:prstGeom>
            <a:solidFill>
              <a:srgbClr val="B0E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Garamond"/>
                <a:ea typeface="+mn-ea"/>
                <a:cs typeface="+mn-cs"/>
              </a:endParaRPr>
            </a:p>
          </p:txBody>
        </p:sp>
        <p:pic>
          <p:nvPicPr>
            <p:cNvPr id="60" name="Afbeelding 59">
              <a:extLst>
                <a:ext uri="{FF2B5EF4-FFF2-40B4-BE49-F238E27FC236}">
                  <a16:creationId xmlns:a16="http://schemas.microsoft.com/office/drawing/2014/main" id="{A292BD7D-D208-E342-A28B-0AE28B116B2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7863" y1="42453" x2="47863" y2="42453"/>
                        </a14:backgroundRemoval>
                      </a14:imgEffect>
                    </a14:imgLayer>
                  </a14:imgProps>
                </a:ext>
              </a:extLst>
            </a:blip>
            <a:stretch>
              <a:fillRect/>
            </a:stretch>
          </p:blipFill>
          <p:spPr>
            <a:xfrm>
              <a:off x="1317530" y="5330020"/>
              <a:ext cx="1042428" cy="944421"/>
            </a:xfrm>
            <a:prstGeom prst="rect">
              <a:avLst/>
            </a:prstGeom>
          </p:spPr>
        </p:pic>
        <p:sp>
          <p:nvSpPr>
            <p:cNvPr id="61" name="Tekstvak 60">
              <a:extLst>
                <a:ext uri="{FF2B5EF4-FFF2-40B4-BE49-F238E27FC236}">
                  <a16:creationId xmlns:a16="http://schemas.microsoft.com/office/drawing/2014/main" id="{445FBB9F-AA0A-2A45-B43A-EA16087DAB5A}"/>
                </a:ext>
              </a:extLst>
            </p:cNvPr>
            <p:cNvSpPr txBox="1"/>
            <p:nvPr/>
          </p:nvSpPr>
          <p:spPr>
            <a:xfrm>
              <a:off x="2143419" y="5383613"/>
              <a:ext cx="2531841" cy="95410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Garamond"/>
                  <a:ea typeface="+mn-ea"/>
                  <a:cs typeface="+mn-cs"/>
                </a:rPr>
                <a:t>Begrip van het systeem waarin de problematiek is ingebed</a:t>
              </a:r>
            </a:p>
          </p:txBody>
        </p:sp>
      </p:grpSp>
      <p:grpSp>
        <p:nvGrpSpPr>
          <p:cNvPr id="77" name="Groep 76">
            <a:extLst>
              <a:ext uri="{FF2B5EF4-FFF2-40B4-BE49-F238E27FC236}">
                <a16:creationId xmlns:a16="http://schemas.microsoft.com/office/drawing/2014/main" id="{DBFF6A4A-CF1B-7945-8712-115BD84459DA}"/>
              </a:ext>
            </a:extLst>
          </p:cNvPr>
          <p:cNvGrpSpPr/>
          <p:nvPr/>
        </p:nvGrpSpPr>
        <p:grpSpPr>
          <a:xfrm>
            <a:off x="5518733" y="3026314"/>
            <a:ext cx="2131929" cy="855969"/>
            <a:chOff x="7422478" y="4020240"/>
            <a:chExt cx="2842572" cy="1141292"/>
          </a:xfrm>
        </p:grpSpPr>
        <p:grpSp>
          <p:nvGrpSpPr>
            <p:cNvPr id="64" name="Groep 63">
              <a:extLst>
                <a:ext uri="{FF2B5EF4-FFF2-40B4-BE49-F238E27FC236}">
                  <a16:creationId xmlns:a16="http://schemas.microsoft.com/office/drawing/2014/main" id="{8162B5E4-C9A5-C841-B14C-10DE67D3D59F}"/>
                </a:ext>
              </a:extLst>
            </p:cNvPr>
            <p:cNvGrpSpPr/>
            <p:nvPr/>
          </p:nvGrpSpPr>
          <p:grpSpPr>
            <a:xfrm>
              <a:off x="7422478" y="4020240"/>
              <a:ext cx="2842572" cy="1141292"/>
              <a:chOff x="1293848" y="2034529"/>
              <a:chExt cx="2842572" cy="1141292"/>
            </a:xfrm>
            <a:solidFill>
              <a:srgbClr val="F3CCDA"/>
            </a:solidFill>
          </p:grpSpPr>
          <p:sp>
            <p:nvSpPr>
              <p:cNvPr id="66" name="Afgeronde rechthoek 65">
                <a:extLst>
                  <a:ext uri="{FF2B5EF4-FFF2-40B4-BE49-F238E27FC236}">
                    <a16:creationId xmlns:a16="http://schemas.microsoft.com/office/drawing/2014/main" id="{6BAFBB1D-92DA-A345-82BD-91E76576BC84}"/>
                  </a:ext>
                </a:extLst>
              </p:cNvPr>
              <p:cNvSpPr/>
              <p:nvPr/>
            </p:nvSpPr>
            <p:spPr>
              <a:xfrm>
                <a:off x="1293848" y="2034529"/>
                <a:ext cx="2842572" cy="114129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Garamond"/>
                  <a:ea typeface="+mn-ea"/>
                  <a:cs typeface="+mn-cs"/>
                </a:endParaRPr>
              </a:p>
            </p:txBody>
          </p:sp>
          <p:sp>
            <p:nvSpPr>
              <p:cNvPr id="67" name="Tekstvak 66">
                <a:extLst>
                  <a:ext uri="{FF2B5EF4-FFF2-40B4-BE49-F238E27FC236}">
                    <a16:creationId xmlns:a16="http://schemas.microsoft.com/office/drawing/2014/main" id="{65ABA5D8-9AD5-AE49-88CD-1D01E0C4D31C}"/>
                  </a:ext>
                </a:extLst>
              </p:cNvPr>
              <p:cNvSpPr txBox="1"/>
              <p:nvPr/>
            </p:nvSpPr>
            <p:spPr>
              <a:xfrm>
                <a:off x="1429303" y="2371286"/>
                <a:ext cx="1594624" cy="400109"/>
              </a:xfrm>
              <a:prstGeom prst="rect">
                <a:avLst/>
              </a:prstGeom>
              <a:solidFill>
                <a:srgbClr val="00B0F0"/>
              </a:solid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Garamond"/>
                    <a:ea typeface="+mn-ea"/>
                    <a:cs typeface="+mn-cs"/>
                  </a:rPr>
                  <a:t>Creativiteit</a:t>
                </a:r>
              </a:p>
            </p:txBody>
          </p:sp>
        </p:grpSp>
        <p:pic>
          <p:nvPicPr>
            <p:cNvPr id="68" name="Afbeelding 67">
              <a:extLst>
                <a:ext uri="{FF2B5EF4-FFF2-40B4-BE49-F238E27FC236}">
                  <a16:creationId xmlns:a16="http://schemas.microsoft.com/office/drawing/2014/main" id="{9BE3E40B-02B7-BF48-ACF2-22115D56EC0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28723" y1="21875" x2="28723" y2="21875"/>
                        </a14:backgroundRemoval>
                      </a14:imgEffect>
                    </a14:imgLayer>
                  </a14:imgProps>
                </a:ext>
              </a:extLst>
            </a:blip>
            <a:stretch>
              <a:fillRect/>
            </a:stretch>
          </p:blipFill>
          <p:spPr>
            <a:xfrm>
              <a:off x="8988951" y="4020240"/>
              <a:ext cx="1117516" cy="1141292"/>
            </a:xfrm>
            <a:prstGeom prst="rect">
              <a:avLst/>
            </a:prstGeom>
          </p:spPr>
        </p:pic>
      </p:grpSp>
      <p:grpSp>
        <p:nvGrpSpPr>
          <p:cNvPr id="78" name="Groep 77">
            <a:extLst>
              <a:ext uri="{FF2B5EF4-FFF2-40B4-BE49-F238E27FC236}">
                <a16:creationId xmlns:a16="http://schemas.microsoft.com/office/drawing/2014/main" id="{B18A16BB-B59C-D84A-8A19-8369886AEEFA}"/>
              </a:ext>
            </a:extLst>
          </p:cNvPr>
          <p:cNvGrpSpPr/>
          <p:nvPr/>
        </p:nvGrpSpPr>
        <p:grpSpPr>
          <a:xfrm>
            <a:off x="5930413" y="1816283"/>
            <a:ext cx="2131930" cy="933368"/>
            <a:chOff x="7930548" y="2596506"/>
            <a:chExt cx="2842573" cy="1244491"/>
          </a:xfrm>
        </p:grpSpPr>
        <p:grpSp>
          <p:nvGrpSpPr>
            <p:cNvPr id="73" name="Groep 72">
              <a:extLst>
                <a:ext uri="{FF2B5EF4-FFF2-40B4-BE49-F238E27FC236}">
                  <a16:creationId xmlns:a16="http://schemas.microsoft.com/office/drawing/2014/main" id="{BD745A14-FE0D-1D47-9726-C2439708F6E7}"/>
                </a:ext>
              </a:extLst>
            </p:cNvPr>
            <p:cNvGrpSpPr/>
            <p:nvPr/>
          </p:nvGrpSpPr>
          <p:grpSpPr>
            <a:xfrm>
              <a:off x="7930548" y="2699705"/>
              <a:ext cx="2842572" cy="1141292"/>
              <a:chOff x="1293848" y="2034529"/>
              <a:chExt cx="2842572" cy="1141292"/>
            </a:xfrm>
            <a:solidFill>
              <a:srgbClr val="E95671"/>
            </a:solidFill>
          </p:grpSpPr>
          <p:sp>
            <p:nvSpPr>
              <p:cNvPr id="74" name="Afgeronde rechthoek 73">
                <a:extLst>
                  <a:ext uri="{FF2B5EF4-FFF2-40B4-BE49-F238E27FC236}">
                    <a16:creationId xmlns:a16="http://schemas.microsoft.com/office/drawing/2014/main" id="{E3053682-D357-EA4D-9DDD-3C50B993A789}"/>
                  </a:ext>
                </a:extLst>
              </p:cNvPr>
              <p:cNvSpPr/>
              <p:nvPr/>
            </p:nvSpPr>
            <p:spPr>
              <a:xfrm>
                <a:off x="1293848" y="2034529"/>
                <a:ext cx="2842572" cy="114129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Garamond"/>
                  <a:ea typeface="+mn-ea"/>
                  <a:cs typeface="+mn-cs"/>
                </a:endParaRPr>
              </a:p>
            </p:txBody>
          </p:sp>
          <p:sp>
            <p:nvSpPr>
              <p:cNvPr id="75" name="Tekstvak 74">
                <a:extLst>
                  <a:ext uri="{FF2B5EF4-FFF2-40B4-BE49-F238E27FC236}">
                    <a16:creationId xmlns:a16="http://schemas.microsoft.com/office/drawing/2014/main" id="{F18AA72A-DDB3-1242-9CE0-FA5667AFF108}"/>
                  </a:ext>
                </a:extLst>
              </p:cNvPr>
              <p:cNvSpPr txBox="1"/>
              <p:nvPr/>
            </p:nvSpPr>
            <p:spPr>
              <a:xfrm>
                <a:off x="1356623" y="2244913"/>
                <a:ext cx="1594624" cy="677108"/>
              </a:xfrm>
              <a:prstGeom prst="rect">
                <a:avLst/>
              </a:prstGeom>
              <a:grp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err="1">
                    <a:ln>
                      <a:noFill/>
                    </a:ln>
                    <a:solidFill>
                      <a:prstClr val="black"/>
                    </a:solidFill>
                    <a:effectLst/>
                    <a:uLnTx/>
                    <a:uFillTx/>
                    <a:latin typeface="Garamond"/>
                    <a:ea typeface="+mn-ea"/>
                    <a:cs typeface="+mn-cs"/>
                  </a:rPr>
                  <a:t>Cooperatieve</a:t>
                </a:r>
                <a:r>
                  <a:rPr kumimoji="0" lang="nl-NL" sz="1350" b="0" i="0" u="none" strike="noStrike" kern="1200" cap="none" spc="0" normalizeH="0" baseline="0" noProof="0" dirty="0">
                    <a:ln>
                      <a:noFill/>
                    </a:ln>
                    <a:solidFill>
                      <a:prstClr val="black"/>
                    </a:solidFill>
                    <a:effectLst/>
                    <a:uLnTx/>
                    <a:uFillTx/>
                    <a:latin typeface="Garamond"/>
                    <a:ea typeface="+mn-ea"/>
                    <a:cs typeface="+mn-cs"/>
                  </a:rPr>
                  <a:t> </a:t>
                </a:r>
                <a:r>
                  <a:rPr kumimoji="0" lang="nl-NL" sz="1350" b="0" i="0" u="none" strike="noStrike" kern="1200" cap="none" spc="0" normalizeH="0" baseline="0" noProof="0" dirty="0" err="1">
                    <a:ln>
                      <a:noFill/>
                    </a:ln>
                    <a:solidFill>
                      <a:prstClr val="black"/>
                    </a:solidFill>
                    <a:effectLst/>
                    <a:uLnTx/>
                    <a:uFillTx/>
                    <a:latin typeface="Garamond"/>
                    <a:ea typeface="+mn-ea"/>
                    <a:cs typeface="+mn-cs"/>
                  </a:rPr>
                  <a:t>mindset</a:t>
                </a:r>
                <a:endParaRPr kumimoji="0" lang="nl-NL" sz="1350" b="0" i="0" u="none" strike="noStrike" kern="1200" cap="none" spc="0" normalizeH="0" baseline="0" noProof="0" dirty="0">
                  <a:ln>
                    <a:noFill/>
                  </a:ln>
                  <a:solidFill>
                    <a:prstClr val="black"/>
                  </a:solidFill>
                  <a:effectLst/>
                  <a:uLnTx/>
                  <a:uFillTx/>
                  <a:latin typeface="Garamond"/>
                  <a:ea typeface="+mn-ea"/>
                  <a:cs typeface="+mn-cs"/>
                </a:endParaRPr>
              </a:p>
            </p:txBody>
          </p:sp>
        </p:grpSp>
        <p:pic>
          <p:nvPicPr>
            <p:cNvPr id="76" name="Afbeelding 75">
              <a:extLst>
                <a:ext uri="{FF2B5EF4-FFF2-40B4-BE49-F238E27FC236}">
                  <a16:creationId xmlns:a16="http://schemas.microsoft.com/office/drawing/2014/main" id="{98EE6F97-41B5-1347-9D3D-2BAF5AC06DE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376475" y="2596506"/>
              <a:ext cx="1396646" cy="1148353"/>
            </a:xfrm>
            <a:prstGeom prst="rect">
              <a:avLst/>
            </a:prstGeom>
          </p:spPr>
        </p:pic>
      </p:grpSp>
      <p:grpSp>
        <p:nvGrpSpPr>
          <p:cNvPr id="2" name="Groep 1">
            <a:extLst>
              <a:ext uri="{FF2B5EF4-FFF2-40B4-BE49-F238E27FC236}">
                <a16:creationId xmlns:a16="http://schemas.microsoft.com/office/drawing/2014/main" id="{0AD9E201-DBF0-EE4E-A8A0-688E131E9A96}"/>
              </a:ext>
            </a:extLst>
          </p:cNvPr>
          <p:cNvGrpSpPr/>
          <p:nvPr/>
        </p:nvGrpSpPr>
        <p:grpSpPr>
          <a:xfrm>
            <a:off x="6351314" y="796787"/>
            <a:ext cx="2131929" cy="855969"/>
            <a:chOff x="8468418" y="1062382"/>
            <a:chExt cx="2842572" cy="1141292"/>
          </a:xfrm>
        </p:grpSpPr>
        <p:grpSp>
          <p:nvGrpSpPr>
            <p:cNvPr id="80" name="Groep 79">
              <a:extLst>
                <a:ext uri="{FF2B5EF4-FFF2-40B4-BE49-F238E27FC236}">
                  <a16:creationId xmlns:a16="http://schemas.microsoft.com/office/drawing/2014/main" id="{3252A9A2-21CB-1045-9EA8-041BCBB54FE5}"/>
                </a:ext>
              </a:extLst>
            </p:cNvPr>
            <p:cNvGrpSpPr/>
            <p:nvPr/>
          </p:nvGrpSpPr>
          <p:grpSpPr>
            <a:xfrm>
              <a:off x="8468418" y="1062382"/>
              <a:ext cx="2842572" cy="1141292"/>
              <a:chOff x="1293848" y="2034529"/>
              <a:chExt cx="2842572" cy="1141292"/>
            </a:xfrm>
            <a:solidFill>
              <a:srgbClr val="C67FE8"/>
            </a:solidFill>
          </p:grpSpPr>
          <p:sp>
            <p:nvSpPr>
              <p:cNvPr id="82" name="Afgeronde rechthoek 81">
                <a:extLst>
                  <a:ext uri="{FF2B5EF4-FFF2-40B4-BE49-F238E27FC236}">
                    <a16:creationId xmlns:a16="http://schemas.microsoft.com/office/drawing/2014/main" id="{8853BDDC-ED09-B84E-B153-784591943423}"/>
                  </a:ext>
                </a:extLst>
              </p:cNvPr>
              <p:cNvSpPr/>
              <p:nvPr/>
            </p:nvSpPr>
            <p:spPr>
              <a:xfrm>
                <a:off x="1293848" y="2034529"/>
                <a:ext cx="2842572" cy="114129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Garamond"/>
                  <a:ea typeface="+mn-ea"/>
                  <a:cs typeface="+mn-cs"/>
                </a:endParaRPr>
              </a:p>
            </p:txBody>
          </p:sp>
          <p:sp>
            <p:nvSpPr>
              <p:cNvPr id="83" name="Tekstvak 82">
                <a:extLst>
                  <a:ext uri="{FF2B5EF4-FFF2-40B4-BE49-F238E27FC236}">
                    <a16:creationId xmlns:a16="http://schemas.microsoft.com/office/drawing/2014/main" id="{A2B6E1BD-A63C-8640-B7F2-9E62977797B9}"/>
                  </a:ext>
                </a:extLst>
              </p:cNvPr>
              <p:cNvSpPr txBox="1"/>
              <p:nvPr/>
            </p:nvSpPr>
            <p:spPr>
              <a:xfrm>
                <a:off x="1356623" y="2244913"/>
                <a:ext cx="1594624" cy="677108"/>
              </a:xfrm>
              <a:prstGeom prst="rect">
                <a:avLst/>
              </a:prstGeom>
              <a:grp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Garamond"/>
                    <a:ea typeface="+mn-ea"/>
                    <a:cs typeface="+mn-cs"/>
                  </a:rPr>
                  <a:t>Bereidheid tot actie</a:t>
                </a:r>
              </a:p>
            </p:txBody>
          </p:sp>
        </p:grpSp>
        <p:pic>
          <p:nvPicPr>
            <p:cNvPr id="84" name="Afbeelding 83">
              <a:extLst>
                <a:ext uri="{FF2B5EF4-FFF2-40B4-BE49-F238E27FC236}">
                  <a16:creationId xmlns:a16="http://schemas.microsoft.com/office/drawing/2014/main" id="{341E6982-FF1C-4245-9E42-EF16D3AD551E}"/>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foregroundMark x1="37500" y1="33889" x2="37500" y2="33889"/>
                          <a14:foregroundMark x1="23077" y1="46667" x2="23077" y2="46667"/>
                        </a14:backgroundRemoval>
                      </a14:imgEffect>
                    </a14:imgLayer>
                  </a14:imgProps>
                </a:ext>
              </a:extLst>
            </a:blip>
            <a:stretch>
              <a:fillRect/>
            </a:stretch>
          </p:blipFill>
          <p:spPr>
            <a:xfrm>
              <a:off x="10074798" y="1133835"/>
              <a:ext cx="1181192" cy="1022185"/>
            </a:xfrm>
            <a:prstGeom prst="rect">
              <a:avLst/>
            </a:prstGeom>
          </p:spPr>
        </p:pic>
      </p:grpSp>
      <p:sp>
        <p:nvSpPr>
          <p:cNvPr id="85" name="Tekstvak 84">
            <a:extLst>
              <a:ext uri="{FF2B5EF4-FFF2-40B4-BE49-F238E27FC236}">
                <a16:creationId xmlns:a16="http://schemas.microsoft.com/office/drawing/2014/main" id="{CA88A03F-CBC5-AA4E-B8F8-DB0F8B8C6CFD}"/>
              </a:ext>
            </a:extLst>
          </p:cNvPr>
          <p:cNvSpPr txBox="1"/>
          <p:nvPr/>
        </p:nvSpPr>
        <p:spPr>
          <a:xfrm>
            <a:off x="3622106" y="1653680"/>
            <a:ext cx="1490791" cy="120032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Garamond"/>
                <a:ea typeface="+mn-ea"/>
                <a:cs typeface="+mn-cs"/>
              </a:rPr>
              <a:t>Delen van en reflecteren op resultaten levert op:</a:t>
            </a:r>
          </a:p>
        </p:txBody>
      </p:sp>
      <p:sp>
        <p:nvSpPr>
          <p:cNvPr id="3" name="Tekstvak 2"/>
          <p:cNvSpPr txBox="1"/>
          <p:nvPr/>
        </p:nvSpPr>
        <p:spPr>
          <a:xfrm>
            <a:off x="2717696" y="113101"/>
            <a:ext cx="4530292" cy="461665"/>
          </a:xfrm>
          <a:prstGeom prst="rect">
            <a:avLst/>
          </a:prstGeom>
          <a:noFill/>
        </p:spPr>
        <p:txBody>
          <a:bodyPr wrap="square" rtlCol="0">
            <a:spAutoFit/>
          </a:bodyPr>
          <a:lstStyle/>
          <a:p>
            <a:r>
              <a:rPr lang="nl-NL" sz="2400" dirty="0"/>
              <a:t>Met actieonderzoeksgroep steeds…</a:t>
            </a:r>
          </a:p>
        </p:txBody>
      </p:sp>
    </p:spTree>
    <p:extLst>
      <p:ext uri="{BB962C8B-B14F-4D97-AF65-F5344CB8AC3E}">
        <p14:creationId xmlns:p14="http://schemas.microsoft.com/office/powerpoint/2010/main" val="413369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5528"/>
            <a:ext cx="8229600" cy="857250"/>
          </a:xfrm>
        </p:spPr>
        <p:txBody>
          <a:bodyPr>
            <a:noAutofit/>
          </a:bodyPr>
          <a:lstStyle/>
          <a:p>
            <a:r>
              <a:rPr lang="nl-NL" dirty="0"/>
              <a:t>Actieonderzoek anno 2021</a:t>
            </a:r>
          </a:p>
        </p:txBody>
      </p:sp>
      <p:pic>
        <p:nvPicPr>
          <p:cNvPr id="6" name="Tijdelijke aanduiding voor inhoud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019536" y="2255170"/>
            <a:ext cx="1227625" cy="1764620"/>
          </a:xfrm>
          <a:prstGeom prst="rect">
            <a:avLst/>
          </a:prstGeom>
        </p:spPr>
      </p:pic>
      <p:sp>
        <p:nvSpPr>
          <p:cNvPr id="7" name="Tekstvak 6"/>
          <p:cNvSpPr txBox="1"/>
          <p:nvPr/>
        </p:nvSpPr>
        <p:spPr>
          <a:xfrm>
            <a:off x="343200" y="4255343"/>
            <a:ext cx="236065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a:ea typeface="+mn-ea"/>
                <a:cs typeface="+mn-cs"/>
              </a:rPr>
              <a:t>Door Ferdie </a:t>
            </a:r>
            <a:r>
              <a:rPr kumimoji="0" lang="nl-NL" sz="1200" b="0" i="0" u="none" strike="noStrike" kern="1200" cap="none" spc="0" normalizeH="0" baseline="0" noProof="0" dirty="0" err="1">
                <a:ln>
                  <a:noFill/>
                </a:ln>
                <a:solidFill>
                  <a:prstClr val="black"/>
                </a:solidFill>
                <a:effectLst/>
                <a:uLnTx/>
                <a:uFillTx/>
                <a:latin typeface="Calibri"/>
                <a:ea typeface="+mn-ea"/>
                <a:cs typeface="+mn-cs"/>
              </a:rPr>
              <a:t>Migchelbrink</a:t>
            </a:r>
            <a:r>
              <a:rPr kumimoji="0" lang="nl-NL" sz="1200" b="0" i="0" u="none" strike="noStrike" kern="1200" cap="none" spc="0" normalizeH="0" baseline="0" noProof="0" dirty="0">
                <a:ln>
                  <a:noFill/>
                </a:ln>
                <a:solidFill>
                  <a:prstClr val="black"/>
                </a:solidFill>
                <a:effectLst/>
                <a:uLnTx/>
                <a:uFillTx/>
                <a:latin typeface="Calibri"/>
                <a:ea typeface="+mn-ea"/>
                <a:cs typeface="+mn-cs"/>
              </a:rPr>
              <a:t>, 2016</a:t>
            </a:r>
          </a:p>
        </p:txBody>
      </p:sp>
      <p:sp>
        <p:nvSpPr>
          <p:cNvPr id="8" name="Tekstvak 7"/>
          <p:cNvSpPr txBox="1"/>
          <p:nvPr/>
        </p:nvSpPr>
        <p:spPr>
          <a:xfrm>
            <a:off x="2070987" y="3922588"/>
            <a:ext cx="248355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a:ea typeface="+mn-ea"/>
                <a:cs typeface="+mn-cs"/>
              </a:rPr>
              <a:t>Door Famke van Lieshout et al., 2017, 2021</a:t>
            </a:r>
          </a:p>
        </p:txBody>
      </p:sp>
      <p:pic>
        <p:nvPicPr>
          <p:cNvPr id="9" name="Tijdelijke aanduiding voor inhoud 8"/>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40408" y="2356066"/>
            <a:ext cx="1316665" cy="1857979"/>
          </a:xfrm>
          <a:prstGeom prst="rect">
            <a:avLst/>
          </a:prstGeom>
        </p:spPr>
      </p:pic>
      <p:pic>
        <p:nvPicPr>
          <p:cNvPr id="10" name="Afbeelding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1727" y="1082236"/>
            <a:ext cx="1473199" cy="2078373"/>
          </a:xfrm>
          <a:prstGeom prst="rect">
            <a:avLst/>
          </a:prstGeom>
        </p:spPr>
      </p:pic>
      <p:pic>
        <p:nvPicPr>
          <p:cNvPr id="11" name="Afbeelding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5900" y="1168690"/>
            <a:ext cx="1395814" cy="2098282"/>
          </a:xfrm>
          <a:prstGeom prst="rect">
            <a:avLst/>
          </a:prstGeom>
        </p:spPr>
      </p:pic>
      <p:sp>
        <p:nvSpPr>
          <p:cNvPr id="12" name="Tekstvak 11"/>
          <p:cNvSpPr txBox="1"/>
          <p:nvPr/>
        </p:nvSpPr>
        <p:spPr>
          <a:xfrm>
            <a:off x="4849938" y="3307662"/>
            <a:ext cx="248355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a:ea typeface="+mn-ea"/>
                <a:cs typeface="+mn-cs"/>
              </a:rPr>
              <a:t>Door Tineke Abma et al., 2019</a:t>
            </a:r>
          </a:p>
        </p:txBody>
      </p:sp>
      <p:sp>
        <p:nvSpPr>
          <p:cNvPr id="13" name="Tekstvak 12"/>
          <p:cNvSpPr txBox="1"/>
          <p:nvPr/>
        </p:nvSpPr>
        <p:spPr>
          <a:xfrm>
            <a:off x="6660445" y="3099862"/>
            <a:ext cx="248355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a:ea typeface="+mn-ea"/>
                <a:cs typeface="+mn-cs"/>
              </a:rPr>
              <a:t>Door Tonnie van der Zouwen, 2019</a:t>
            </a:r>
          </a:p>
        </p:txBody>
      </p:sp>
      <p:pic>
        <p:nvPicPr>
          <p:cNvPr id="14" name="Afbeelding 13"/>
          <p:cNvPicPr/>
          <p:nvPr/>
        </p:nvPicPr>
        <p:blipFill rotWithShape="1">
          <a:blip r:embed="rId7"/>
          <a:srcRect l="9094" t="64399" r="73710" b="17957"/>
          <a:stretch/>
        </p:blipFill>
        <p:spPr bwMode="auto">
          <a:xfrm>
            <a:off x="6789517" y="3723071"/>
            <a:ext cx="2225409" cy="1322229"/>
          </a:xfrm>
          <a:prstGeom prst="rect">
            <a:avLst/>
          </a:prstGeom>
          <a:ln>
            <a:noFill/>
          </a:ln>
          <a:extLst>
            <a:ext uri="{53640926-AAD7-44D8-BBD7-CCE9431645EC}">
              <a14:shadowObscured xmlns:a14="http://schemas.microsoft.com/office/drawing/2010/main"/>
            </a:ext>
          </a:extLst>
        </p:spPr>
      </p:pic>
      <p:pic>
        <p:nvPicPr>
          <p:cNvPr id="15" name="Afbeelding 14"/>
          <p:cNvPicPr/>
          <p:nvPr/>
        </p:nvPicPr>
        <p:blipFill rotWithShape="1">
          <a:blip r:embed="rId8"/>
          <a:srcRect l="31584" t="23048" r="16768" b="14287"/>
          <a:stretch/>
        </p:blipFill>
        <p:spPr bwMode="auto">
          <a:xfrm>
            <a:off x="2218634" y="711224"/>
            <a:ext cx="2032952" cy="1381290"/>
          </a:xfrm>
          <a:prstGeom prst="rect">
            <a:avLst/>
          </a:prstGeom>
          <a:ln>
            <a:noFill/>
          </a:ln>
          <a:extLst>
            <a:ext uri="{53640926-AAD7-44D8-BBD7-CCE9431645EC}">
              <a14:shadowObscured xmlns:a14="http://schemas.microsoft.com/office/drawing/2010/main"/>
            </a:ext>
          </a:extLst>
        </p:spPr>
      </p:pic>
      <p:pic>
        <p:nvPicPr>
          <p:cNvPr id="18" name="Afbeelding 17"/>
          <p:cNvPicPr/>
          <p:nvPr/>
        </p:nvPicPr>
        <p:blipFill rotWithShape="1">
          <a:blip r:embed="rId9"/>
          <a:srcRect l="16534" t="45872" r="35350" b="38249"/>
          <a:stretch/>
        </p:blipFill>
        <p:spPr bwMode="auto">
          <a:xfrm>
            <a:off x="3805242" y="4159235"/>
            <a:ext cx="2771775" cy="514350"/>
          </a:xfrm>
          <a:prstGeom prst="rect">
            <a:avLst/>
          </a:prstGeom>
          <a:ln>
            <a:noFill/>
          </a:ln>
          <a:extLst>
            <a:ext uri="{53640926-AAD7-44D8-BBD7-CCE9431645EC}">
              <a14:shadowObscured xmlns:a14="http://schemas.microsoft.com/office/drawing/2010/main"/>
            </a:ext>
          </a:extLst>
        </p:spPr>
      </p:pic>
      <p:pic>
        <p:nvPicPr>
          <p:cNvPr id="19" name="Afbeelding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69318" y="2026324"/>
            <a:ext cx="1149479" cy="1652951"/>
          </a:xfrm>
          <a:prstGeom prst="rect">
            <a:avLst/>
          </a:prstGeom>
        </p:spPr>
      </p:pic>
      <p:pic>
        <p:nvPicPr>
          <p:cNvPr id="20" name="Afbeelding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1715" y="113045"/>
            <a:ext cx="2628707" cy="739324"/>
          </a:xfrm>
          <a:prstGeom prst="rect">
            <a:avLst/>
          </a:prstGeom>
        </p:spPr>
      </p:pic>
      <p:sp>
        <p:nvSpPr>
          <p:cNvPr id="21" name="AutoShape 2" descr="Afbeeldingsresultaat voor actieonderzoek vu"/>
          <p:cNvSpPr>
            <a:spLocks noChangeAspect="1" noChangeArrowheads="1"/>
          </p:cNvSpPr>
          <p:nvPr/>
        </p:nvSpPr>
        <p:spPr bwMode="auto">
          <a:xfrm>
            <a:off x="304800" y="699968"/>
            <a:ext cx="1419000" cy="141900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Afbeelding 21"/>
          <p:cNvPicPr>
            <a:picLocks noChangeAspect="1"/>
          </p:cNvPicPr>
          <p:nvPr/>
        </p:nvPicPr>
        <p:blipFill>
          <a:blip r:embed="rId12"/>
          <a:stretch>
            <a:fillRect/>
          </a:stretch>
        </p:blipFill>
        <p:spPr>
          <a:xfrm>
            <a:off x="268132" y="1818481"/>
            <a:ext cx="1935873" cy="365719"/>
          </a:xfrm>
          <a:prstGeom prst="rect">
            <a:avLst/>
          </a:prstGeom>
        </p:spPr>
      </p:pic>
      <p:pic>
        <p:nvPicPr>
          <p:cNvPr id="23" name="Afbeelding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0336" y="658918"/>
            <a:ext cx="767254" cy="1132183"/>
          </a:xfrm>
          <a:prstGeom prst="rect">
            <a:avLst/>
          </a:prstGeom>
        </p:spPr>
      </p:pic>
      <p:sp>
        <p:nvSpPr>
          <p:cNvPr id="3" name="Rechthoek 2"/>
          <p:cNvSpPr/>
          <p:nvPr/>
        </p:nvSpPr>
        <p:spPr>
          <a:xfrm>
            <a:off x="1651441" y="1484973"/>
            <a:ext cx="364445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dirty="0">
                <a:ln>
                  <a:noFill/>
                </a:ln>
                <a:solidFill>
                  <a:prstClr val="black"/>
                </a:solidFill>
                <a:effectLst/>
                <a:uLnTx/>
                <a:uFillTx/>
                <a:latin typeface="Calibri"/>
                <a:ea typeface="+mn-ea"/>
                <a:cs typeface="+mn-cs"/>
              </a:rPr>
              <a:t>Action Research: </a:t>
            </a:r>
            <a:r>
              <a:rPr kumimoji="0" lang="nl-NL" sz="1800" b="0" i="1" u="none" strike="noStrike" kern="1200" cap="none" spc="0" normalizeH="0" baseline="0" noProof="0" dirty="0" err="1">
                <a:ln>
                  <a:noFill/>
                </a:ln>
                <a:solidFill>
                  <a:prstClr val="black"/>
                </a:solidFill>
                <a:effectLst/>
                <a:uLnTx/>
                <a:uFillTx/>
                <a:latin typeface="Calibri"/>
                <a:ea typeface="+mn-ea"/>
                <a:cs typeface="+mn-cs"/>
              </a:rPr>
              <a:t>Theory</a:t>
            </a:r>
            <a:r>
              <a:rPr kumimoji="0" lang="nl-NL" sz="1800" b="0" i="1" u="none" strike="noStrike" kern="1200" cap="none" spc="0" normalizeH="0" baseline="0" noProof="0" dirty="0">
                <a:ln>
                  <a:noFill/>
                </a:ln>
                <a:solidFill>
                  <a:prstClr val="black"/>
                </a:solidFill>
                <a:effectLst/>
                <a:uLnTx/>
                <a:uFillTx/>
                <a:latin typeface="Calibri"/>
                <a:ea typeface="+mn-ea"/>
                <a:cs typeface="+mn-cs"/>
              </a:rPr>
              <a:t> </a:t>
            </a:r>
            <a:r>
              <a:rPr kumimoji="0" lang="nl-NL" sz="1800" b="0" i="1" u="none" strike="noStrike" kern="1200" cap="none" spc="0" normalizeH="0" baseline="0" noProof="0" dirty="0" err="1">
                <a:ln>
                  <a:noFill/>
                </a:ln>
                <a:solidFill>
                  <a:prstClr val="black"/>
                </a:solidFill>
                <a:effectLst/>
                <a:uLnTx/>
                <a:uFillTx/>
                <a:latin typeface="Calibri"/>
                <a:ea typeface="+mn-ea"/>
                <a:cs typeface="+mn-cs"/>
              </a:rPr>
              <a:t>and</a:t>
            </a:r>
            <a:r>
              <a:rPr kumimoji="0" lang="nl-NL" sz="1800" b="0" i="1" u="none" strike="noStrike" kern="1200" cap="none" spc="0" normalizeH="0" baseline="0" noProof="0" dirty="0">
                <a:ln>
                  <a:noFill/>
                </a:ln>
                <a:solidFill>
                  <a:prstClr val="black"/>
                </a:solidFill>
                <a:effectLst/>
                <a:uLnTx/>
                <a:uFillTx/>
                <a:latin typeface="Calibri"/>
                <a:ea typeface="+mn-ea"/>
                <a:cs typeface="+mn-cs"/>
              </a:rPr>
              <a:t> Practice</a:t>
            </a:r>
          </a:p>
        </p:txBody>
      </p:sp>
      <p:sp>
        <p:nvSpPr>
          <p:cNvPr id="16" name="Rechthoek 15"/>
          <p:cNvSpPr/>
          <p:nvPr/>
        </p:nvSpPr>
        <p:spPr>
          <a:xfrm>
            <a:off x="1821133" y="4675968"/>
            <a:ext cx="282795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dirty="0" err="1">
                <a:ln>
                  <a:noFill/>
                </a:ln>
                <a:solidFill>
                  <a:prstClr val="black"/>
                </a:solidFill>
                <a:effectLst/>
                <a:uLnTx/>
                <a:uFillTx/>
                <a:latin typeface="Calibri"/>
                <a:ea typeface="+mn-ea"/>
                <a:cs typeface="+mn-cs"/>
              </a:rPr>
              <a:t>Educational</a:t>
            </a:r>
            <a:r>
              <a:rPr kumimoji="0" lang="nl-NL" sz="1800" b="0" i="1" u="none" strike="noStrike" kern="1200" cap="none" spc="0" normalizeH="0" baseline="0" noProof="0" dirty="0">
                <a:ln>
                  <a:noFill/>
                </a:ln>
                <a:solidFill>
                  <a:prstClr val="black"/>
                </a:solidFill>
                <a:effectLst/>
                <a:uLnTx/>
                <a:uFillTx/>
                <a:latin typeface="Calibri"/>
                <a:ea typeface="+mn-ea"/>
                <a:cs typeface="+mn-cs"/>
              </a:rPr>
              <a:t> Action Research</a:t>
            </a:r>
          </a:p>
        </p:txBody>
      </p:sp>
      <p:sp>
        <p:nvSpPr>
          <p:cNvPr id="17" name="Rechthoek 16"/>
          <p:cNvSpPr/>
          <p:nvPr/>
        </p:nvSpPr>
        <p:spPr>
          <a:xfrm>
            <a:off x="3328670" y="3712013"/>
            <a:ext cx="3934459"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Action Research Network of the Americas (ARNA)</a:t>
            </a:r>
            <a:endParaRPr kumimoji="0" lang="nl-NL" sz="14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24" name="Afbeelding 23"/>
          <p:cNvPicPr>
            <a:picLocks noChangeAspect="1"/>
          </p:cNvPicPr>
          <p:nvPr/>
        </p:nvPicPr>
        <p:blipFill>
          <a:blip r:embed="rId14"/>
          <a:stretch>
            <a:fillRect/>
          </a:stretch>
        </p:blipFill>
        <p:spPr>
          <a:xfrm>
            <a:off x="4043619" y="644107"/>
            <a:ext cx="1271732" cy="694946"/>
          </a:xfrm>
          <a:prstGeom prst="rect">
            <a:avLst/>
          </a:prstGeom>
        </p:spPr>
      </p:pic>
      <p:pic>
        <p:nvPicPr>
          <p:cNvPr id="25" name="Afbeelding 2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542803" y="1389312"/>
            <a:ext cx="1130680" cy="1606650"/>
          </a:xfrm>
          <a:prstGeom prst="rect">
            <a:avLst/>
          </a:prstGeom>
        </p:spPr>
      </p:pic>
      <p:pic>
        <p:nvPicPr>
          <p:cNvPr id="26" name="Afbeelding 25"/>
          <p:cNvPicPr/>
          <p:nvPr/>
        </p:nvPicPr>
        <p:blipFill rotWithShape="1">
          <a:blip r:embed="rId16"/>
          <a:srcRect l="34888" t="15880" r="34854" b="7076"/>
          <a:stretch/>
        </p:blipFill>
        <p:spPr bwMode="auto">
          <a:xfrm>
            <a:off x="2402849" y="2236140"/>
            <a:ext cx="1311220" cy="15066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3304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txBox="1">
            <a:spLocks/>
          </p:cNvSpPr>
          <p:nvPr/>
        </p:nvSpPr>
        <p:spPr>
          <a:xfrm>
            <a:off x="457200" y="206375"/>
            <a:ext cx="8229600" cy="85725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nl-NL" sz="4500" b="0"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sp>
        <p:nvSpPr>
          <p:cNvPr id="3" name="Titel 1"/>
          <p:cNvSpPr txBox="1">
            <a:spLocks/>
          </p:cNvSpPr>
          <p:nvPr/>
        </p:nvSpPr>
        <p:spPr>
          <a:xfrm>
            <a:off x="457200" y="0"/>
            <a:ext cx="8229600" cy="749300"/>
          </a:xfrm>
          <a:prstGeom prst="rect">
            <a:avLst/>
          </a:prstGeom>
        </p:spPr>
        <p:txBody>
          <a:bodyPr vert="horz" lIns="91440" tIns="45720" rIns="91440" bIns="45720" rtlCol="0" anchor="b">
            <a:normAutofit/>
          </a:bodyPr>
          <a:lstStyle>
            <a:defPPr>
              <a:defRPr lang="nl-NL"/>
            </a:defPPr>
            <a:lvl1pPr marR="0" lvl="0" indent="0" algn="ctr" defTabSz="685800" fontAlgn="auto">
              <a:lnSpc>
                <a:spcPct val="90000"/>
              </a:lnSpc>
              <a:spcBef>
                <a:spcPct val="0"/>
              </a:spcBef>
              <a:spcAft>
                <a:spcPts val="0"/>
              </a:spcAft>
              <a:buClrTx/>
              <a:buSzTx/>
              <a:buFontTx/>
              <a:buNone/>
              <a:tabLst/>
              <a:defRPr sz="3000" b="1">
                <a:solidFill>
                  <a:srgbClr val="660066"/>
                </a:solidFill>
                <a:latin typeface="Arial"/>
                <a:ea typeface="+mj-ea"/>
                <a:cs typeface="Arial"/>
              </a:defRPr>
            </a:lvl1pPr>
          </a:lstStyle>
          <a:p>
            <a:r>
              <a:rPr lang="nl-NL" dirty="0"/>
              <a:t>Planning –en actiefase:</a:t>
            </a:r>
          </a:p>
        </p:txBody>
      </p:sp>
      <p:sp>
        <p:nvSpPr>
          <p:cNvPr id="4" name="Rechthoek 3"/>
          <p:cNvSpPr/>
          <p:nvPr/>
        </p:nvSpPr>
        <p:spPr>
          <a:xfrm>
            <a:off x="1107280" y="1046926"/>
            <a:ext cx="7579519" cy="3785652"/>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Gezamenlijk prioriteren en vaststellen van verbeteracties/ interventies op basis van analyse oriëntatie fase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Opstellen actie –en evaluatieplan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Afwegen van diverse verander strategieën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FF0000"/>
                </a:solidFill>
                <a:effectLst/>
                <a:uLnTx/>
                <a:uFillTx/>
                <a:latin typeface="Calibri" panose="020F0502020204030204"/>
                <a:ea typeface="+mn-ea"/>
                <a:cs typeface="+mn-cs"/>
              </a:rPr>
              <a:t>Vraagstelling - dataverzameling – data analyse - resultaten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Uitzetten van acties in de praktijk</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Bijstellen van acties in het proces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Logboek</a:t>
            </a:r>
          </a:p>
        </p:txBody>
      </p:sp>
    </p:spTree>
    <p:extLst>
      <p:ext uri="{BB962C8B-B14F-4D97-AF65-F5344CB8AC3E}">
        <p14:creationId xmlns:p14="http://schemas.microsoft.com/office/powerpoint/2010/main" val="353757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txBox="1">
            <a:spLocks/>
          </p:cNvSpPr>
          <p:nvPr/>
        </p:nvSpPr>
        <p:spPr>
          <a:xfrm>
            <a:off x="457200" y="206375"/>
            <a:ext cx="8229600" cy="85725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nl-NL" sz="4500" b="0"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sp>
        <p:nvSpPr>
          <p:cNvPr id="3" name="Titel 1"/>
          <p:cNvSpPr txBox="1">
            <a:spLocks/>
          </p:cNvSpPr>
          <p:nvPr/>
        </p:nvSpPr>
        <p:spPr>
          <a:xfrm>
            <a:off x="457200" y="0"/>
            <a:ext cx="8229600" cy="85725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nl-NL" sz="3000" b="1" dirty="0" err="1">
                <a:solidFill>
                  <a:srgbClr val="660066"/>
                </a:solidFill>
                <a:latin typeface="Arial"/>
                <a:cs typeface="Arial"/>
              </a:rPr>
              <a:t>Reflect</a:t>
            </a:r>
            <a:r>
              <a:rPr lang="nl-NL" sz="3000" b="1" dirty="0">
                <a:solidFill>
                  <a:srgbClr val="660066"/>
                </a:solidFill>
                <a:latin typeface="Arial"/>
                <a:cs typeface="Arial"/>
              </a:rPr>
              <a:t> –en evaluatiefase:</a:t>
            </a:r>
          </a:p>
        </p:txBody>
      </p:sp>
      <p:sp>
        <p:nvSpPr>
          <p:cNvPr id="4" name="Tijdelijke aanduiding voor inhoud 2"/>
          <p:cNvSpPr txBox="1">
            <a:spLocks/>
          </p:cNvSpPr>
          <p:nvPr/>
        </p:nvSpPr>
        <p:spPr>
          <a:xfrm>
            <a:off x="1069589" y="1091931"/>
            <a:ext cx="7474335" cy="2447865"/>
          </a:xfrm>
          <a:prstGeom prst="rect">
            <a:avLst/>
          </a:prstGeom>
        </p:spPr>
        <p:txBody>
          <a:bodyPr vert="horz" lIns="91440" tIns="45720" rIns="91440" bIns="45720" rtlCol="0">
            <a:normAutofit lnSpcReduction="1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342900" marR="0" lvl="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Doel: antwoord(en) vinden op de hoofdvraag</a:t>
            </a:r>
          </a:p>
          <a:p>
            <a:pPr marL="342900" marR="0" lvl="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FF0000"/>
                </a:solidFill>
                <a:effectLst/>
                <a:uLnTx/>
                <a:uFillTx/>
                <a:latin typeface="Calibri" panose="020F0502020204030204"/>
                <a:ea typeface="+mn-ea"/>
                <a:cs typeface="+mn-cs"/>
              </a:rPr>
              <a:t>Vraagstelling – dataverzameling – data analyse</a:t>
            </a:r>
          </a:p>
          <a:p>
            <a:pPr marL="342900" marR="0" lvl="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Input: resultaten uit eerdere fasen/actiespiralen + proceservaringen</a:t>
            </a:r>
          </a:p>
          <a:p>
            <a:pPr marL="342900" marR="0" lvl="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Resultaten bediscussiëren in licht van wat al bekend is.</a:t>
            </a:r>
          </a:p>
          <a:p>
            <a:pPr marL="342900" marR="0" lvl="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Vervolg acties/aanbevelingen</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hthoekig bijschrift 4"/>
          <p:cNvSpPr/>
          <p:nvPr/>
        </p:nvSpPr>
        <p:spPr>
          <a:xfrm>
            <a:off x="856922" y="3442807"/>
            <a:ext cx="1734206" cy="1298187"/>
          </a:xfrm>
          <a:prstGeom prst="wedgeRectCallout">
            <a:avLst>
              <a:gd name="adj1" fmla="val 100962"/>
              <a:gd name="adj2" fmla="val 6171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Wat is (in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welke</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mate)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veranderd</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door wat?</a:t>
            </a:r>
          </a:p>
        </p:txBody>
      </p:sp>
      <p:sp>
        <p:nvSpPr>
          <p:cNvPr id="6" name="Rechthoekig bijschrift 5"/>
          <p:cNvSpPr/>
          <p:nvPr/>
        </p:nvSpPr>
        <p:spPr>
          <a:xfrm>
            <a:off x="3741190" y="3494244"/>
            <a:ext cx="1387365" cy="1089094"/>
          </a:xfrm>
          <a:prstGeom prst="wedgeRectCallout">
            <a:avLst>
              <a:gd name="adj1" fmla="val -553"/>
              <a:gd name="adj2" fmla="val 84871"/>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Hoe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hebben</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we het process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ervaren</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7" name="Rechthoekig bijschrift 6"/>
          <p:cNvSpPr/>
          <p:nvPr/>
        </p:nvSpPr>
        <p:spPr>
          <a:xfrm>
            <a:off x="6278617" y="3442807"/>
            <a:ext cx="1621576" cy="1191968"/>
          </a:xfrm>
          <a:prstGeom prst="wedgeRectCallout">
            <a:avLst>
              <a:gd name="adj1" fmla="val -45250"/>
              <a:gd name="adj2" fmla="val 80046"/>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Wat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weten</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we nu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dat</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we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voorheen</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niet</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wisten</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08325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457200" y="206375"/>
            <a:ext cx="8229600" cy="85725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783" rtl="0" eaLnBrk="1" fontAlgn="auto" latinLnBrk="0" hangingPunct="1">
              <a:lnSpc>
                <a:spcPct val="90000"/>
              </a:lnSpc>
              <a:spcBef>
                <a:spcPct val="0"/>
              </a:spcBef>
              <a:spcAft>
                <a:spcPts val="0"/>
              </a:spcAft>
              <a:buClrTx/>
              <a:buSzTx/>
              <a:buFontTx/>
              <a:buNone/>
              <a:tabLst/>
              <a:defRPr/>
            </a:pPr>
            <a:endParaRPr kumimoji="0" lang="nl-NL" sz="4500" b="0"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sp>
        <p:nvSpPr>
          <p:cNvPr id="3" name="Titel 1"/>
          <p:cNvSpPr txBox="1">
            <a:spLocks/>
          </p:cNvSpPr>
          <p:nvPr/>
        </p:nvSpPr>
        <p:spPr>
          <a:xfrm>
            <a:off x="457200" y="-175780"/>
            <a:ext cx="8229600" cy="85725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783" rtl="0" eaLnBrk="1" fontAlgn="auto" latinLnBrk="0" hangingPunct="1">
              <a:lnSpc>
                <a:spcPct val="90000"/>
              </a:lnSpc>
              <a:spcBef>
                <a:spcPct val="0"/>
              </a:spcBef>
              <a:spcAft>
                <a:spcPts val="0"/>
              </a:spcAft>
              <a:buClrTx/>
              <a:buSzTx/>
              <a:buFontTx/>
              <a:buNone/>
              <a:tabLst/>
              <a:defRPr/>
            </a:pPr>
            <a:endParaRPr kumimoji="0" lang="nl-NL" sz="4500" b="0"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pic>
        <p:nvPicPr>
          <p:cNvPr id="4" name="Tijdelijke aanduiding voor inhoud 3"/>
          <p:cNvPicPr>
            <a:picLocks noChangeAspect="1"/>
          </p:cNvPicPr>
          <p:nvPr/>
        </p:nvPicPr>
        <p:blipFill>
          <a:blip r:embed="rId2"/>
          <a:stretch>
            <a:fillRect/>
          </a:stretch>
        </p:blipFill>
        <p:spPr>
          <a:xfrm>
            <a:off x="1783946" y="915574"/>
            <a:ext cx="6729672" cy="4071452"/>
          </a:xfrm>
          <a:prstGeom prst="rect">
            <a:avLst/>
          </a:prstGeom>
        </p:spPr>
      </p:pic>
      <p:sp>
        <p:nvSpPr>
          <p:cNvPr id="5" name="Rechthoek 4"/>
          <p:cNvSpPr/>
          <p:nvPr/>
        </p:nvSpPr>
        <p:spPr>
          <a:xfrm>
            <a:off x="125031" y="2610367"/>
            <a:ext cx="2920006" cy="1111330"/>
          </a:xfrm>
          <a:prstGeom prst="rect">
            <a:avLst/>
          </a:prstGeom>
        </p:spPr>
        <p:txBody>
          <a:bodyPr wrap="square">
            <a:spAutoFit/>
          </a:bodyPr>
          <a:lstStyle/>
          <a:p>
            <a:pPr marL="0" marR="0" lvl="0" indent="0" algn="l" defTabSz="457189" rtl="0" eaLnBrk="1" fontAlgn="auto" latinLnBrk="0" hangingPunct="1">
              <a:lnSpc>
                <a:spcPct val="107000"/>
              </a:lnSpc>
              <a:spcBef>
                <a:spcPts val="0"/>
              </a:spcBef>
              <a:spcAft>
                <a:spcPts val="1067"/>
              </a:spcAft>
              <a:buClrTx/>
              <a:buSzTx/>
              <a:buFontTx/>
              <a:buNone/>
              <a:tabLst/>
              <a:defRPr/>
            </a:pPr>
            <a:r>
              <a:rPr kumimoji="0" lang="nl-NL" sz="1333"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Van Turnhout et al (2014). Design </a:t>
            </a:r>
            <a:r>
              <a:rPr kumimoji="0" lang="nl-NL" sz="1333"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patterns</a:t>
            </a:r>
            <a:r>
              <a:rPr kumimoji="0" lang="nl-NL" sz="1333"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for mixed-</a:t>
            </a:r>
            <a:r>
              <a:rPr kumimoji="0" lang="nl-NL" sz="1333"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method</a:t>
            </a:r>
            <a:r>
              <a:rPr kumimoji="0" lang="nl-NL" sz="1333"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research in HCI. </a:t>
            </a:r>
          </a:p>
          <a:p>
            <a:pPr marL="0" marR="0" lvl="0" indent="0" algn="l" defTabSz="457189" rtl="0" eaLnBrk="1" fontAlgn="auto" latinLnBrk="0" hangingPunct="1">
              <a:lnSpc>
                <a:spcPct val="107000"/>
              </a:lnSpc>
              <a:spcBef>
                <a:spcPts val="0"/>
              </a:spcBef>
              <a:spcAft>
                <a:spcPts val="1067"/>
              </a:spcAft>
              <a:buClrTx/>
              <a:buSzTx/>
              <a:buFontTx/>
              <a:buNone/>
              <a:tabLst/>
              <a:defRPr/>
            </a:pPr>
            <a:r>
              <a:rPr kumimoji="0" lang="nl-NL" sz="1333" b="0"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Times New Roman" panose="02020603050405020304" pitchFamily="18" charset="0"/>
                <a:hlinkClick r:id="rId3"/>
              </a:rPr>
              <a:t>https://www.cmdmethods.nl/</a:t>
            </a:r>
            <a:endParaRPr kumimoji="0" lang="nl-NL" sz="1333"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itel 1"/>
          <p:cNvSpPr txBox="1">
            <a:spLocks/>
          </p:cNvSpPr>
          <p:nvPr/>
        </p:nvSpPr>
        <p:spPr>
          <a:xfrm>
            <a:off x="609600" y="-27728"/>
            <a:ext cx="8229600" cy="599228"/>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783" rtl="0" eaLnBrk="1" fontAlgn="auto" latinLnBrk="0" hangingPunct="1">
              <a:lnSpc>
                <a:spcPct val="90000"/>
              </a:lnSpc>
              <a:spcBef>
                <a:spcPct val="0"/>
              </a:spcBef>
              <a:spcAft>
                <a:spcPts val="0"/>
              </a:spcAft>
              <a:buClrTx/>
              <a:buSzTx/>
              <a:buFontTx/>
              <a:buNone/>
              <a:tabLst/>
              <a:defRPr/>
            </a:pPr>
            <a:r>
              <a:rPr lang="nl-NL" sz="3000" b="1" dirty="0">
                <a:solidFill>
                  <a:srgbClr val="660066"/>
                </a:solidFill>
                <a:latin typeface="Arial"/>
                <a:cs typeface="Arial"/>
              </a:rPr>
              <a:t>Typen methoden:</a:t>
            </a:r>
          </a:p>
        </p:txBody>
      </p:sp>
    </p:spTree>
    <p:extLst>
      <p:ext uri="{BB962C8B-B14F-4D97-AF65-F5344CB8AC3E}">
        <p14:creationId xmlns:p14="http://schemas.microsoft.com/office/powerpoint/2010/main" val="2538055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p:cNvGrpSpPr/>
          <p:nvPr/>
        </p:nvGrpSpPr>
        <p:grpSpPr>
          <a:xfrm>
            <a:off x="1034323" y="528405"/>
            <a:ext cx="7230818" cy="3285683"/>
            <a:chOff x="1847528" y="1715241"/>
            <a:chExt cx="8812894" cy="3416920"/>
          </a:xfrm>
        </p:grpSpPr>
        <p:pic>
          <p:nvPicPr>
            <p:cNvPr id="5"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606068" flipH="1">
              <a:off x="5516996" y="3379428"/>
              <a:ext cx="1037070" cy="88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012101" flipH="1">
              <a:off x="4071589" y="4306067"/>
              <a:ext cx="973029" cy="73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04944">
              <a:off x="4051882" y="2460261"/>
              <a:ext cx="1285875"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Rechte verbindingslijn 7">
              <a:extLst>
                <a:ext uri="{FF2B5EF4-FFF2-40B4-BE49-F238E27FC236}">
                  <a16:creationId xmlns:a16="http://schemas.microsoft.com/office/drawing/2014/main" id="{9E66AC0D-04DA-AB47-87EA-6E5EE08D3FCE}"/>
                </a:ext>
              </a:extLst>
            </p:cNvPr>
            <p:cNvCxnSpPr/>
            <p:nvPr/>
          </p:nvCxnSpPr>
          <p:spPr>
            <a:xfrm>
              <a:off x="3957879" y="4909890"/>
              <a:ext cx="4007842" cy="0"/>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9" name="Rechte verbindingslijn 8">
              <a:extLst>
                <a:ext uri="{FF2B5EF4-FFF2-40B4-BE49-F238E27FC236}">
                  <a16:creationId xmlns:a16="http://schemas.microsoft.com/office/drawing/2014/main" id="{C54F7BC2-BA6D-2044-B665-CDE47E203275}"/>
                </a:ext>
              </a:extLst>
            </p:cNvPr>
            <p:cNvCxnSpPr/>
            <p:nvPr/>
          </p:nvCxnSpPr>
          <p:spPr>
            <a:xfrm flipV="1">
              <a:off x="3957879" y="3827830"/>
              <a:ext cx="4007842" cy="24578"/>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0" name="Tekstvak 9">
              <a:extLst>
                <a:ext uri="{FF2B5EF4-FFF2-40B4-BE49-F238E27FC236}">
                  <a16:creationId xmlns:a16="http://schemas.microsoft.com/office/drawing/2014/main" id="{84085816-1DE6-8C43-A63A-76561BA8C544}"/>
                </a:ext>
              </a:extLst>
            </p:cNvPr>
            <p:cNvSpPr txBox="1"/>
            <p:nvPr/>
          </p:nvSpPr>
          <p:spPr>
            <a:xfrm>
              <a:off x="4186310" y="3547353"/>
              <a:ext cx="3698442" cy="2581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013" b="0" i="0" u="none" strike="noStrike" kern="1200" cap="none" spc="0" normalizeH="0" baseline="0" noProof="0" dirty="0">
                  <a:ln>
                    <a:noFill/>
                  </a:ln>
                  <a:solidFill>
                    <a:prstClr val="black"/>
                  </a:solidFill>
                  <a:effectLst/>
                  <a:uLnTx/>
                  <a:uFillTx/>
                  <a:latin typeface="Calibri"/>
                  <a:ea typeface="+mn-ea"/>
                  <a:cs typeface="+mn-cs"/>
                </a:rPr>
                <a:t>Verbindend proces – in concept</a:t>
              </a:r>
            </a:p>
          </p:txBody>
        </p:sp>
        <p:sp>
          <p:nvSpPr>
            <p:cNvPr id="11" name="Tekstvak 10">
              <a:extLst>
                <a:ext uri="{FF2B5EF4-FFF2-40B4-BE49-F238E27FC236}">
                  <a16:creationId xmlns:a16="http://schemas.microsoft.com/office/drawing/2014/main" id="{7F0FF6F4-D112-8546-9C8D-017DC1C9258B}"/>
                </a:ext>
              </a:extLst>
            </p:cNvPr>
            <p:cNvSpPr txBox="1"/>
            <p:nvPr/>
          </p:nvSpPr>
          <p:spPr>
            <a:xfrm>
              <a:off x="4148753" y="4656523"/>
              <a:ext cx="3154361" cy="2581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013" b="0" i="0" u="none" strike="noStrike" kern="1200" cap="none" spc="0" normalizeH="0" baseline="0" noProof="0">
                  <a:ln>
                    <a:noFill/>
                  </a:ln>
                  <a:solidFill>
                    <a:prstClr val="black"/>
                  </a:solidFill>
                  <a:effectLst/>
                  <a:uLnTx/>
                  <a:uFillTx/>
                  <a:latin typeface="Calibri"/>
                  <a:ea typeface="+mn-ea"/>
                  <a:cs typeface="+mn-cs"/>
                </a:rPr>
                <a:t>Praktijkproces – in praktijk</a:t>
              </a:r>
              <a:endParaRPr kumimoji="0" lang="nl-NL" sz="1013" b="0" i="1" u="none" strike="noStrike" kern="1200" cap="none" spc="0" normalizeH="0" baseline="0" noProof="0" dirty="0">
                <a:ln>
                  <a:noFill/>
                </a:ln>
                <a:solidFill>
                  <a:prstClr val="black"/>
                </a:solidFill>
                <a:effectLst/>
                <a:uLnTx/>
                <a:uFillTx/>
                <a:latin typeface="Calibri"/>
                <a:ea typeface="+mn-ea"/>
                <a:cs typeface="+mn-cs"/>
              </a:endParaRPr>
            </a:p>
          </p:txBody>
        </p:sp>
        <p:cxnSp>
          <p:nvCxnSpPr>
            <p:cNvPr id="12" name="Rechte verbindingslijn 11">
              <a:extLst>
                <a:ext uri="{FF2B5EF4-FFF2-40B4-BE49-F238E27FC236}">
                  <a16:creationId xmlns:a16="http://schemas.microsoft.com/office/drawing/2014/main" id="{14191EAD-9DE5-D246-B477-BEA5664DFA0F}"/>
                </a:ext>
              </a:extLst>
            </p:cNvPr>
            <p:cNvCxnSpPr/>
            <p:nvPr/>
          </p:nvCxnSpPr>
          <p:spPr>
            <a:xfrm>
              <a:off x="3957879" y="2773941"/>
              <a:ext cx="4007842" cy="0"/>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3" name="Tekstvak 12">
              <a:extLst>
                <a:ext uri="{FF2B5EF4-FFF2-40B4-BE49-F238E27FC236}">
                  <a16:creationId xmlns:a16="http://schemas.microsoft.com/office/drawing/2014/main" id="{A474227E-D503-0A4C-9ABE-7F18792C17E2}"/>
                </a:ext>
              </a:extLst>
            </p:cNvPr>
            <p:cNvSpPr txBox="1"/>
            <p:nvPr/>
          </p:nvSpPr>
          <p:spPr>
            <a:xfrm>
              <a:off x="4148752" y="2524972"/>
              <a:ext cx="3030386" cy="2581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013" b="0" i="0" u="none" strike="noStrike" kern="1200" cap="none" spc="0" normalizeH="0" baseline="0" noProof="0" dirty="0">
                  <a:ln>
                    <a:noFill/>
                  </a:ln>
                  <a:solidFill>
                    <a:prstClr val="black"/>
                  </a:solidFill>
                  <a:effectLst/>
                  <a:uLnTx/>
                  <a:uFillTx/>
                  <a:latin typeface="Calibri"/>
                  <a:ea typeface="+mn-ea"/>
                  <a:cs typeface="+mn-cs"/>
                </a:rPr>
                <a:t>Kennisproces – in theorie</a:t>
              </a:r>
            </a:p>
          </p:txBody>
        </p:sp>
        <p:sp>
          <p:nvSpPr>
            <p:cNvPr id="14" name="Tekstvak 13">
              <a:extLst>
                <a:ext uri="{FF2B5EF4-FFF2-40B4-BE49-F238E27FC236}">
                  <a16:creationId xmlns:a16="http://schemas.microsoft.com/office/drawing/2014/main" id="{A228F890-1CAF-8A4C-A599-602B7355BA57}"/>
                </a:ext>
              </a:extLst>
            </p:cNvPr>
            <p:cNvSpPr txBox="1"/>
            <p:nvPr/>
          </p:nvSpPr>
          <p:spPr>
            <a:xfrm>
              <a:off x="4148752" y="1715242"/>
              <a:ext cx="1189004" cy="2581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013" b="1" i="0" u="none" strike="noStrike" kern="1200" cap="none" spc="0" normalizeH="0" baseline="0" noProof="0" dirty="0">
                  <a:ln>
                    <a:noFill/>
                  </a:ln>
                  <a:solidFill>
                    <a:prstClr val="black"/>
                  </a:solidFill>
                  <a:effectLst/>
                  <a:uLnTx/>
                  <a:uFillTx/>
                  <a:latin typeface="Calibri"/>
                  <a:ea typeface="+mn-ea"/>
                  <a:cs typeface="+mn-cs"/>
                </a:rPr>
                <a:t>Proces</a:t>
              </a:r>
            </a:p>
          </p:txBody>
        </p:sp>
        <p:sp>
          <p:nvSpPr>
            <p:cNvPr id="15" name="Tekstvak 14">
              <a:extLst>
                <a:ext uri="{FF2B5EF4-FFF2-40B4-BE49-F238E27FC236}">
                  <a16:creationId xmlns:a16="http://schemas.microsoft.com/office/drawing/2014/main" id="{9D26188A-41C6-4740-9E3F-AFB65862361A}"/>
                </a:ext>
              </a:extLst>
            </p:cNvPr>
            <p:cNvSpPr txBox="1"/>
            <p:nvPr/>
          </p:nvSpPr>
          <p:spPr>
            <a:xfrm>
              <a:off x="3721864" y="4739314"/>
              <a:ext cx="312560" cy="25812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013" b="0" i="0" u="none" strike="noStrike" kern="1200" cap="none" spc="0" normalizeH="0" baseline="0" noProof="0">
                  <a:ln>
                    <a:noFill/>
                  </a:ln>
                  <a:solidFill>
                    <a:prstClr val="black"/>
                  </a:solidFill>
                  <a:effectLst/>
                  <a:uLnTx/>
                  <a:uFillTx/>
                  <a:latin typeface="Calibri"/>
                  <a:ea typeface="+mn-ea"/>
                  <a:cs typeface="+mn-cs"/>
                </a:rPr>
                <a:t>1</a:t>
              </a:r>
            </a:p>
          </p:txBody>
        </p:sp>
        <p:sp>
          <p:nvSpPr>
            <p:cNvPr id="16" name="Tekstvak 15">
              <a:extLst>
                <a:ext uri="{FF2B5EF4-FFF2-40B4-BE49-F238E27FC236}">
                  <a16:creationId xmlns:a16="http://schemas.microsoft.com/office/drawing/2014/main" id="{C0F2BE31-CD27-0D40-BFCE-87FF3C779C97}"/>
                </a:ext>
              </a:extLst>
            </p:cNvPr>
            <p:cNvSpPr txBox="1"/>
            <p:nvPr/>
          </p:nvSpPr>
          <p:spPr>
            <a:xfrm>
              <a:off x="3730370" y="3713910"/>
              <a:ext cx="312560" cy="25812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013" b="0" i="0" u="none" strike="noStrike" kern="1200" cap="none" spc="0" normalizeH="0" baseline="0" noProof="0">
                  <a:ln>
                    <a:noFill/>
                  </a:ln>
                  <a:solidFill>
                    <a:prstClr val="black"/>
                  </a:solidFill>
                  <a:effectLst/>
                  <a:uLnTx/>
                  <a:uFillTx/>
                  <a:latin typeface="Calibri"/>
                  <a:ea typeface="+mn-ea"/>
                  <a:cs typeface="+mn-cs"/>
                </a:rPr>
                <a:t>2</a:t>
              </a:r>
            </a:p>
          </p:txBody>
        </p:sp>
        <p:sp>
          <p:nvSpPr>
            <p:cNvPr id="17" name="Tekstvak 16">
              <a:extLst>
                <a:ext uri="{FF2B5EF4-FFF2-40B4-BE49-F238E27FC236}">
                  <a16:creationId xmlns:a16="http://schemas.microsoft.com/office/drawing/2014/main" id="{3BE2FDF8-5B85-9E4A-947D-07D17039F70D}"/>
                </a:ext>
              </a:extLst>
            </p:cNvPr>
            <p:cNvSpPr txBox="1"/>
            <p:nvPr/>
          </p:nvSpPr>
          <p:spPr>
            <a:xfrm>
              <a:off x="3730370" y="2635443"/>
              <a:ext cx="312560" cy="25812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013" b="0" i="0" u="none" strike="noStrike" kern="1200" cap="none" spc="0" normalizeH="0" baseline="0" noProof="0">
                  <a:ln>
                    <a:noFill/>
                  </a:ln>
                  <a:solidFill>
                    <a:prstClr val="black"/>
                  </a:solidFill>
                  <a:effectLst/>
                  <a:uLnTx/>
                  <a:uFillTx/>
                  <a:latin typeface="Calibri"/>
                  <a:ea typeface="+mn-ea"/>
                  <a:cs typeface="+mn-cs"/>
                </a:rPr>
                <a:t>3</a:t>
              </a:r>
            </a:p>
          </p:txBody>
        </p:sp>
        <p:cxnSp>
          <p:nvCxnSpPr>
            <p:cNvPr id="18" name="Rechte verbindingslijn met pijl 17">
              <a:extLst>
                <a:ext uri="{FF2B5EF4-FFF2-40B4-BE49-F238E27FC236}">
                  <a16:creationId xmlns:a16="http://schemas.microsoft.com/office/drawing/2014/main" id="{C0F02C13-F9AD-FC46-86F5-21F0654BEB8B}"/>
                </a:ext>
              </a:extLst>
            </p:cNvPr>
            <p:cNvCxnSpPr/>
            <p:nvPr/>
          </p:nvCxnSpPr>
          <p:spPr>
            <a:xfrm flipH="1" flipV="1">
              <a:off x="8347720" y="2728326"/>
              <a:ext cx="8505" cy="2159032"/>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19" name="Tekstvak 18">
              <a:extLst>
                <a:ext uri="{FF2B5EF4-FFF2-40B4-BE49-F238E27FC236}">
                  <a16:creationId xmlns:a16="http://schemas.microsoft.com/office/drawing/2014/main" id="{F048AC81-62AD-BE4B-BC7A-32DAB038F96B}"/>
                </a:ext>
              </a:extLst>
            </p:cNvPr>
            <p:cNvSpPr txBox="1"/>
            <p:nvPr/>
          </p:nvSpPr>
          <p:spPr>
            <a:xfrm rot="5400000">
              <a:off x="7625220" y="3586064"/>
              <a:ext cx="1759689" cy="3025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013" b="1" i="0" u="none" strike="noStrike" kern="1200" cap="none" spc="0" normalizeH="0" baseline="0" noProof="0" dirty="0">
                  <a:ln>
                    <a:noFill/>
                  </a:ln>
                  <a:solidFill>
                    <a:prstClr val="black"/>
                  </a:solidFill>
                  <a:effectLst/>
                  <a:uLnTx/>
                  <a:uFillTx/>
                  <a:latin typeface="Calibri"/>
                  <a:ea typeface="+mn-ea"/>
                  <a:cs typeface="+mn-cs"/>
                </a:rPr>
                <a:t>Verbeteren praktijk</a:t>
              </a:r>
            </a:p>
          </p:txBody>
        </p:sp>
        <p:sp>
          <p:nvSpPr>
            <p:cNvPr id="20" name="Tekstvak 19">
              <a:extLst>
                <a:ext uri="{FF2B5EF4-FFF2-40B4-BE49-F238E27FC236}">
                  <a16:creationId xmlns:a16="http://schemas.microsoft.com/office/drawing/2014/main" id="{2F75D55B-B605-3843-831C-356DB6B0BE8A}"/>
                </a:ext>
              </a:extLst>
            </p:cNvPr>
            <p:cNvSpPr txBox="1"/>
            <p:nvPr/>
          </p:nvSpPr>
          <p:spPr>
            <a:xfrm rot="16200000">
              <a:off x="2365018" y="3726880"/>
              <a:ext cx="2086387" cy="3025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013" b="1" i="0" u="none" strike="noStrike" kern="1200" cap="none" spc="0" normalizeH="0" baseline="0" noProof="0" dirty="0">
                  <a:ln>
                    <a:noFill/>
                  </a:ln>
                  <a:solidFill>
                    <a:prstClr val="black"/>
                  </a:solidFill>
                  <a:effectLst/>
                  <a:uLnTx/>
                  <a:uFillTx/>
                  <a:latin typeface="Calibri"/>
                  <a:ea typeface="+mn-ea"/>
                  <a:cs typeface="+mn-cs"/>
                </a:rPr>
                <a:t>Conceptualiseren theorie</a:t>
              </a:r>
            </a:p>
          </p:txBody>
        </p:sp>
        <p:sp>
          <p:nvSpPr>
            <p:cNvPr id="21" name="Tekstvak 20">
              <a:extLst>
                <a:ext uri="{FF2B5EF4-FFF2-40B4-BE49-F238E27FC236}">
                  <a16:creationId xmlns:a16="http://schemas.microsoft.com/office/drawing/2014/main" id="{69396254-5C60-5B4D-B90E-9ED8EEC45DA2}"/>
                </a:ext>
              </a:extLst>
            </p:cNvPr>
            <p:cNvSpPr txBox="1"/>
            <p:nvPr/>
          </p:nvSpPr>
          <p:spPr>
            <a:xfrm>
              <a:off x="1882516" y="3550373"/>
              <a:ext cx="1652768" cy="3482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788" b="1" i="0" u="none" strike="noStrike" kern="1200" cap="none" spc="0" normalizeH="0" baseline="0" noProof="0">
                  <a:ln>
                    <a:noFill/>
                  </a:ln>
                  <a:solidFill>
                    <a:prstClr val="black"/>
                  </a:solidFill>
                  <a:effectLst/>
                  <a:uLnTx/>
                  <a:uFillTx/>
                  <a:latin typeface="Calibri"/>
                  <a:ea typeface="+mn-ea"/>
                  <a:cs typeface="+mn-cs"/>
                </a:rPr>
                <a:t>Onderzoekers</a:t>
              </a:r>
              <a:endParaRPr kumimoji="0" lang="nl-NL" sz="788"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788" b="1" i="0" u="none" strike="noStrike" kern="1200" cap="none" spc="0" normalizeH="0" baseline="0" noProof="0">
                  <a:ln>
                    <a:noFill/>
                  </a:ln>
                  <a:solidFill>
                    <a:prstClr val="black"/>
                  </a:solidFill>
                  <a:effectLst/>
                  <a:uLnTx/>
                  <a:uFillTx/>
                  <a:latin typeface="Calibri"/>
                  <a:ea typeface="+mn-ea"/>
                  <a:cs typeface="+mn-cs"/>
                </a:rPr>
                <a:t>praktijkprofessionals</a:t>
              </a:r>
              <a:endParaRPr kumimoji="0" lang="nl-NL" sz="788"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kstvak 21">
              <a:extLst>
                <a:ext uri="{FF2B5EF4-FFF2-40B4-BE49-F238E27FC236}">
                  <a16:creationId xmlns:a16="http://schemas.microsoft.com/office/drawing/2014/main" id="{AA48DDBD-EF3A-5447-BA2C-6DA7A60D64C6}"/>
                </a:ext>
              </a:extLst>
            </p:cNvPr>
            <p:cNvSpPr txBox="1"/>
            <p:nvPr/>
          </p:nvSpPr>
          <p:spPr>
            <a:xfrm>
              <a:off x="1847528" y="4748856"/>
              <a:ext cx="1644262" cy="3482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788" b="1" i="0" u="none" strike="noStrike" kern="1200" cap="none" spc="0" normalizeH="0" baseline="0" noProof="0" dirty="0">
                  <a:ln>
                    <a:noFill/>
                  </a:ln>
                  <a:solidFill>
                    <a:prstClr val="black"/>
                  </a:solidFill>
                  <a:effectLst/>
                  <a:uLnTx/>
                  <a:uFillTx/>
                  <a:latin typeface="Calibri"/>
                  <a:ea typeface="+mn-ea"/>
                  <a:cs typeface="+mn-cs"/>
                </a:rPr>
                <a:t>Praktijkprofessionals</a:t>
              </a:r>
              <a:r>
                <a:rPr kumimoji="0" lang="nl-NL" sz="788" b="0" i="0" u="none" strike="noStrike" kern="1200" cap="none" spc="0" normalizeH="0" baseline="0" noProof="0" dirty="0">
                  <a:ln>
                    <a:noFill/>
                  </a:ln>
                  <a:solidFill>
                    <a:prstClr val="black"/>
                  </a:solidFill>
                  <a:effectLst/>
                  <a:uLnTx/>
                  <a:uFillTx/>
                  <a:latin typeface="Calibri"/>
                  <a:ea typeface="+mn-ea"/>
                  <a:cs typeface="+mn-cs"/>
                </a:rPr>
                <a:t> en Onderzoeker</a:t>
              </a:r>
            </a:p>
          </p:txBody>
        </p:sp>
        <p:sp>
          <p:nvSpPr>
            <p:cNvPr id="23" name="Tekstvak 22">
              <a:extLst>
                <a:ext uri="{FF2B5EF4-FFF2-40B4-BE49-F238E27FC236}">
                  <a16:creationId xmlns:a16="http://schemas.microsoft.com/office/drawing/2014/main" id="{63F36315-8614-6244-8BE8-B51F3F504AA6}"/>
                </a:ext>
              </a:extLst>
            </p:cNvPr>
            <p:cNvSpPr txBox="1"/>
            <p:nvPr/>
          </p:nvSpPr>
          <p:spPr>
            <a:xfrm>
              <a:off x="1882518" y="2499457"/>
              <a:ext cx="1652767" cy="3482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788" b="1" i="0" u="none" strike="noStrike" kern="1200" cap="none" spc="0" normalizeH="0" baseline="0" noProof="0" dirty="0">
                  <a:ln>
                    <a:noFill/>
                  </a:ln>
                  <a:solidFill>
                    <a:prstClr val="black"/>
                  </a:solidFill>
                  <a:effectLst/>
                  <a:uLnTx/>
                  <a:uFillTx/>
                  <a:latin typeface="Calibri"/>
                  <a:ea typeface="+mn-ea"/>
                  <a:cs typeface="+mn-cs"/>
                </a:rPr>
                <a:t>Onderzoekers</a:t>
              </a:r>
              <a:r>
                <a:rPr kumimoji="0" lang="nl-NL" sz="788" b="0" i="0" u="none" strike="noStrike" kern="1200" cap="none" spc="0" normalizeH="0" baseline="0" noProof="0" dirty="0">
                  <a:ln>
                    <a:noFill/>
                  </a:ln>
                  <a:solidFill>
                    <a:prstClr val="black"/>
                  </a:solidFill>
                  <a:effectLst/>
                  <a:uLnTx/>
                  <a:uFillTx/>
                  <a:latin typeface="Calibri"/>
                  <a:ea typeface="+mn-ea"/>
                  <a:cs typeface="+mn-cs"/>
                </a:rPr>
                <a:t> en praktijkprofessionals</a:t>
              </a:r>
            </a:p>
          </p:txBody>
        </p:sp>
        <p:sp>
          <p:nvSpPr>
            <p:cNvPr id="24" name="Tekstvak 23">
              <a:extLst>
                <a:ext uri="{FF2B5EF4-FFF2-40B4-BE49-F238E27FC236}">
                  <a16:creationId xmlns:a16="http://schemas.microsoft.com/office/drawing/2014/main" id="{5DC064B5-F832-0245-9A38-9D5EDB3803BD}"/>
                </a:ext>
              </a:extLst>
            </p:cNvPr>
            <p:cNvSpPr txBox="1"/>
            <p:nvPr/>
          </p:nvSpPr>
          <p:spPr>
            <a:xfrm>
              <a:off x="1880435" y="1715241"/>
              <a:ext cx="1268069" cy="2581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013" b="1" i="0" u="none" strike="noStrike" kern="1200" cap="none" spc="0" normalizeH="0" baseline="0" noProof="0" dirty="0">
                  <a:ln>
                    <a:noFill/>
                  </a:ln>
                  <a:solidFill>
                    <a:prstClr val="black"/>
                  </a:solidFill>
                  <a:effectLst/>
                  <a:uLnTx/>
                  <a:uFillTx/>
                  <a:latin typeface="Calibri"/>
                  <a:ea typeface="+mn-ea"/>
                  <a:cs typeface="+mn-cs"/>
                </a:rPr>
                <a:t>Actoren*</a:t>
              </a:r>
            </a:p>
          </p:txBody>
        </p:sp>
        <p:sp>
          <p:nvSpPr>
            <p:cNvPr id="25" name="Tekstvak 24">
              <a:extLst>
                <a:ext uri="{FF2B5EF4-FFF2-40B4-BE49-F238E27FC236}">
                  <a16:creationId xmlns:a16="http://schemas.microsoft.com/office/drawing/2014/main" id="{0FE451E9-618A-CD45-B14D-A19A8BF14D3A}"/>
                </a:ext>
              </a:extLst>
            </p:cNvPr>
            <p:cNvSpPr txBox="1"/>
            <p:nvPr/>
          </p:nvSpPr>
          <p:spPr>
            <a:xfrm>
              <a:off x="8451420" y="1715243"/>
              <a:ext cx="1591242" cy="4202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13" b="1" i="0" u="none" strike="noStrike" kern="1200" cap="none" spc="0" normalizeH="0" baseline="0" noProof="0" dirty="0" err="1">
                  <a:ln>
                    <a:noFill/>
                  </a:ln>
                  <a:solidFill>
                    <a:prstClr val="black"/>
                  </a:solidFill>
                  <a:effectLst/>
                  <a:uLnTx/>
                  <a:uFillTx/>
                  <a:latin typeface="Calibri"/>
                  <a:ea typeface="+mn-ea"/>
                  <a:cs typeface="+mn-cs"/>
                </a:rPr>
                <a:t>Resultaten</a:t>
              </a:r>
              <a:r>
                <a:rPr kumimoji="0" lang="en-GB" sz="1013" b="1" i="0" u="none" strike="noStrike" kern="1200" cap="none" spc="0" normalizeH="0" baseline="0" noProof="0" dirty="0">
                  <a:ln>
                    <a:noFill/>
                  </a:ln>
                  <a:solidFill>
                    <a:prstClr val="black"/>
                  </a:solidFill>
                  <a:effectLst/>
                  <a:uLnTx/>
                  <a:uFillTx/>
                  <a:latin typeface="Calibri"/>
                  <a:ea typeface="+mn-ea"/>
                  <a:cs typeface="+mn-cs"/>
                </a:rPr>
                <a:t> en </a:t>
              </a:r>
              <a:r>
                <a:rPr kumimoji="0" lang="en-GB" sz="1013" b="1" i="0" u="none" strike="noStrike" kern="1200" cap="none" spc="0" normalizeH="0" baseline="0" noProof="0" dirty="0" err="1">
                  <a:ln>
                    <a:noFill/>
                  </a:ln>
                  <a:solidFill>
                    <a:prstClr val="black"/>
                  </a:solidFill>
                  <a:effectLst/>
                  <a:uLnTx/>
                  <a:uFillTx/>
                  <a:latin typeface="Calibri"/>
                  <a:ea typeface="+mn-ea"/>
                  <a:cs typeface="+mn-cs"/>
                </a:rPr>
                <a:t>doorwerking</a:t>
              </a:r>
              <a:endParaRPr kumimoji="0" lang="en-GB" sz="1013" b="1"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kstvak 25">
              <a:extLst>
                <a:ext uri="{FF2B5EF4-FFF2-40B4-BE49-F238E27FC236}">
                  <a16:creationId xmlns:a16="http://schemas.microsoft.com/office/drawing/2014/main" id="{21875183-B3E3-BC45-8FB9-63CEAE9F6D0B}"/>
                </a:ext>
              </a:extLst>
            </p:cNvPr>
            <p:cNvSpPr txBox="1"/>
            <p:nvPr/>
          </p:nvSpPr>
          <p:spPr>
            <a:xfrm>
              <a:off x="8641913" y="2576173"/>
              <a:ext cx="2018509" cy="3482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788" b="0" i="0" u="none" strike="noStrike" kern="1200" cap="none" spc="0" normalizeH="0" baseline="0" noProof="0" dirty="0">
                  <a:ln>
                    <a:noFill/>
                  </a:ln>
                  <a:solidFill>
                    <a:prstClr val="black"/>
                  </a:solidFill>
                  <a:effectLst/>
                  <a:uLnTx/>
                  <a:uFillTx/>
                  <a:latin typeface="Calibri"/>
                  <a:ea typeface="+mn-ea"/>
                  <a:cs typeface="+mn-cs"/>
                </a:rPr>
                <a:t>Betere handelingstheorie voor vraagstuk X in context Y</a:t>
              </a:r>
            </a:p>
          </p:txBody>
        </p:sp>
        <p:sp>
          <p:nvSpPr>
            <p:cNvPr id="27" name="Tekstvak 26">
              <a:extLst>
                <a:ext uri="{FF2B5EF4-FFF2-40B4-BE49-F238E27FC236}">
                  <a16:creationId xmlns:a16="http://schemas.microsoft.com/office/drawing/2014/main" id="{9494D1F8-A357-7C48-B5B8-55C6E26DD6D4}"/>
                </a:ext>
              </a:extLst>
            </p:cNvPr>
            <p:cNvSpPr txBox="1"/>
            <p:nvPr/>
          </p:nvSpPr>
          <p:spPr>
            <a:xfrm>
              <a:off x="8641913" y="3640999"/>
              <a:ext cx="2018509" cy="3482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788" b="0" i="0" u="none" strike="noStrike" kern="1200" cap="none" spc="0" normalizeH="0" baseline="0" noProof="0" dirty="0">
                  <a:ln>
                    <a:noFill/>
                  </a:ln>
                  <a:solidFill>
                    <a:prstClr val="black"/>
                  </a:solidFill>
                  <a:effectLst/>
                  <a:uLnTx/>
                  <a:uFillTx/>
                  <a:latin typeface="Calibri"/>
                  <a:ea typeface="+mn-ea"/>
                  <a:cs typeface="+mn-cs"/>
                </a:rPr>
                <a:t>Betere modellering van vraagstuk en werkwijze </a:t>
              </a:r>
              <a:r>
                <a:rPr kumimoji="0" lang="nl-NL" sz="788" b="0" i="0" u="none" strike="noStrike" kern="1200" cap="none" spc="0" normalizeH="0" baseline="0" noProof="0">
                  <a:ln>
                    <a:noFill/>
                  </a:ln>
                  <a:solidFill>
                    <a:prstClr val="black"/>
                  </a:solidFill>
                  <a:effectLst/>
                  <a:uLnTx/>
                  <a:uFillTx/>
                  <a:latin typeface="Calibri"/>
                  <a:ea typeface="+mn-ea"/>
                  <a:cs typeface="+mn-cs"/>
                </a:rPr>
                <a:t>in processen 1 en 2</a:t>
              </a:r>
              <a:endParaRPr kumimoji="0" lang="nl-NL" sz="788"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Tekstvak 27">
              <a:extLst>
                <a:ext uri="{FF2B5EF4-FFF2-40B4-BE49-F238E27FC236}">
                  <a16:creationId xmlns:a16="http://schemas.microsoft.com/office/drawing/2014/main" id="{9FF49B45-A255-9D44-ACDA-2E673442A326}"/>
                </a:ext>
              </a:extLst>
            </p:cNvPr>
            <p:cNvSpPr txBox="1"/>
            <p:nvPr/>
          </p:nvSpPr>
          <p:spPr>
            <a:xfrm>
              <a:off x="8641913" y="4720655"/>
              <a:ext cx="1814400" cy="3482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788" b="0" i="0" u="none" strike="noStrike" kern="1200" cap="none" spc="0" normalizeH="0" baseline="0" noProof="0" dirty="0">
                  <a:ln>
                    <a:noFill/>
                  </a:ln>
                  <a:solidFill>
                    <a:prstClr val="black"/>
                  </a:solidFill>
                  <a:effectLst/>
                  <a:uLnTx/>
                  <a:uFillTx/>
                  <a:latin typeface="Calibri"/>
                  <a:ea typeface="+mn-ea"/>
                  <a:cs typeface="+mn-cs"/>
                </a:rPr>
                <a:t>Betere resultaten door grotere handelingsbekwaamheid</a:t>
              </a:r>
            </a:p>
          </p:txBody>
        </p:sp>
        <p:pic>
          <p:nvPicPr>
            <p:cNvPr id="29"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303032" flipH="1">
              <a:off x="6462071" y="2472070"/>
              <a:ext cx="1207707" cy="91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13024">
              <a:off x="6715325" y="4336699"/>
              <a:ext cx="1009913" cy="79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31" name="Rechte verbindingslijn met pijl 30">
            <a:extLst>
              <a:ext uri="{FF2B5EF4-FFF2-40B4-BE49-F238E27FC236}">
                <a16:creationId xmlns:a16="http://schemas.microsoft.com/office/drawing/2014/main" id="{6CE8B3B2-830F-DA4F-BD31-E08871F85884}"/>
              </a:ext>
            </a:extLst>
          </p:cNvPr>
          <p:cNvCxnSpPr/>
          <p:nvPr/>
        </p:nvCxnSpPr>
        <p:spPr>
          <a:xfrm flipH="1" flipV="1">
            <a:off x="2527083" y="1796335"/>
            <a:ext cx="6379" cy="16192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2" name="Picture 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75735" y="1592948"/>
            <a:ext cx="199921" cy="202500"/>
          </a:xfrm>
          <a:prstGeom prst="rect">
            <a:avLst/>
          </a:prstGeom>
        </p:spPr>
      </p:pic>
      <p:pic>
        <p:nvPicPr>
          <p:cNvPr id="33" name="Picture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81563" y="1796194"/>
            <a:ext cx="184790" cy="184790"/>
          </a:xfrm>
          <a:prstGeom prst="rect">
            <a:avLst/>
          </a:prstGeom>
        </p:spPr>
      </p:pic>
      <p:pic>
        <p:nvPicPr>
          <p:cNvPr id="34" name="Picture 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30608" y="2633810"/>
            <a:ext cx="185135" cy="185135"/>
          </a:xfrm>
          <a:prstGeom prst="rect">
            <a:avLst/>
          </a:prstGeom>
        </p:spPr>
      </p:pic>
      <p:pic>
        <p:nvPicPr>
          <p:cNvPr id="35" name="Picture 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238811" y="3266065"/>
            <a:ext cx="193886" cy="193886"/>
          </a:xfrm>
          <a:prstGeom prst="rect">
            <a:avLst/>
          </a:prstGeom>
        </p:spPr>
      </p:pic>
      <p:pic>
        <p:nvPicPr>
          <p:cNvPr id="36" name="Picture 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04368" y="3180081"/>
            <a:ext cx="204443" cy="204443"/>
          </a:xfrm>
          <a:prstGeom prst="rect">
            <a:avLst/>
          </a:prstGeom>
        </p:spPr>
      </p:pic>
    </p:spTree>
    <p:extLst>
      <p:ext uri="{BB962C8B-B14F-4D97-AF65-F5344CB8AC3E}">
        <p14:creationId xmlns:p14="http://schemas.microsoft.com/office/powerpoint/2010/main" val="1107367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Pauze</a:t>
            </a:r>
          </a:p>
        </p:txBody>
      </p:sp>
      <p:pic>
        <p:nvPicPr>
          <p:cNvPr id="6" name="Tijdelijke aanduiding voor inhoud 5"/>
          <p:cNvPicPr>
            <a:picLocks noGrp="1" noChangeAspect="1"/>
          </p:cNvPicPr>
          <p:nvPr>
            <p:ph sz="half" idx="1"/>
          </p:nvPr>
        </p:nvPicPr>
        <p:blipFill>
          <a:blip r:embed="rId2"/>
          <a:stretch>
            <a:fillRect/>
          </a:stretch>
        </p:blipFill>
        <p:spPr>
          <a:xfrm>
            <a:off x="2928570" y="1283278"/>
            <a:ext cx="3085968" cy="2895600"/>
          </a:xfrm>
          <a:prstGeom prst="rect">
            <a:avLst/>
          </a:prstGeom>
        </p:spPr>
      </p:pic>
    </p:spTree>
    <p:extLst>
      <p:ext uri="{BB962C8B-B14F-4D97-AF65-F5344CB8AC3E}">
        <p14:creationId xmlns:p14="http://schemas.microsoft.com/office/powerpoint/2010/main" val="24642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2900" b="1" dirty="0">
                <a:solidFill>
                  <a:srgbClr val="660066"/>
                </a:solidFill>
                <a:latin typeface="Arial"/>
                <a:cs typeface="Arial"/>
              </a:rPr>
              <a:t>Faciliteren van geïntegreerde ontwikkelingen</a:t>
            </a:r>
          </a:p>
        </p:txBody>
      </p:sp>
      <p:sp>
        <p:nvSpPr>
          <p:cNvPr id="5" name="Tekstvak 4"/>
          <p:cNvSpPr txBox="1"/>
          <p:nvPr/>
        </p:nvSpPr>
        <p:spPr>
          <a:xfrm>
            <a:off x="5941901" y="1316227"/>
            <a:ext cx="2689412" cy="2862322"/>
          </a:xfrm>
          <a:prstGeom prst="rect">
            <a:avLst/>
          </a:prstGeom>
          <a:noFill/>
        </p:spPr>
        <p:txBody>
          <a:bodyPr wrap="square" rtlCol="0">
            <a:spAutoFit/>
          </a:bodyPr>
          <a:lstStyle/>
          <a:p>
            <a:pPr algn="ctr"/>
            <a:r>
              <a:rPr lang="nl-NL" dirty="0"/>
              <a:t>Doelen</a:t>
            </a:r>
          </a:p>
          <a:p>
            <a:pPr algn="ctr"/>
            <a:r>
              <a:rPr lang="nl-NL" dirty="0"/>
              <a:t>X</a:t>
            </a:r>
          </a:p>
          <a:p>
            <a:pPr algn="ctr"/>
            <a:r>
              <a:rPr lang="nl-NL" dirty="0"/>
              <a:t>Kenmerken van de Context</a:t>
            </a:r>
          </a:p>
          <a:p>
            <a:pPr algn="ctr"/>
            <a:r>
              <a:rPr lang="nl-NL" dirty="0"/>
              <a:t>X</a:t>
            </a:r>
          </a:p>
          <a:p>
            <a:pPr algn="ctr"/>
            <a:r>
              <a:rPr lang="nl-NL" dirty="0"/>
              <a:t>Kenmerken van de Facilitator(s)</a:t>
            </a:r>
          </a:p>
          <a:p>
            <a:pPr algn="ctr"/>
            <a:endParaRPr lang="nl-NL" dirty="0"/>
          </a:p>
          <a:p>
            <a:pPr algn="ctr"/>
            <a:endParaRPr lang="nl-NL" dirty="0"/>
          </a:p>
          <a:p>
            <a:pPr algn="ctr"/>
            <a:endParaRPr lang="nl-NL" dirty="0"/>
          </a:p>
          <a:p>
            <a:pPr algn="ctr"/>
            <a:r>
              <a:rPr lang="nl-NL" dirty="0"/>
              <a:t>Impact</a:t>
            </a:r>
          </a:p>
        </p:txBody>
      </p:sp>
      <p:sp>
        <p:nvSpPr>
          <p:cNvPr id="6" name="Pijl-rechts 5"/>
          <p:cNvSpPr/>
          <p:nvPr/>
        </p:nvSpPr>
        <p:spPr>
          <a:xfrm rot="5400000">
            <a:off x="6884968" y="3395809"/>
            <a:ext cx="672353" cy="172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p:cNvPicPr/>
          <p:nvPr/>
        </p:nvPicPr>
        <p:blipFill rotWithShape="1">
          <a:blip r:embed="rId2"/>
          <a:srcRect l="24140" t="17938" r="44279" b="27661"/>
          <a:stretch/>
        </p:blipFill>
        <p:spPr bwMode="auto">
          <a:xfrm>
            <a:off x="2079403" y="848472"/>
            <a:ext cx="3904538" cy="41297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57762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914400" y="256050"/>
            <a:ext cx="8229600" cy="4493538"/>
          </a:xfrm>
          <a:prstGeom prst="rect">
            <a:avLst/>
          </a:prstGeom>
        </p:spPr>
        <p:txBody>
          <a:bodyPr wrap="square">
            <a:spAutoFit/>
          </a:bodyPr>
          <a:lstStyle/>
          <a:p>
            <a:r>
              <a:rPr lang="nl-NL" sz="3000" b="1" dirty="0">
                <a:solidFill>
                  <a:srgbClr val="660066"/>
                </a:solidFill>
                <a:latin typeface="Arial"/>
                <a:ea typeface="+mj-ea"/>
                <a:cs typeface="Arial"/>
              </a:rPr>
              <a:t>De kunst van participatief onderzoek</a:t>
            </a:r>
          </a:p>
          <a:p>
            <a:endParaRPr lang="nl-NL" sz="2100" b="1" dirty="0">
              <a:solidFill>
                <a:srgbClr val="000000"/>
              </a:solidFill>
              <a:latin typeface="Arial" panose="020B0604020202020204" pitchFamily="34" charset="0"/>
            </a:endParaRPr>
          </a:p>
          <a:p>
            <a:r>
              <a:rPr lang="nl-NL" sz="2100" b="1" dirty="0">
                <a:solidFill>
                  <a:srgbClr val="FF0000"/>
                </a:solidFill>
                <a:latin typeface="Arial" panose="020B0604020202020204" pitchFamily="34" charset="0"/>
              </a:rPr>
              <a:t>Wat de modellen (vaak) niet zeggen</a:t>
            </a:r>
            <a:endParaRPr lang="nl-NL" sz="2100" dirty="0">
              <a:solidFill>
                <a:srgbClr val="FF0000"/>
              </a:solidFill>
              <a:latin typeface="Arial" panose="020B0604020202020204" pitchFamily="34" charset="0"/>
            </a:endParaRPr>
          </a:p>
          <a:p>
            <a:pPr marL="285750" indent="-285750">
              <a:buFont typeface="Arial" panose="020B0604020202020204" pitchFamily="34" charset="0"/>
              <a:buChar char="•"/>
            </a:pPr>
            <a:r>
              <a:rPr lang="nl-NL" dirty="0">
                <a:solidFill>
                  <a:srgbClr val="000000"/>
                </a:solidFill>
                <a:latin typeface="Arial" panose="020B0604020202020204" pitchFamily="34" charset="0"/>
              </a:rPr>
              <a:t>Participatief actieonderzoek is een coöperatieve –competitieve relatie die ook spanningen oplevert</a:t>
            </a:r>
          </a:p>
          <a:p>
            <a:pPr marL="285750" indent="-285750">
              <a:buFont typeface="Arial" panose="020B0604020202020204" pitchFamily="34" charset="0"/>
              <a:buChar char="•"/>
            </a:pPr>
            <a:r>
              <a:rPr lang="nl-NL" dirty="0">
                <a:solidFill>
                  <a:srgbClr val="000000"/>
                </a:solidFill>
                <a:latin typeface="Arial" panose="020B0604020202020204" pitchFamily="34" charset="0"/>
              </a:rPr>
              <a:t>Dagelijkse politiek is inherent aan participatief actieonderzoek</a:t>
            </a:r>
          </a:p>
          <a:p>
            <a:pPr marL="285750" indent="-285750">
              <a:buFont typeface="Arial" panose="020B0604020202020204" pitchFamily="34" charset="0"/>
              <a:buChar char="•"/>
            </a:pPr>
            <a:r>
              <a:rPr lang="nl-NL" dirty="0">
                <a:solidFill>
                  <a:srgbClr val="000000"/>
                </a:solidFill>
                <a:latin typeface="Arial" panose="020B0604020202020204" pitchFamily="34" charset="0"/>
              </a:rPr>
              <a:t>De praktijk van participatief actieonderzoek kent dilemma’s, problemen en paradoxen</a:t>
            </a:r>
          </a:p>
          <a:p>
            <a:pPr marL="285750" indent="-285750">
              <a:buFont typeface="Arial" panose="020B0604020202020204" pitchFamily="34" charset="0"/>
              <a:buChar char="•"/>
            </a:pPr>
            <a:r>
              <a:rPr lang="nl-NL" dirty="0">
                <a:solidFill>
                  <a:srgbClr val="000000"/>
                </a:solidFill>
                <a:latin typeface="Arial" panose="020B0604020202020204" pitchFamily="34" charset="0"/>
              </a:rPr>
              <a:t>Deelnemers verschillen in belangen, histories, zienswijzen en positie</a:t>
            </a:r>
          </a:p>
          <a:p>
            <a:pPr marL="285750" indent="-285750">
              <a:buFont typeface="Arial" panose="020B0604020202020204" pitchFamily="34" charset="0"/>
              <a:buChar char="•"/>
            </a:pPr>
            <a:r>
              <a:rPr lang="nl-NL" dirty="0">
                <a:solidFill>
                  <a:srgbClr val="000000"/>
                </a:solidFill>
                <a:latin typeface="Arial" panose="020B0604020202020204" pitchFamily="34" charset="0"/>
              </a:rPr>
              <a:t>Het doel of de ambitie is vaak minder helder dan gedacht en onderwerp van onderhandeling</a:t>
            </a:r>
          </a:p>
          <a:p>
            <a:pPr marL="285750" indent="-285750">
              <a:buFont typeface="Arial" panose="020B0604020202020204" pitchFamily="34" charset="0"/>
              <a:buChar char="•"/>
            </a:pPr>
            <a:r>
              <a:rPr lang="nl-NL" dirty="0">
                <a:solidFill>
                  <a:srgbClr val="000000"/>
                </a:solidFill>
                <a:latin typeface="Arial" panose="020B0604020202020204" pitchFamily="34" charset="0"/>
              </a:rPr>
              <a:t>Wat ons belemmert zijn verledens, gewoonten, etiquette, (sociale) emoties en de risico’s die we voelen</a:t>
            </a:r>
          </a:p>
          <a:p>
            <a:pPr marL="285750" indent="-285750">
              <a:buFont typeface="Arial" panose="020B0604020202020204" pitchFamily="34" charset="0"/>
              <a:buChar char="•"/>
            </a:pPr>
            <a:r>
              <a:rPr lang="nl-NL" dirty="0">
                <a:solidFill>
                  <a:srgbClr val="000000"/>
                </a:solidFill>
                <a:latin typeface="Arial" panose="020B0604020202020204" pitchFamily="34" charset="0"/>
              </a:rPr>
              <a:t>De samenwerking verloopt daardoor nog wel eens stroef en vraagt veel energie!</a:t>
            </a:r>
          </a:p>
        </p:txBody>
      </p:sp>
    </p:spTree>
    <p:extLst>
      <p:ext uri="{BB962C8B-B14F-4D97-AF65-F5344CB8AC3E}">
        <p14:creationId xmlns:p14="http://schemas.microsoft.com/office/powerpoint/2010/main" val="299015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457200" y="206375"/>
            <a:ext cx="8229600" cy="85725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783" rtl="0" eaLnBrk="1" fontAlgn="auto" latinLnBrk="0" hangingPunct="1">
              <a:lnSpc>
                <a:spcPct val="90000"/>
              </a:lnSpc>
              <a:spcBef>
                <a:spcPct val="0"/>
              </a:spcBef>
              <a:spcAft>
                <a:spcPts val="0"/>
              </a:spcAft>
              <a:buClrTx/>
              <a:buSzTx/>
              <a:buFontTx/>
              <a:buNone/>
              <a:tabLst/>
              <a:defRPr/>
            </a:pPr>
            <a:endParaRPr kumimoji="0" lang="nl-NL" sz="4500" b="0"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sp>
        <p:nvSpPr>
          <p:cNvPr id="3" name="Titel 1"/>
          <p:cNvSpPr txBox="1">
            <a:spLocks/>
          </p:cNvSpPr>
          <p:nvPr/>
        </p:nvSpPr>
        <p:spPr>
          <a:xfrm>
            <a:off x="457200" y="124691"/>
            <a:ext cx="8229600" cy="563492"/>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783" rtl="0" eaLnBrk="1" fontAlgn="auto" latinLnBrk="0" hangingPunct="1">
              <a:lnSpc>
                <a:spcPct val="90000"/>
              </a:lnSpc>
              <a:spcBef>
                <a:spcPct val="0"/>
              </a:spcBef>
              <a:spcAft>
                <a:spcPts val="0"/>
              </a:spcAft>
              <a:buClrTx/>
              <a:buSzTx/>
              <a:buFontTx/>
              <a:buNone/>
              <a:tabLst/>
              <a:defRPr/>
            </a:pPr>
            <a:r>
              <a:rPr lang="nl-NL" sz="3000" b="1" dirty="0">
                <a:solidFill>
                  <a:srgbClr val="660066"/>
                </a:solidFill>
                <a:latin typeface="Arial"/>
                <a:cs typeface="Arial"/>
              </a:rPr>
              <a:t>Communicatieve ruimte:</a:t>
            </a:r>
          </a:p>
        </p:txBody>
      </p:sp>
      <p:sp>
        <p:nvSpPr>
          <p:cNvPr id="4" name="Rechthoek 3"/>
          <p:cNvSpPr/>
          <p:nvPr/>
        </p:nvSpPr>
        <p:spPr>
          <a:xfrm>
            <a:off x="704850" y="1414379"/>
            <a:ext cx="5434445" cy="1169551"/>
          </a:xfrm>
          <a:prstGeom prst="rect">
            <a:avLst/>
          </a:prstGeom>
        </p:spPr>
        <p:txBody>
          <a:bodyPr wrap="square">
            <a:spAutoFit/>
          </a:bodyPr>
          <a:lstStyle/>
          <a:p>
            <a:pPr marL="342892" marR="0" lvl="0" indent="-342892" algn="l" defTabSz="457189" rtl="0" eaLnBrk="1" fontAlgn="auto" latinLnBrk="0" hangingPunct="1">
              <a:lnSpc>
                <a:spcPts val="1200"/>
              </a:lnSpc>
              <a:spcBef>
                <a:spcPts val="10"/>
              </a:spcBef>
              <a:spcAft>
                <a:spcPts val="10"/>
              </a:spcAft>
              <a:buClrTx/>
              <a:buSzTx/>
              <a:buFont typeface="Symbol" panose="05050102010706020507" pitchFamily="18" charset="2"/>
              <a:buChar char=""/>
              <a:tabLst/>
              <a:defRPr/>
            </a:pPr>
            <a:r>
              <a:rPr kumimoji="0" lang="nl-NL" sz="18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Waarvoor</a:t>
            </a: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dient de communicatieve ruimte? </a:t>
            </a:r>
          </a:p>
          <a:p>
            <a:pPr marL="0" marR="0" lvl="0" indent="0" algn="l" defTabSz="457189" rtl="0" eaLnBrk="1" fontAlgn="auto" latinLnBrk="0" hangingPunct="1">
              <a:lnSpc>
                <a:spcPts val="1200"/>
              </a:lnSpc>
              <a:spcBef>
                <a:spcPts val="10"/>
              </a:spcBef>
              <a:spcAft>
                <a:spcPts val="1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Times" panose="02020603050405020304" pitchFamily="18" charset="0"/>
              <a:ea typeface="Times New Roman" panose="02020603050405020304" pitchFamily="18" charset="0"/>
              <a:cs typeface="Times New Roman" panose="02020603050405020304" pitchFamily="18" charset="0"/>
            </a:endParaRPr>
          </a:p>
          <a:p>
            <a:pPr marL="342892" marR="0" lvl="0" indent="-342892" algn="l" defTabSz="457189" rtl="0" eaLnBrk="1" fontAlgn="auto" latinLnBrk="0" hangingPunct="1">
              <a:lnSpc>
                <a:spcPts val="1200"/>
              </a:lnSpc>
              <a:spcBef>
                <a:spcPts val="10"/>
              </a:spcBef>
              <a:spcAft>
                <a:spcPts val="10"/>
              </a:spcAft>
              <a:buClrTx/>
              <a:buSzTx/>
              <a:buFont typeface="Symbol" panose="05050102010706020507" pitchFamily="18" charset="2"/>
              <a:buChar char=""/>
              <a:tabLst/>
              <a:defRPr/>
            </a:pPr>
            <a:r>
              <a:rPr kumimoji="0" lang="nl-NL" sz="18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Welke</a:t>
            </a: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methoden kun je hiervoor inzetten?  - </a:t>
            </a:r>
            <a:r>
              <a:rPr kumimoji="0" lang="nl-NL"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configuratie</a:t>
            </a:r>
          </a:p>
          <a:p>
            <a:pPr marL="342892" marR="0" lvl="0" indent="-342892" algn="l" defTabSz="457189" rtl="0" eaLnBrk="1" fontAlgn="auto" latinLnBrk="0" hangingPunct="1">
              <a:lnSpc>
                <a:spcPts val="1200"/>
              </a:lnSpc>
              <a:spcBef>
                <a:spcPts val="10"/>
              </a:spcBef>
              <a:spcAft>
                <a:spcPts val="10"/>
              </a:spcAft>
              <a:buClrTx/>
              <a:buSzTx/>
              <a:buFont typeface="Symbol" panose="05050102010706020507" pitchFamily="18" charset="2"/>
              <a:buChar char=""/>
              <a:tabLst/>
              <a:defRPr/>
            </a:pPr>
            <a:endParaRPr kumimoji="0" lang="nl-NL" sz="1400" b="0" i="0" u="none" strike="noStrike" kern="1200" cap="none" spc="0" normalizeH="0" baseline="0" noProof="0" dirty="0">
              <a:ln>
                <a:noFill/>
              </a:ln>
              <a:solidFill>
                <a:prstClr val="black"/>
              </a:solidFill>
              <a:effectLst/>
              <a:uLnTx/>
              <a:uFillTx/>
              <a:latin typeface="Times" panose="02020603050405020304" pitchFamily="18" charset="0"/>
              <a:ea typeface="Times New Roman" panose="02020603050405020304" pitchFamily="18" charset="0"/>
              <a:cs typeface="Times New Roman" panose="02020603050405020304" pitchFamily="18" charset="0"/>
            </a:endParaRPr>
          </a:p>
          <a:p>
            <a:pPr marL="342892" marR="0" lvl="0" indent="-342892" algn="l" defTabSz="457189" rtl="0" eaLnBrk="1" fontAlgn="auto" latinLnBrk="0" hangingPunct="1">
              <a:lnSpc>
                <a:spcPts val="1200"/>
              </a:lnSpc>
              <a:spcBef>
                <a:spcPts val="10"/>
              </a:spcBef>
              <a:spcAft>
                <a:spcPts val="10"/>
              </a:spcAft>
              <a:buClrTx/>
              <a:buSzTx/>
              <a:buFont typeface="Symbol" panose="05050102010706020507" pitchFamily="18" charset="2"/>
              <a:buChar char=""/>
              <a:tabLst/>
              <a:defRPr/>
            </a:pPr>
            <a:r>
              <a:rPr kumimoji="0" lang="nl-NL" sz="18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Hoe</a:t>
            </a: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kun je deze methoden </a:t>
            </a:r>
            <a:r>
              <a:rPr kumimoji="0" lang="nl-NL"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inrichten</a:t>
            </a: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voor de eigen situatie? </a:t>
            </a:r>
            <a:endParaRPr kumimoji="0" lang="nl-NL" sz="1400" b="0" i="0" u="none" strike="noStrike" kern="1200" cap="none" spc="0" normalizeH="0" baseline="0" noProof="0" dirty="0">
              <a:ln>
                <a:noFill/>
              </a:ln>
              <a:solidFill>
                <a:prstClr val="black"/>
              </a:solidFill>
              <a:effectLst/>
              <a:uLnTx/>
              <a:uFillTx/>
              <a:latin typeface="Times" panose="02020603050405020304" pitchFamily="18" charset="0"/>
              <a:ea typeface="Times New Roman" panose="02020603050405020304" pitchFamily="18" charset="0"/>
              <a:cs typeface="Times New Roman" panose="02020603050405020304" pitchFamily="18" charset="0"/>
            </a:endParaRPr>
          </a:p>
        </p:txBody>
      </p:sp>
      <p:sp>
        <p:nvSpPr>
          <p:cNvPr id="5" name="Rechthoek 4"/>
          <p:cNvSpPr/>
          <p:nvPr/>
        </p:nvSpPr>
        <p:spPr>
          <a:xfrm>
            <a:off x="190498" y="4225163"/>
            <a:ext cx="1496291" cy="779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Calibri" panose="020F0502020204030204"/>
                <a:ea typeface="+mn-ea"/>
                <a:cs typeface="+mn-cs"/>
              </a:rPr>
              <a:t>Ken de participanten</a:t>
            </a:r>
          </a:p>
        </p:txBody>
      </p:sp>
      <p:sp>
        <p:nvSpPr>
          <p:cNvPr id="6" name="Rechthoek 5"/>
          <p:cNvSpPr/>
          <p:nvPr/>
        </p:nvSpPr>
        <p:spPr>
          <a:xfrm>
            <a:off x="1982933" y="4217914"/>
            <a:ext cx="1496291" cy="779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Calibri" panose="020F0502020204030204"/>
                <a:ea typeface="+mn-ea"/>
                <a:cs typeface="+mn-cs"/>
              </a:rPr>
              <a:t>Ken de context </a:t>
            </a:r>
          </a:p>
        </p:txBody>
      </p:sp>
      <p:sp>
        <p:nvSpPr>
          <p:cNvPr id="7" name="Rechthoek 6"/>
          <p:cNvSpPr/>
          <p:nvPr/>
        </p:nvSpPr>
        <p:spPr>
          <a:xfrm>
            <a:off x="3823854" y="4207121"/>
            <a:ext cx="1496291" cy="779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Calibri" panose="020F0502020204030204"/>
                <a:ea typeface="+mn-ea"/>
                <a:cs typeface="+mn-cs"/>
              </a:rPr>
              <a:t>Ken jezelf</a:t>
            </a:r>
          </a:p>
        </p:txBody>
      </p:sp>
      <p:sp>
        <p:nvSpPr>
          <p:cNvPr id="8" name="Rechthoek 7"/>
          <p:cNvSpPr/>
          <p:nvPr/>
        </p:nvSpPr>
        <p:spPr>
          <a:xfrm>
            <a:off x="5704608" y="4169713"/>
            <a:ext cx="1496291" cy="779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Calibri" panose="020F0502020204030204"/>
                <a:ea typeface="+mn-ea"/>
                <a:cs typeface="+mn-cs"/>
              </a:rPr>
              <a:t>Organiseer ondersteuning</a:t>
            </a:r>
          </a:p>
        </p:txBody>
      </p:sp>
      <p:cxnSp>
        <p:nvCxnSpPr>
          <p:cNvPr id="10" name="Rechte verbindingslijn met pijl 9"/>
          <p:cNvCxnSpPr/>
          <p:nvPr/>
        </p:nvCxnSpPr>
        <p:spPr>
          <a:xfrm flipH="1">
            <a:off x="938643" y="2308642"/>
            <a:ext cx="3044538" cy="1861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p:cNvCxnSpPr/>
          <p:nvPr/>
        </p:nvCxnSpPr>
        <p:spPr>
          <a:xfrm flipH="1">
            <a:off x="2691251" y="2308642"/>
            <a:ext cx="1326809" cy="1879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p:cNvCxnSpPr>
            <a:endCxn id="7" idx="0"/>
          </p:cNvCxnSpPr>
          <p:nvPr/>
        </p:nvCxnSpPr>
        <p:spPr>
          <a:xfrm>
            <a:off x="4018060" y="2308642"/>
            <a:ext cx="553940" cy="18984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p:cNvCxnSpPr>
            <a:endCxn id="8" idx="0"/>
          </p:cNvCxnSpPr>
          <p:nvPr/>
        </p:nvCxnSpPr>
        <p:spPr>
          <a:xfrm>
            <a:off x="4022704" y="2292921"/>
            <a:ext cx="2430050" cy="1876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kstvak 18"/>
          <p:cNvSpPr txBox="1"/>
          <p:nvPr/>
        </p:nvSpPr>
        <p:spPr>
          <a:xfrm>
            <a:off x="5913524" y="3129617"/>
            <a:ext cx="2574749" cy="276999"/>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Aangepast model van </a:t>
            </a:r>
            <a:r>
              <a:rPr kumimoji="0" lang="nl-NL" sz="1200" b="0" i="0" u="none" strike="noStrike" kern="1200" cap="none" spc="0" normalizeH="0" baseline="0" noProof="0" dirty="0" err="1">
                <a:ln>
                  <a:noFill/>
                </a:ln>
                <a:solidFill>
                  <a:prstClr val="black"/>
                </a:solidFill>
                <a:effectLst/>
                <a:uLnTx/>
                <a:uFillTx/>
                <a:latin typeface="Calibri" panose="020F0502020204030204"/>
                <a:ea typeface="+mn-ea"/>
                <a:cs typeface="+mn-cs"/>
              </a:rPr>
              <a:t>Sinek</a:t>
            </a: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pic>
        <p:nvPicPr>
          <p:cNvPr id="9" name="Afbeelding 8"/>
          <p:cNvPicPr>
            <a:picLocks noChangeAspect="1"/>
          </p:cNvPicPr>
          <p:nvPr/>
        </p:nvPicPr>
        <p:blipFill>
          <a:blip r:embed="rId3"/>
          <a:stretch>
            <a:fillRect/>
          </a:stretch>
        </p:blipFill>
        <p:spPr>
          <a:xfrm>
            <a:off x="4981523" y="769868"/>
            <a:ext cx="5144559" cy="2322342"/>
          </a:xfrm>
          <a:prstGeom prst="rect">
            <a:avLst/>
          </a:prstGeom>
        </p:spPr>
      </p:pic>
      <p:sp>
        <p:nvSpPr>
          <p:cNvPr id="20" name="Ovaal bijschrift 19"/>
          <p:cNvSpPr/>
          <p:nvPr/>
        </p:nvSpPr>
        <p:spPr>
          <a:xfrm>
            <a:off x="190498" y="650369"/>
            <a:ext cx="2992582" cy="636155"/>
          </a:xfrm>
          <a:prstGeom prst="wedgeEllipseCallout">
            <a:avLst>
              <a:gd name="adj1" fmla="val 48713"/>
              <a:gd name="adj2" fmla="val -58948"/>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89"/>
            <a:r>
              <a:rPr lang="nl-NL" sz="1100" dirty="0" err="1">
                <a:solidFill>
                  <a:prstClr val="white"/>
                </a:solidFill>
                <a:latin typeface="Calibri" panose="020F0502020204030204"/>
              </a:rPr>
              <a:t>Habermas’theories</a:t>
            </a:r>
            <a:r>
              <a:rPr lang="nl-NL" sz="1100" dirty="0">
                <a:solidFill>
                  <a:prstClr val="white"/>
                </a:solidFill>
                <a:latin typeface="Calibri" panose="020F0502020204030204"/>
              </a:rPr>
              <a:t> of:</a:t>
            </a:r>
          </a:p>
          <a:p>
            <a:pPr algn="ctr" defTabSz="457189"/>
            <a:r>
              <a:rPr lang="nl-NL" sz="1100" dirty="0" err="1">
                <a:solidFill>
                  <a:prstClr val="white"/>
                </a:solidFill>
                <a:latin typeface="Calibri" panose="020F0502020204030204"/>
              </a:rPr>
              <a:t>Communicative</a:t>
            </a:r>
            <a:r>
              <a:rPr lang="nl-NL" sz="1100" dirty="0">
                <a:solidFill>
                  <a:prstClr val="white"/>
                </a:solidFill>
                <a:latin typeface="Calibri" panose="020F0502020204030204"/>
              </a:rPr>
              <a:t> action</a:t>
            </a:r>
          </a:p>
          <a:p>
            <a:pPr algn="ctr" defTabSz="457189"/>
            <a:r>
              <a:rPr lang="nl-NL" sz="1100" dirty="0" err="1">
                <a:solidFill>
                  <a:prstClr val="white"/>
                </a:solidFill>
                <a:latin typeface="Calibri" panose="020F0502020204030204"/>
              </a:rPr>
              <a:t>Ideal</a:t>
            </a:r>
            <a:r>
              <a:rPr lang="nl-NL" sz="1100" dirty="0">
                <a:solidFill>
                  <a:prstClr val="white"/>
                </a:solidFill>
                <a:latin typeface="Calibri" panose="020F0502020204030204"/>
              </a:rPr>
              <a:t> speech </a:t>
            </a:r>
            <a:r>
              <a:rPr lang="nl-NL" sz="1100" dirty="0" err="1">
                <a:solidFill>
                  <a:prstClr val="white"/>
                </a:solidFill>
                <a:latin typeface="Calibri" panose="020F0502020204030204"/>
              </a:rPr>
              <a:t>situation</a:t>
            </a:r>
            <a:endParaRPr lang="nl-NL" sz="1100" dirty="0">
              <a:solidFill>
                <a:prstClr val="white"/>
              </a:solidFill>
              <a:latin typeface="Calibri" panose="020F0502020204030204"/>
            </a:endParaRPr>
          </a:p>
        </p:txBody>
      </p:sp>
    </p:spTree>
    <p:extLst>
      <p:ext uri="{BB962C8B-B14F-4D97-AF65-F5344CB8AC3E}">
        <p14:creationId xmlns:p14="http://schemas.microsoft.com/office/powerpoint/2010/main" val="340882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9" grpId="0"/>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457200" y="206375"/>
            <a:ext cx="8229600" cy="85725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783" rtl="0" eaLnBrk="1" fontAlgn="auto" latinLnBrk="0" hangingPunct="1">
              <a:lnSpc>
                <a:spcPct val="90000"/>
              </a:lnSpc>
              <a:spcBef>
                <a:spcPct val="0"/>
              </a:spcBef>
              <a:spcAft>
                <a:spcPts val="0"/>
              </a:spcAft>
              <a:buClrTx/>
              <a:buSzTx/>
              <a:buFontTx/>
              <a:buNone/>
              <a:tabLst/>
              <a:defRPr/>
            </a:pPr>
            <a:endParaRPr kumimoji="0" lang="nl-NL" sz="4500" b="0"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pic>
        <p:nvPicPr>
          <p:cNvPr id="5" name="Afbeelding 4"/>
          <p:cNvPicPr>
            <a:picLocks noChangeAspect="1"/>
          </p:cNvPicPr>
          <p:nvPr/>
        </p:nvPicPr>
        <p:blipFill>
          <a:blip r:embed="rId3"/>
          <a:stretch>
            <a:fillRect/>
          </a:stretch>
        </p:blipFill>
        <p:spPr>
          <a:xfrm>
            <a:off x="1691640" y="206375"/>
            <a:ext cx="5760720" cy="4782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0640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txBox="1">
            <a:spLocks/>
          </p:cNvSpPr>
          <p:nvPr/>
        </p:nvSpPr>
        <p:spPr>
          <a:xfrm>
            <a:off x="457200" y="206375"/>
            <a:ext cx="8229600" cy="85725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defTabSz="685783"/>
            <a:endParaRPr lang="nl-NL" dirty="0">
              <a:solidFill>
                <a:srgbClr val="FF0000"/>
              </a:solidFill>
              <a:latin typeface="Calibri Light" panose="020F0302020204030204"/>
            </a:endParaRPr>
          </a:p>
        </p:txBody>
      </p:sp>
      <p:sp>
        <p:nvSpPr>
          <p:cNvPr id="3" name="Titel 1"/>
          <p:cNvSpPr txBox="1">
            <a:spLocks/>
          </p:cNvSpPr>
          <p:nvPr/>
        </p:nvSpPr>
        <p:spPr>
          <a:xfrm>
            <a:off x="457200" y="0"/>
            <a:ext cx="8229600" cy="85725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defTabSz="685783"/>
            <a:endParaRPr lang="nl-NL" dirty="0">
              <a:solidFill>
                <a:srgbClr val="FF0000"/>
              </a:solidFill>
              <a:latin typeface="Calibri Light" panose="020F0302020204030204"/>
            </a:endParaRPr>
          </a:p>
        </p:txBody>
      </p:sp>
      <p:sp>
        <p:nvSpPr>
          <p:cNvPr id="6" name="Titel 1"/>
          <p:cNvSpPr txBox="1">
            <a:spLocks/>
          </p:cNvSpPr>
          <p:nvPr/>
        </p:nvSpPr>
        <p:spPr>
          <a:xfrm>
            <a:off x="609600" y="152400"/>
            <a:ext cx="8229600" cy="85725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defTabSz="685783"/>
            <a:r>
              <a:rPr lang="nl-NL" sz="3000" b="1" dirty="0">
                <a:solidFill>
                  <a:srgbClr val="660066"/>
                </a:solidFill>
                <a:latin typeface="Arial"/>
                <a:cs typeface="Arial"/>
              </a:rPr>
              <a:t>Spanningen in actieonderzoek:</a:t>
            </a:r>
          </a:p>
        </p:txBody>
      </p:sp>
      <p:sp>
        <p:nvSpPr>
          <p:cNvPr id="4" name="Tekstvak 3"/>
          <p:cNvSpPr txBox="1"/>
          <p:nvPr/>
        </p:nvSpPr>
        <p:spPr>
          <a:xfrm>
            <a:off x="1292902" y="1270417"/>
            <a:ext cx="6756816" cy="2308324"/>
          </a:xfrm>
          <a:prstGeom prst="rect">
            <a:avLst/>
          </a:prstGeom>
          <a:noFill/>
        </p:spPr>
        <p:txBody>
          <a:bodyPr wrap="square" rtlCol="0">
            <a:spAutoFit/>
          </a:bodyPr>
          <a:lstStyle/>
          <a:p>
            <a:pPr marL="214313" indent="-214313" defTabSz="685800">
              <a:buFont typeface="Arial" panose="020B0604020202020204" pitchFamily="34" charset="0"/>
              <a:buChar char="•"/>
            </a:pPr>
            <a:r>
              <a:rPr lang="nl-NL" sz="2400" dirty="0">
                <a:solidFill>
                  <a:prstClr val="black"/>
                </a:solidFill>
                <a:latin typeface="Calibri" panose="020F0502020204030204"/>
              </a:rPr>
              <a:t>Het werken in steeds veranderende contexten</a:t>
            </a:r>
          </a:p>
          <a:p>
            <a:pPr marL="214313" indent="-214313" defTabSz="685800">
              <a:buFont typeface="Arial" panose="020B0604020202020204" pitchFamily="34" charset="0"/>
              <a:buChar char="•"/>
            </a:pPr>
            <a:r>
              <a:rPr lang="nl-NL" sz="2400" dirty="0">
                <a:solidFill>
                  <a:prstClr val="black"/>
                </a:solidFill>
                <a:latin typeface="Calibri" panose="020F0502020204030204"/>
              </a:rPr>
              <a:t>Spanning tussen inhoud en proces</a:t>
            </a:r>
          </a:p>
          <a:p>
            <a:pPr marL="214313" indent="-214313" defTabSz="685800">
              <a:buFont typeface="Arial" panose="020B0604020202020204" pitchFamily="34" charset="0"/>
              <a:buChar char="•"/>
            </a:pPr>
            <a:r>
              <a:rPr lang="nl-NL" sz="2400" dirty="0">
                <a:solidFill>
                  <a:prstClr val="black"/>
                </a:solidFill>
                <a:latin typeface="Calibri" panose="020F0502020204030204"/>
              </a:rPr>
              <a:t>Omgaan met functionele en disfunctionele frictie</a:t>
            </a:r>
          </a:p>
          <a:p>
            <a:pPr marL="214313" indent="-214313" defTabSz="685800">
              <a:buFont typeface="Arial" panose="020B0604020202020204" pitchFamily="34" charset="0"/>
              <a:buChar char="•"/>
            </a:pPr>
            <a:r>
              <a:rPr lang="nl-NL" sz="2400" dirty="0">
                <a:solidFill>
                  <a:prstClr val="black"/>
                </a:solidFill>
                <a:latin typeface="Calibri" panose="020F0502020204030204"/>
              </a:rPr>
              <a:t>Spanning tussen diverse wetenschapsparadigma’s</a:t>
            </a:r>
          </a:p>
          <a:p>
            <a:pPr marL="214313" indent="-214313" defTabSz="685800">
              <a:buFont typeface="Arial" panose="020B0604020202020204" pitchFamily="34" charset="0"/>
              <a:buChar char="•"/>
            </a:pPr>
            <a:r>
              <a:rPr lang="nl-NL" sz="2400" dirty="0">
                <a:solidFill>
                  <a:prstClr val="black"/>
                </a:solidFill>
                <a:latin typeface="Calibri" panose="020F0502020204030204"/>
              </a:rPr>
              <a:t>Spanning tussen eigen identiteiten</a:t>
            </a:r>
          </a:p>
          <a:p>
            <a:pPr marL="214313" indent="-214313" defTabSz="685800">
              <a:buFont typeface="Arial" panose="020B0604020202020204" pitchFamily="34" charset="0"/>
              <a:buChar char="•"/>
            </a:pPr>
            <a:r>
              <a:rPr lang="nl-NL" sz="2400" dirty="0">
                <a:solidFill>
                  <a:prstClr val="black"/>
                </a:solidFill>
                <a:latin typeface="Calibri" panose="020F0502020204030204"/>
              </a:rPr>
              <a:t>…</a:t>
            </a:r>
          </a:p>
        </p:txBody>
      </p:sp>
      <p:sp>
        <p:nvSpPr>
          <p:cNvPr id="7" name="Ovaal bijschrift 6"/>
          <p:cNvSpPr/>
          <p:nvPr/>
        </p:nvSpPr>
        <p:spPr>
          <a:xfrm>
            <a:off x="5418945" y="3755037"/>
            <a:ext cx="2102371" cy="1011836"/>
          </a:xfrm>
          <a:prstGeom prst="wedgeEllipseCallout">
            <a:avLst>
              <a:gd name="adj1" fmla="val -63079"/>
              <a:gd name="adj2" fmla="val -94167"/>
            </a:avLst>
          </a:prstGeom>
          <a:solidFill>
            <a:srgbClr val="D35D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l-NL" sz="1350" dirty="0">
                <a:solidFill>
                  <a:prstClr val="white"/>
                </a:solidFill>
                <a:latin typeface="Calibri" panose="020F0502020204030204"/>
              </a:rPr>
              <a:t>Relationele verbondenheid</a:t>
            </a:r>
          </a:p>
        </p:txBody>
      </p:sp>
    </p:spTree>
    <p:extLst>
      <p:ext uri="{BB962C8B-B14F-4D97-AF65-F5344CB8AC3E}">
        <p14:creationId xmlns:p14="http://schemas.microsoft.com/office/powerpoint/2010/main" val="1215676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03F21D6-3474-1A4F-BCB8-831DFBCB4E73}"/>
              </a:ext>
            </a:extLst>
          </p:cNvPr>
          <p:cNvSpPr>
            <a:spLocks noGrp="1"/>
          </p:cNvSpPr>
          <p:nvPr>
            <p:ph type="title"/>
          </p:nvPr>
        </p:nvSpPr>
        <p:spPr>
          <a:xfrm>
            <a:off x="1331103" y="113585"/>
            <a:ext cx="7440928" cy="857250"/>
          </a:xfrm>
        </p:spPr>
        <p:txBody>
          <a:bodyPr/>
          <a:lstStyle/>
          <a:p>
            <a:r>
              <a:rPr lang="nl-NL" dirty="0"/>
              <a:t>Focus Masterclass</a:t>
            </a:r>
          </a:p>
        </p:txBody>
      </p:sp>
      <p:sp>
        <p:nvSpPr>
          <p:cNvPr id="5" name="Tijdelijke aanduiding voor inhoud 4">
            <a:extLst>
              <a:ext uri="{FF2B5EF4-FFF2-40B4-BE49-F238E27FC236}">
                <a16:creationId xmlns:a16="http://schemas.microsoft.com/office/drawing/2014/main" id="{3FF0CEC8-CBEF-8645-A98A-B01439FB2F4F}"/>
              </a:ext>
            </a:extLst>
          </p:cNvPr>
          <p:cNvSpPr>
            <a:spLocks noGrp="1"/>
          </p:cNvSpPr>
          <p:nvPr>
            <p:ph idx="1"/>
          </p:nvPr>
        </p:nvSpPr>
        <p:spPr>
          <a:xfrm>
            <a:off x="931250" y="1008872"/>
            <a:ext cx="8240633" cy="4045728"/>
          </a:xfrm>
        </p:spPr>
        <p:txBody>
          <a:bodyPr>
            <a:normAutofit fontScale="85000" lnSpcReduction="20000"/>
          </a:bodyPr>
          <a:lstStyle/>
          <a:p>
            <a:r>
              <a:rPr lang="nl-NL" dirty="0"/>
              <a:t>Welkom en introductie</a:t>
            </a:r>
          </a:p>
          <a:p>
            <a:endParaRPr lang="nl-NL" dirty="0"/>
          </a:p>
          <a:p>
            <a:r>
              <a:rPr lang="nl-NL" dirty="0"/>
              <a:t>Waarvoor en wanneer participatief actieonderzoek (PAO) </a:t>
            </a:r>
          </a:p>
          <a:p>
            <a:pPr marL="0" indent="0">
              <a:buNone/>
            </a:pPr>
            <a:r>
              <a:rPr lang="nl-NL" dirty="0"/>
              <a:t>	</a:t>
            </a:r>
          </a:p>
          <a:p>
            <a:r>
              <a:rPr lang="nl-NL" dirty="0"/>
              <a:t>Fasen en processen binnen actieonderzoek</a:t>
            </a:r>
          </a:p>
          <a:p>
            <a:endParaRPr lang="nl-NL" dirty="0"/>
          </a:p>
          <a:p>
            <a:pPr marL="0" indent="0">
              <a:buNone/>
            </a:pPr>
            <a:r>
              <a:rPr lang="nl-NL" dirty="0"/>
              <a:t>	</a:t>
            </a:r>
            <a:r>
              <a:rPr lang="nl-NL" dirty="0">
                <a:solidFill>
                  <a:srgbClr val="FB4FE7"/>
                </a:solidFill>
              </a:rPr>
              <a:t>Pauze</a:t>
            </a:r>
          </a:p>
          <a:p>
            <a:pPr marL="0" indent="0">
              <a:buNone/>
            </a:pPr>
            <a:endParaRPr lang="nl-NL" dirty="0">
              <a:solidFill>
                <a:srgbClr val="FB4FE7"/>
              </a:solidFill>
            </a:endParaRPr>
          </a:p>
          <a:p>
            <a:pPr marL="0" indent="0">
              <a:buNone/>
            </a:pPr>
            <a:endParaRPr lang="nl-NL" dirty="0">
              <a:solidFill>
                <a:srgbClr val="FB4FE7"/>
              </a:solidFill>
            </a:endParaRPr>
          </a:p>
          <a:p>
            <a:r>
              <a:rPr lang="nl-NL" dirty="0"/>
              <a:t>Uitdagingen &amp; Kansen</a:t>
            </a:r>
          </a:p>
          <a:p>
            <a:endParaRPr lang="nl-NL" dirty="0"/>
          </a:p>
          <a:p>
            <a:r>
              <a:rPr lang="nl-NL" dirty="0"/>
              <a:t>‘</a:t>
            </a:r>
            <a:r>
              <a:rPr lang="nl-NL" dirty="0" err="1"/>
              <a:t>Reflective</a:t>
            </a:r>
            <a:r>
              <a:rPr lang="nl-NL" dirty="0"/>
              <a:t> </a:t>
            </a:r>
            <a:r>
              <a:rPr lang="nl-NL" dirty="0" err="1"/>
              <a:t>space</a:t>
            </a:r>
            <a:r>
              <a:rPr lang="nl-NL" dirty="0"/>
              <a:t>’: Actieonderzoek binnen Professionele werkplaatsen</a:t>
            </a:r>
          </a:p>
          <a:p>
            <a:endParaRPr lang="nl-NL" dirty="0"/>
          </a:p>
          <a:p>
            <a:endParaRPr lang="nl-NL" dirty="0"/>
          </a:p>
          <a:p>
            <a:endParaRPr lang="nl-NL" dirty="0"/>
          </a:p>
          <a:p>
            <a:endParaRPr lang="nl-NL" dirty="0"/>
          </a:p>
        </p:txBody>
      </p:sp>
      <p:pic>
        <p:nvPicPr>
          <p:cNvPr id="8" name="Afbeelding 7"/>
          <p:cNvPicPr>
            <a:picLocks noChangeAspect="1"/>
          </p:cNvPicPr>
          <p:nvPr/>
        </p:nvPicPr>
        <p:blipFill>
          <a:blip r:embed="rId3"/>
          <a:stretch>
            <a:fillRect/>
          </a:stretch>
        </p:blipFill>
        <p:spPr>
          <a:xfrm>
            <a:off x="3026530" y="2400300"/>
            <a:ext cx="1470914" cy="1378075"/>
          </a:xfrm>
          <a:prstGeom prst="rect">
            <a:avLst/>
          </a:prstGeom>
        </p:spPr>
      </p:pic>
    </p:spTree>
    <p:extLst>
      <p:ext uri="{BB962C8B-B14F-4D97-AF65-F5344CB8AC3E}">
        <p14:creationId xmlns:p14="http://schemas.microsoft.com/office/powerpoint/2010/main" val="1710414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457200" y="206375"/>
            <a:ext cx="8229600" cy="85725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783" rtl="0" eaLnBrk="1" fontAlgn="auto" latinLnBrk="0" hangingPunct="1">
              <a:lnSpc>
                <a:spcPct val="90000"/>
              </a:lnSpc>
              <a:spcBef>
                <a:spcPct val="0"/>
              </a:spcBef>
              <a:spcAft>
                <a:spcPts val="0"/>
              </a:spcAft>
              <a:buClrTx/>
              <a:buSzTx/>
              <a:buFontTx/>
              <a:buNone/>
              <a:tabLst/>
              <a:defRPr/>
            </a:pPr>
            <a:endParaRPr kumimoji="0" lang="nl-NL" sz="4500" b="0"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sp>
        <p:nvSpPr>
          <p:cNvPr id="3" name="Titel 1"/>
          <p:cNvSpPr txBox="1">
            <a:spLocks/>
          </p:cNvSpPr>
          <p:nvPr/>
        </p:nvSpPr>
        <p:spPr>
          <a:xfrm>
            <a:off x="457200" y="0"/>
            <a:ext cx="8229600" cy="85725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783" rtl="0" eaLnBrk="1" fontAlgn="auto" latinLnBrk="0" hangingPunct="1">
              <a:lnSpc>
                <a:spcPct val="90000"/>
              </a:lnSpc>
              <a:spcBef>
                <a:spcPct val="0"/>
              </a:spcBef>
              <a:spcAft>
                <a:spcPts val="0"/>
              </a:spcAft>
              <a:buClrTx/>
              <a:buSzTx/>
              <a:buFontTx/>
              <a:buNone/>
              <a:tabLst/>
              <a:defRPr/>
            </a:pPr>
            <a:endParaRPr kumimoji="0" lang="nl-NL" sz="4500" b="0"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pic>
        <p:nvPicPr>
          <p:cNvPr id="4" name="Tijdelijke aanduiding voor inhoud 3"/>
          <p:cNvPicPr>
            <a:picLocks noChangeAspect="1"/>
          </p:cNvPicPr>
          <p:nvPr/>
        </p:nvPicPr>
        <p:blipFill>
          <a:blip r:embed="rId2"/>
          <a:stretch>
            <a:fillRect/>
          </a:stretch>
        </p:blipFill>
        <p:spPr>
          <a:xfrm>
            <a:off x="1" y="300227"/>
            <a:ext cx="9198272" cy="4843273"/>
          </a:xfrm>
          <a:prstGeom prst="rect">
            <a:avLst/>
          </a:prstGeom>
        </p:spPr>
      </p:pic>
      <p:sp>
        <p:nvSpPr>
          <p:cNvPr id="6" name="Titel 1"/>
          <p:cNvSpPr txBox="1">
            <a:spLocks/>
          </p:cNvSpPr>
          <p:nvPr/>
        </p:nvSpPr>
        <p:spPr>
          <a:xfrm>
            <a:off x="1137138" y="-105101"/>
            <a:ext cx="6412523" cy="466535"/>
          </a:xfrm>
          <a:prstGeom prst="rect">
            <a:avLst/>
          </a:prstGeom>
        </p:spPr>
        <p:txBody>
          <a:bodyPr vert="horz" lIns="90000" tIns="45720" rIns="91440" bIns="45720" rtlCol="0" anchor="b">
            <a:normAutofit/>
          </a:bodyPr>
          <a:lstStyle>
            <a:lvl1pPr algn="ctr" defTabSz="457200" rtl="0" eaLnBrk="1" latinLnBrk="0" hangingPunct="1">
              <a:spcBef>
                <a:spcPct val="0"/>
              </a:spcBef>
              <a:buNone/>
              <a:defRPr sz="4500" b="1" kern="1200" baseline="0">
                <a:solidFill>
                  <a:srgbClr val="660066"/>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660066"/>
                </a:solidFill>
                <a:effectLst/>
                <a:uLnTx/>
                <a:uFillTx/>
                <a:latin typeface="Arial"/>
                <a:ea typeface="+mj-ea"/>
                <a:cs typeface="Arial"/>
              </a:rPr>
              <a:t>Relatie in methoden &amp; dilemma’s </a:t>
            </a:r>
          </a:p>
        </p:txBody>
      </p:sp>
    </p:spTree>
    <p:extLst>
      <p:ext uri="{BB962C8B-B14F-4D97-AF65-F5344CB8AC3E}">
        <p14:creationId xmlns:p14="http://schemas.microsoft.com/office/powerpoint/2010/main" val="17437118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cs typeface="Arial" panose="020B0604020202020204" pitchFamily="34" charset="0"/>
              </a:rPr>
              <a:t>Ingredients and Meals Rather Than Recipes</a:t>
            </a:r>
            <a:endParaRPr lang="nl-NL" dirty="0"/>
          </a:p>
        </p:txBody>
      </p:sp>
      <p:pic>
        <p:nvPicPr>
          <p:cNvPr id="4" name="Tijdelijke aanduiding voor inhoud 3"/>
          <p:cNvPicPr>
            <a:picLocks noGrp="1" noChangeAspect="1"/>
          </p:cNvPicPr>
          <p:nvPr>
            <p:ph idx="1"/>
          </p:nvPr>
        </p:nvPicPr>
        <p:blipFill>
          <a:blip r:embed="rId2"/>
          <a:stretch>
            <a:fillRect/>
          </a:stretch>
        </p:blipFill>
        <p:spPr>
          <a:xfrm>
            <a:off x="2220685" y="1214204"/>
            <a:ext cx="4443187" cy="3180642"/>
          </a:xfrm>
          <a:prstGeom prst="rect">
            <a:avLst/>
          </a:prstGeom>
        </p:spPr>
      </p:pic>
      <p:sp>
        <p:nvSpPr>
          <p:cNvPr id="5" name="Ovaal 4"/>
          <p:cNvSpPr/>
          <p:nvPr/>
        </p:nvSpPr>
        <p:spPr>
          <a:xfrm>
            <a:off x="2311489" y="2085913"/>
            <a:ext cx="1404156" cy="5830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Rechthoek 2"/>
          <p:cNvSpPr/>
          <p:nvPr/>
        </p:nvSpPr>
        <p:spPr>
          <a:xfrm>
            <a:off x="550718" y="4545822"/>
            <a:ext cx="8406246" cy="59767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57484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4886326" y="506413"/>
            <a:ext cx="3997055" cy="4315085"/>
          </a:xfrm>
          <a:prstGeom prst="rect">
            <a:avLst/>
          </a:prstGeom>
        </p:spPr>
      </p:pic>
      <p:sp>
        <p:nvSpPr>
          <p:cNvPr id="2" name="Tijdelijke aanduiding voor inhoud 1"/>
          <p:cNvSpPr>
            <a:spLocks noGrp="1"/>
          </p:cNvSpPr>
          <p:nvPr>
            <p:ph idx="1"/>
          </p:nvPr>
        </p:nvSpPr>
        <p:spPr/>
        <p:txBody>
          <a:bodyPr/>
          <a:lstStyle/>
          <a:p>
            <a:pPr marL="0" indent="0">
              <a:buNone/>
            </a:pPr>
            <a:r>
              <a:rPr lang="nl-NL" dirty="0"/>
              <a:t>BKO 2016-2020</a:t>
            </a:r>
          </a:p>
          <a:p>
            <a:r>
              <a:rPr lang="nl-NL" dirty="0"/>
              <a:t>Methodische grondigheid</a:t>
            </a:r>
          </a:p>
          <a:p>
            <a:r>
              <a:rPr lang="nl-NL" dirty="0"/>
              <a:t>Praktische bruikbaarheid</a:t>
            </a:r>
          </a:p>
          <a:p>
            <a:r>
              <a:rPr lang="nl-NL" dirty="0"/>
              <a:t>Ethisch verantwoord </a:t>
            </a:r>
          </a:p>
          <a:p>
            <a:endParaRPr lang="nl-NL" dirty="0"/>
          </a:p>
          <a:p>
            <a:r>
              <a:rPr lang="nl-NL" dirty="0"/>
              <a:t>8 principes</a:t>
            </a:r>
          </a:p>
        </p:txBody>
      </p:sp>
      <p:sp>
        <p:nvSpPr>
          <p:cNvPr id="3" name="Titel 2"/>
          <p:cNvSpPr>
            <a:spLocks noGrp="1"/>
          </p:cNvSpPr>
          <p:nvPr>
            <p:ph type="title"/>
          </p:nvPr>
        </p:nvSpPr>
        <p:spPr/>
        <p:txBody>
          <a:bodyPr>
            <a:normAutofit/>
          </a:bodyPr>
          <a:lstStyle/>
          <a:p>
            <a:r>
              <a:rPr lang="nl-NL" sz="3000" b="1" dirty="0">
                <a:solidFill>
                  <a:srgbClr val="660066"/>
                </a:solidFill>
                <a:latin typeface="Arial"/>
                <a:cs typeface="Arial"/>
              </a:rPr>
              <a:t>Wetenschappelijke kwaliteit - PAO</a:t>
            </a:r>
          </a:p>
        </p:txBody>
      </p:sp>
      <p:sp>
        <p:nvSpPr>
          <p:cNvPr id="5" name="Ovaal 4"/>
          <p:cNvSpPr/>
          <p:nvPr/>
        </p:nvSpPr>
        <p:spPr>
          <a:xfrm>
            <a:off x="5029200" y="2151529"/>
            <a:ext cx="1143000" cy="9278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8666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kstvak 1"/>
          <p:cNvSpPr txBox="1"/>
          <p:nvPr/>
        </p:nvSpPr>
        <p:spPr>
          <a:xfrm>
            <a:off x="467208" y="275206"/>
            <a:ext cx="8203264" cy="4685898"/>
          </a:xfrm>
          <a:prstGeom prst="rect">
            <a:avLst/>
          </a:prstGeom>
          <a:noFill/>
        </p:spPr>
        <p:txBody>
          <a:bodyPr wrap="square" rtlCol="0">
            <a:spAutoFit/>
          </a:bodyPr>
          <a:lstStyle/>
          <a:p>
            <a:pPr defTabSz="685783"/>
            <a:r>
              <a:rPr lang="nl-NL" dirty="0">
                <a:solidFill>
                  <a:prstClr val="black"/>
                </a:solidFill>
                <a:latin typeface="Calibri" panose="020F0502020204030204"/>
              </a:rPr>
              <a:t>Goed actieonderzoek staat of valt met in de praktijk brengen van de eerder genoemde principes. Het oog hebben voor meerdere perspectieven, de cyclische structuur, de gerichtheid op transformatie en participatie van de belanghebbenden dragen immers allen direct bij aan de </a:t>
            </a:r>
            <a:r>
              <a:rPr lang="nl-NL" i="1" u="sng" dirty="0">
                <a:solidFill>
                  <a:prstClr val="black"/>
                </a:solidFill>
                <a:latin typeface="Calibri" panose="020F0502020204030204"/>
              </a:rPr>
              <a:t>relevantie voor de praktijk</a:t>
            </a:r>
            <a:r>
              <a:rPr lang="nl-NL" dirty="0">
                <a:solidFill>
                  <a:prstClr val="black"/>
                </a:solidFill>
                <a:latin typeface="Calibri" panose="020F0502020204030204"/>
              </a:rPr>
              <a:t>. </a:t>
            </a:r>
          </a:p>
          <a:p>
            <a:pPr defTabSz="685783"/>
            <a:endParaRPr lang="nl-NL" dirty="0">
              <a:solidFill>
                <a:prstClr val="black"/>
              </a:solidFill>
              <a:latin typeface="Calibri" panose="020F0502020204030204"/>
            </a:endParaRPr>
          </a:p>
          <a:p>
            <a:pPr defTabSz="685783"/>
            <a:r>
              <a:rPr lang="nl-NL" dirty="0">
                <a:solidFill>
                  <a:prstClr val="black"/>
                </a:solidFill>
                <a:latin typeface="Calibri" panose="020F0502020204030204"/>
              </a:rPr>
              <a:t>Ten behoeve van de </a:t>
            </a:r>
            <a:r>
              <a:rPr lang="nl-NL" i="1" u="sng" dirty="0">
                <a:solidFill>
                  <a:prstClr val="black"/>
                </a:solidFill>
                <a:latin typeface="Calibri" panose="020F0502020204030204"/>
              </a:rPr>
              <a:t>methodische grondigheid</a:t>
            </a:r>
            <a:r>
              <a:rPr lang="nl-NL" u="sng" dirty="0">
                <a:solidFill>
                  <a:prstClr val="black"/>
                </a:solidFill>
                <a:latin typeface="Calibri" panose="020F0502020204030204"/>
              </a:rPr>
              <a:t> </a:t>
            </a:r>
            <a:r>
              <a:rPr lang="nl-NL" dirty="0">
                <a:solidFill>
                  <a:prstClr val="black"/>
                </a:solidFill>
                <a:latin typeface="Calibri" panose="020F0502020204030204"/>
              </a:rPr>
              <a:t>zijn  de klassieke kwaliteitscriteria voor onderzoek, zoals betrouwbaarheid en validiteit van de gegevensverzameling en –analyse, van belang. Binnen actieonderzoek wordt immers gebruik gemaakt van diverse methoden, bijvoorbeeld (</a:t>
            </a:r>
            <a:r>
              <a:rPr lang="nl-NL" dirty="0" err="1">
                <a:solidFill>
                  <a:prstClr val="black"/>
                </a:solidFill>
                <a:latin typeface="Calibri" panose="020F0502020204030204"/>
              </a:rPr>
              <a:t>groeps</a:t>
            </a:r>
            <a:r>
              <a:rPr lang="nl-NL" dirty="0">
                <a:solidFill>
                  <a:prstClr val="black"/>
                </a:solidFill>
                <a:latin typeface="Calibri" panose="020F0502020204030204"/>
              </a:rPr>
              <a:t>)interviews, participerende observaties, of vragenlijsten, die aan de gangbare wetenschappelijke kwaliteitscriteria dienen te voldoen. </a:t>
            </a:r>
          </a:p>
          <a:p>
            <a:pPr defTabSz="685783"/>
            <a:endParaRPr lang="nl-NL" dirty="0">
              <a:solidFill>
                <a:prstClr val="black"/>
              </a:solidFill>
              <a:latin typeface="Calibri" panose="020F0502020204030204"/>
            </a:endParaRPr>
          </a:p>
          <a:p>
            <a:pPr defTabSz="685783"/>
            <a:r>
              <a:rPr lang="nl-NL" dirty="0">
                <a:solidFill>
                  <a:prstClr val="black"/>
                </a:solidFill>
                <a:latin typeface="Calibri" panose="020F0502020204030204"/>
              </a:rPr>
              <a:t>Last but </a:t>
            </a:r>
            <a:r>
              <a:rPr lang="nl-NL" dirty="0" err="1">
                <a:solidFill>
                  <a:prstClr val="black"/>
                </a:solidFill>
                <a:latin typeface="Calibri" panose="020F0502020204030204"/>
              </a:rPr>
              <a:t>not</a:t>
            </a:r>
            <a:r>
              <a:rPr lang="nl-NL" dirty="0">
                <a:solidFill>
                  <a:prstClr val="black"/>
                </a:solidFill>
                <a:latin typeface="Calibri" panose="020F0502020204030204"/>
              </a:rPr>
              <a:t> </a:t>
            </a:r>
            <a:r>
              <a:rPr lang="nl-NL" dirty="0" err="1">
                <a:solidFill>
                  <a:prstClr val="black"/>
                </a:solidFill>
                <a:latin typeface="Calibri" panose="020F0502020204030204"/>
              </a:rPr>
              <a:t>least</a:t>
            </a:r>
            <a:r>
              <a:rPr lang="nl-NL" dirty="0">
                <a:solidFill>
                  <a:prstClr val="black"/>
                </a:solidFill>
                <a:latin typeface="Calibri" panose="020F0502020204030204"/>
              </a:rPr>
              <a:t> is reflexiviteit van belang in het licht van de kwaliteit van actieonderzoek in brede zin en voor de </a:t>
            </a:r>
            <a:r>
              <a:rPr lang="nl-NL" i="1" u="sng" dirty="0">
                <a:solidFill>
                  <a:prstClr val="black"/>
                </a:solidFill>
                <a:latin typeface="Calibri" panose="020F0502020204030204"/>
              </a:rPr>
              <a:t>ethische verantwoording</a:t>
            </a:r>
            <a:r>
              <a:rPr lang="nl-NL" u="sng" dirty="0">
                <a:solidFill>
                  <a:prstClr val="black"/>
                </a:solidFill>
                <a:latin typeface="Calibri" panose="020F0502020204030204"/>
              </a:rPr>
              <a:t> </a:t>
            </a:r>
            <a:r>
              <a:rPr lang="nl-NL" dirty="0">
                <a:solidFill>
                  <a:prstClr val="black"/>
                </a:solidFill>
                <a:latin typeface="Calibri" panose="020F0502020204030204"/>
              </a:rPr>
              <a:t>in het bijzonder. Het gaat er immers om de vraag op de agenda te houden: doen we nog de juiste dingen en doen we het op de juiste manier?</a:t>
            </a:r>
          </a:p>
          <a:p>
            <a:pPr marL="214308" indent="-214308" defTabSz="685783">
              <a:buFontTx/>
              <a:buChar char="-"/>
            </a:pPr>
            <a:endParaRPr lang="nl-NL" sz="1050" dirty="0">
              <a:solidFill>
                <a:prstClr val="black"/>
              </a:solidFill>
              <a:latin typeface="Calibri" panose="020F0502020204030204"/>
            </a:endParaRPr>
          </a:p>
        </p:txBody>
      </p:sp>
    </p:spTree>
    <p:extLst>
      <p:ext uri="{BB962C8B-B14F-4D97-AF65-F5344CB8AC3E}">
        <p14:creationId xmlns:p14="http://schemas.microsoft.com/office/powerpoint/2010/main" val="388441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arn(inVertical)">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txBox="1">
            <a:spLocks/>
          </p:cNvSpPr>
          <p:nvPr/>
        </p:nvSpPr>
        <p:spPr>
          <a:xfrm>
            <a:off x="457200" y="206375"/>
            <a:ext cx="8229600" cy="85725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defTabSz="685783"/>
            <a:endParaRPr lang="nl-NL" dirty="0">
              <a:solidFill>
                <a:srgbClr val="FF0000"/>
              </a:solidFill>
              <a:latin typeface="Calibri Light" panose="020F0302020204030204"/>
            </a:endParaRPr>
          </a:p>
        </p:txBody>
      </p:sp>
      <p:sp>
        <p:nvSpPr>
          <p:cNvPr id="3" name="Titel 1"/>
          <p:cNvSpPr txBox="1">
            <a:spLocks/>
          </p:cNvSpPr>
          <p:nvPr/>
        </p:nvSpPr>
        <p:spPr>
          <a:xfrm>
            <a:off x="457200" y="124691"/>
            <a:ext cx="8229600" cy="857250"/>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defTabSz="685783"/>
            <a:r>
              <a:rPr lang="nl-NL" sz="3200" b="1" dirty="0">
                <a:solidFill>
                  <a:srgbClr val="660066"/>
                </a:solidFill>
                <a:latin typeface="Arial"/>
                <a:cs typeface="Arial" panose="020B0604020202020204" pitchFamily="34" charset="0"/>
              </a:rPr>
              <a:t>De actieonderzoeker als facilitator van verandering:</a:t>
            </a:r>
          </a:p>
        </p:txBody>
      </p:sp>
      <p:sp>
        <p:nvSpPr>
          <p:cNvPr id="4" name="Rechthoek 3"/>
          <p:cNvSpPr/>
          <p:nvPr/>
        </p:nvSpPr>
        <p:spPr>
          <a:xfrm>
            <a:off x="223983" y="1187450"/>
            <a:ext cx="6078682" cy="3693319"/>
          </a:xfrm>
          <a:prstGeom prst="rect">
            <a:avLst/>
          </a:prstGeom>
        </p:spPr>
        <p:txBody>
          <a:bodyPr wrap="square">
            <a:spAutoFit/>
          </a:bodyPr>
          <a:lstStyle/>
          <a:p>
            <a:pPr defTabSz="457189"/>
            <a:r>
              <a:rPr lang="nl-NL" dirty="0">
                <a:solidFill>
                  <a:prstClr val="black"/>
                </a:solidFill>
                <a:latin typeface="Calibri" panose="020F0502020204030204" pitchFamily="34" charset="0"/>
                <a:ea typeface="Times New Roman" panose="02020603050405020304" pitchFamily="18" charset="0"/>
              </a:rPr>
              <a:t>Faciliteren is een proces van ondersteuning bij het gelijktijdig ontwikkelen van kennis en praktijken in lokale contexten. </a:t>
            </a:r>
          </a:p>
          <a:p>
            <a:pPr defTabSz="457189"/>
            <a:endParaRPr lang="nl-NL" dirty="0">
              <a:solidFill>
                <a:prstClr val="black"/>
              </a:solidFill>
              <a:latin typeface="Calibri" panose="020F0502020204030204" pitchFamily="34" charset="0"/>
              <a:ea typeface="Times New Roman" panose="02020603050405020304" pitchFamily="18" charset="0"/>
            </a:endParaRPr>
          </a:p>
          <a:p>
            <a:pPr defTabSz="457189"/>
            <a:r>
              <a:rPr lang="nl-NL" dirty="0">
                <a:solidFill>
                  <a:prstClr val="black"/>
                </a:solidFill>
                <a:latin typeface="Calibri" panose="020F0502020204030204" pitchFamily="34" charset="0"/>
                <a:ea typeface="Times New Roman" panose="02020603050405020304" pitchFamily="18" charset="0"/>
              </a:rPr>
              <a:t>Faciliteren wordt gekenmerkt door het vormgeven van communicatieve ruimtes waarin participanten een actiegerichte dialoog aangaan en waarin de werelden van onderzoeken, veranderen en leren, samenkomen. </a:t>
            </a:r>
          </a:p>
          <a:p>
            <a:pPr defTabSz="457189"/>
            <a:endParaRPr lang="nl-NL" dirty="0">
              <a:solidFill>
                <a:prstClr val="black"/>
              </a:solidFill>
              <a:latin typeface="Calibri" panose="020F0502020204030204" pitchFamily="34" charset="0"/>
              <a:ea typeface="Times New Roman" panose="02020603050405020304" pitchFamily="18" charset="0"/>
            </a:endParaRPr>
          </a:p>
          <a:p>
            <a:pPr defTabSz="457189"/>
            <a:r>
              <a:rPr lang="nl-NL" dirty="0">
                <a:solidFill>
                  <a:prstClr val="black"/>
                </a:solidFill>
                <a:latin typeface="Calibri" panose="020F0502020204030204" pitchFamily="34" charset="0"/>
                <a:ea typeface="Times New Roman" panose="02020603050405020304" pitchFamily="18" charset="0"/>
              </a:rPr>
              <a:t>Dit proces van ondersteuning bestaat uit het bevorderen van samenwerking met en tussen personen uit diverse werelden, en/of het met een groep participanten gaan verkennen van andere werelden, om gemeenschappelijke doelen voor kennisontwikkeling en transformatie te kunnen realiseren.</a:t>
            </a:r>
            <a:endParaRPr lang="nl-NL" dirty="0">
              <a:solidFill>
                <a:prstClr val="black"/>
              </a:solidFill>
              <a:latin typeface="Calibri" panose="020F0502020204030204"/>
            </a:endParaRPr>
          </a:p>
        </p:txBody>
      </p:sp>
      <p:pic>
        <p:nvPicPr>
          <p:cNvPr id="5" name="Afbeelding 4"/>
          <p:cNvPicPr>
            <a:picLocks noChangeAspect="1"/>
          </p:cNvPicPr>
          <p:nvPr/>
        </p:nvPicPr>
        <p:blipFill rotWithShape="1">
          <a:blip r:embed="rId3"/>
          <a:srcRect r="9160"/>
          <a:stretch/>
        </p:blipFill>
        <p:spPr>
          <a:xfrm>
            <a:off x="6111138" y="1509081"/>
            <a:ext cx="2770656" cy="3050056"/>
          </a:xfrm>
          <a:prstGeom prst="rect">
            <a:avLst/>
          </a:prstGeom>
        </p:spPr>
      </p:pic>
    </p:spTree>
    <p:extLst>
      <p:ext uri="{BB962C8B-B14F-4D97-AF65-F5344CB8AC3E}">
        <p14:creationId xmlns:p14="http://schemas.microsoft.com/office/powerpoint/2010/main" val="40819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1"/>
          <p:cNvSpPr txBox="1">
            <a:spLocks/>
          </p:cNvSpPr>
          <p:nvPr/>
        </p:nvSpPr>
        <p:spPr>
          <a:xfrm>
            <a:off x="929987" y="107589"/>
            <a:ext cx="7102186" cy="48469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783">
              <a:lnSpc>
                <a:spcPct val="110000"/>
              </a:lnSpc>
              <a:defRPr/>
            </a:pPr>
            <a:r>
              <a:rPr lang="nl-NL" sz="3200" b="1" dirty="0">
                <a:solidFill>
                  <a:srgbClr val="660066"/>
                </a:solidFill>
                <a:latin typeface="Arial"/>
                <a:cs typeface="Arial" panose="020B0604020202020204" pitchFamily="34" charset="0"/>
              </a:rPr>
              <a:t>Benodigde competenties</a:t>
            </a:r>
          </a:p>
        </p:txBody>
      </p:sp>
      <p:sp>
        <p:nvSpPr>
          <p:cNvPr id="5" name="Rechthoek 4"/>
          <p:cNvSpPr/>
          <p:nvPr/>
        </p:nvSpPr>
        <p:spPr>
          <a:xfrm>
            <a:off x="4310241" y="2091950"/>
            <a:ext cx="3569278" cy="2308324"/>
          </a:xfrm>
          <a:prstGeom prst="rect">
            <a:avLst/>
          </a:prstGeom>
        </p:spPr>
        <p:txBody>
          <a:bodyPr wrap="square">
            <a:spAutoFit/>
          </a:bodyPr>
          <a:lstStyle/>
          <a:p>
            <a:pPr defTabSz="457189"/>
            <a:r>
              <a:rPr lang="nl-NL"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Dialogische professionaliteit</a:t>
            </a:r>
            <a:r>
              <a:rPr lang="nl-NL"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a:t>
            </a:r>
          </a:p>
          <a:p>
            <a:pPr defTabSz="457189"/>
            <a:r>
              <a:rPr lang="nl-NL"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en daarbinnen een viertal competenties:</a:t>
            </a:r>
          </a:p>
          <a:p>
            <a:pPr defTabSz="457189"/>
            <a:r>
              <a:rPr lang="nl-NL"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1) sociaal-communicatief, </a:t>
            </a:r>
          </a:p>
          <a:p>
            <a:pPr defTabSz="457189"/>
            <a:r>
              <a:rPr lang="nl-NL"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2) politiek, </a:t>
            </a:r>
          </a:p>
          <a:p>
            <a:pPr defTabSz="457189"/>
            <a:r>
              <a:rPr lang="nl-NL"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3) reflectief en</a:t>
            </a:r>
          </a:p>
          <a:p>
            <a:pPr defTabSz="457189"/>
            <a:r>
              <a:rPr lang="nl-NL"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4) Relationeel</a:t>
            </a:r>
          </a:p>
          <a:p>
            <a:pPr defTabSz="457189"/>
            <a:endParaRPr lang="nl-NL" dirty="0">
              <a:solidFill>
                <a:prstClr val="black"/>
              </a:solidFill>
              <a:latin typeface="Calibri" panose="020F0502020204030204"/>
            </a:endParaRPr>
          </a:p>
        </p:txBody>
      </p:sp>
      <p:sp>
        <p:nvSpPr>
          <p:cNvPr id="6" name="Rechthoek 5"/>
          <p:cNvSpPr/>
          <p:nvPr/>
        </p:nvSpPr>
        <p:spPr>
          <a:xfrm>
            <a:off x="929987" y="592281"/>
            <a:ext cx="7569778" cy="1200329"/>
          </a:xfrm>
          <a:prstGeom prst="rect">
            <a:avLst/>
          </a:prstGeom>
        </p:spPr>
        <p:txBody>
          <a:bodyPr wrap="square">
            <a:spAutoFit/>
          </a:bodyPr>
          <a:lstStyle/>
          <a:p>
            <a:pPr defTabSz="457189"/>
            <a:r>
              <a:rPr lang="nl-NL"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Behalve kennis over en interesse in onderzoeksmethodologie en -methoden (</a:t>
            </a:r>
            <a:r>
              <a:rPr lang="nl-NL" b="1" dirty="0" err="1">
                <a:solidFill>
                  <a:prstClr val="black"/>
                </a:solidFill>
                <a:latin typeface="Calibri" panose="020F0502020204030204" pitchFamily="34" charset="0"/>
                <a:ea typeface="Times New Roman" panose="02020603050405020304" pitchFamily="18" charset="0"/>
                <a:cs typeface="Times New Roman" panose="02020603050405020304" pitchFamily="18" charset="0"/>
              </a:rPr>
              <a:t>sociaal-wetenschappelijke</a:t>
            </a:r>
            <a:r>
              <a:rPr lang="nl-NL"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ambachtelijkheid</a:t>
            </a:r>
            <a:r>
              <a:rPr lang="nl-NL"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dien je als onderzoeker ook kennis en vaardigheden te hebben die ook buiten de scope van dit specifieke vakgebied of deze specifieke ‘wereld’ gaan: </a:t>
            </a:r>
            <a:endParaRPr lang="nl-NL" dirty="0">
              <a:solidFill>
                <a:prstClr val="black"/>
              </a:solidFill>
              <a:latin typeface="Calibri" panose="020F0502020204030204"/>
            </a:endParaRPr>
          </a:p>
        </p:txBody>
      </p:sp>
      <p:sp>
        <p:nvSpPr>
          <p:cNvPr id="7" name="Rechthoek 6"/>
          <p:cNvSpPr/>
          <p:nvPr/>
        </p:nvSpPr>
        <p:spPr>
          <a:xfrm>
            <a:off x="929987" y="4534094"/>
            <a:ext cx="3214406" cy="369332"/>
          </a:xfrm>
          <a:prstGeom prst="rect">
            <a:avLst/>
          </a:prstGeom>
        </p:spPr>
        <p:txBody>
          <a:bodyPr wrap="none">
            <a:spAutoFit/>
          </a:bodyPr>
          <a:lstStyle/>
          <a:p>
            <a:pPr defTabSz="457189"/>
            <a:r>
              <a:rPr lang="nl-NL"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Intrapersoonlijke competenties </a:t>
            </a:r>
            <a:endParaRPr lang="nl-NL" b="1" dirty="0">
              <a:solidFill>
                <a:prstClr val="black"/>
              </a:solidFill>
              <a:latin typeface="Calibri" panose="020F0502020204030204"/>
            </a:endParaRPr>
          </a:p>
        </p:txBody>
      </p:sp>
      <p:pic>
        <p:nvPicPr>
          <p:cNvPr id="8" name="Afbeelding 7"/>
          <p:cNvPicPr/>
          <p:nvPr/>
        </p:nvPicPr>
        <p:blipFill rotWithShape="1">
          <a:blip r:embed="rId2"/>
          <a:srcRect l="50099" t="34415" r="25595" b="29365"/>
          <a:stretch/>
        </p:blipFill>
        <p:spPr bwMode="auto">
          <a:xfrm>
            <a:off x="929987" y="1792610"/>
            <a:ext cx="2905413" cy="2607663"/>
          </a:xfrm>
          <a:prstGeom prst="rect">
            <a:avLst/>
          </a:prstGeom>
          <a:ln>
            <a:noFill/>
          </a:ln>
          <a:extLst>
            <a:ext uri="{53640926-AAD7-44D8-BBD7-CCE9431645EC}">
              <a14:shadowObscured xmlns:a14="http://schemas.microsoft.com/office/drawing/2010/main"/>
            </a:ext>
          </a:extLst>
        </p:spPr>
      </p:pic>
      <p:sp>
        <p:nvSpPr>
          <p:cNvPr id="9" name="Rechthoek 8"/>
          <p:cNvSpPr/>
          <p:nvPr/>
        </p:nvSpPr>
        <p:spPr>
          <a:xfrm>
            <a:off x="103389" y="2403944"/>
            <a:ext cx="2119111"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prstClr val="black"/>
                </a:solidFill>
                <a:effectLst/>
                <a:uLnTx/>
                <a:uFillTx/>
              </a:rPr>
              <a:t>Smeenk, W., </a:t>
            </a:r>
            <a:r>
              <a:rPr kumimoji="0" lang="nl-NL" sz="800" b="0" i="0" u="none" strike="noStrike" kern="0" cap="none" spc="0" normalizeH="0" baseline="0" noProof="0" dirty="0" err="1">
                <a:ln>
                  <a:noFill/>
                </a:ln>
                <a:solidFill>
                  <a:prstClr val="black"/>
                </a:solidFill>
                <a:effectLst/>
                <a:uLnTx/>
                <a:uFillTx/>
              </a:rPr>
              <a:t>Tomico</a:t>
            </a:r>
            <a:r>
              <a:rPr kumimoji="0" lang="nl-NL" sz="800" b="0" i="0" u="none" strike="noStrike" kern="0" cap="none" spc="0" normalizeH="0" baseline="0" noProof="0" dirty="0">
                <a:ln>
                  <a:noFill/>
                </a:ln>
                <a:solidFill>
                  <a:prstClr val="black"/>
                </a:solidFill>
                <a:effectLst/>
                <a:uLnTx/>
                <a:uFillTx/>
              </a:rPr>
              <a:t> </a:t>
            </a:r>
            <a:r>
              <a:rPr kumimoji="0" lang="nl-NL" sz="800" b="0" i="0" u="none" strike="noStrike" kern="0" cap="none" spc="0" normalizeH="0" baseline="0" noProof="0" dirty="0" err="1">
                <a:ln>
                  <a:noFill/>
                </a:ln>
                <a:solidFill>
                  <a:prstClr val="black"/>
                </a:solidFill>
                <a:effectLst/>
                <a:uLnTx/>
                <a:uFillTx/>
              </a:rPr>
              <a:t>Plasencia</a:t>
            </a:r>
            <a:r>
              <a:rPr kumimoji="0" lang="nl-NL" sz="800" b="0" i="0" u="none" strike="noStrike" kern="0" cap="none" spc="0" normalizeH="0" baseline="0" noProof="0" dirty="0">
                <a:ln>
                  <a:noFill/>
                </a:ln>
                <a:solidFill>
                  <a:prstClr val="black"/>
                </a:solidFill>
                <a:effectLst/>
                <a:uLnTx/>
                <a:uFillTx/>
              </a:rPr>
              <a:t>, O., &amp; van Turnhout, K. G. (2016).</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prstClr val="black"/>
                </a:solidFill>
                <a:effectLst/>
                <a:uLnTx/>
                <a:uFillTx/>
              </a:rPr>
              <a:t>Smeenk, W., Sturm, J., &amp; Eggen, B. (2019).</a:t>
            </a:r>
          </a:p>
        </p:txBody>
      </p:sp>
    </p:spTree>
    <p:extLst>
      <p:ext uri="{BB962C8B-B14F-4D97-AF65-F5344CB8AC3E}">
        <p14:creationId xmlns:p14="http://schemas.microsoft.com/office/powerpoint/2010/main" val="3773214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txBox="1">
            <a:spLocks/>
          </p:cNvSpPr>
          <p:nvPr/>
        </p:nvSpPr>
        <p:spPr>
          <a:xfrm>
            <a:off x="114300" y="-146333"/>
            <a:ext cx="8229600" cy="85725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defTabSz="685783">
              <a:tabLst>
                <a:tab pos="538163" algn="l"/>
              </a:tabLst>
              <a:defRPr/>
            </a:pPr>
            <a:r>
              <a:rPr lang="nl-NL" sz="2800" b="1" dirty="0">
                <a:solidFill>
                  <a:srgbClr val="660066"/>
                </a:solidFill>
                <a:latin typeface="Arial"/>
                <a:cs typeface="Arial" panose="020B0604020202020204" pitchFamily="34" charset="0"/>
              </a:rPr>
              <a:t>Ontwikkelen van competenties in faciliteren:</a:t>
            </a:r>
          </a:p>
        </p:txBody>
      </p:sp>
      <p:sp>
        <p:nvSpPr>
          <p:cNvPr id="3" name="Rechthoek 2"/>
          <p:cNvSpPr/>
          <p:nvPr/>
        </p:nvSpPr>
        <p:spPr>
          <a:xfrm>
            <a:off x="675409" y="870647"/>
            <a:ext cx="4847567" cy="3970318"/>
          </a:xfrm>
          <a:prstGeom prst="rect">
            <a:avLst/>
          </a:prstGeom>
        </p:spPr>
        <p:txBody>
          <a:bodyPr wrap="square">
            <a:spAutoFit/>
          </a:bodyPr>
          <a:lstStyle/>
          <a:p>
            <a:pPr marL="285743" indent="-285743" defTabSz="457189">
              <a:buFont typeface="Wingdings" panose="05000000000000000000" pitchFamily="2" charset="2"/>
              <a:buChar char="v"/>
            </a:pPr>
            <a:r>
              <a:rPr lang="nl-NL" i="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Het ontwikkelen van een stevige professionele identiteit</a:t>
            </a:r>
          </a:p>
          <a:p>
            <a:pPr marL="285743" indent="-285743" defTabSz="457189">
              <a:buFont typeface="Wingdings" panose="05000000000000000000" pitchFamily="2" charset="2"/>
              <a:buChar char="v"/>
            </a:pPr>
            <a:endParaRPr lang="nl-NL" i="1"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marL="285743" indent="-285743" defTabSz="457189">
              <a:buFont typeface="Wingdings" panose="05000000000000000000" pitchFamily="2" charset="2"/>
              <a:buChar char="v"/>
            </a:pPr>
            <a:r>
              <a:rPr lang="nl-NL" i="1" dirty="0">
                <a:solidFill>
                  <a:prstClr val="black"/>
                </a:solidFill>
                <a:latin typeface="Calibri" panose="020F0502020204030204"/>
              </a:rPr>
              <a:t>System of support</a:t>
            </a:r>
          </a:p>
          <a:p>
            <a:pPr marL="285743" indent="-285743" defTabSz="457189">
              <a:buFont typeface="Wingdings" panose="05000000000000000000" pitchFamily="2" charset="2"/>
              <a:buChar char="v"/>
            </a:pPr>
            <a:endParaRPr lang="nl-NL" i="1" dirty="0">
              <a:solidFill>
                <a:prstClr val="black"/>
              </a:solidFill>
              <a:latin typeface="Calibri" panose="020F0502020204030204"/>
            </a:endParaRPr>
          </a:p>
          <a:p>
            <a:pPr marL="285743" indent="-285743" defTabSz="457189">
              <a:buFont typeface="Wingdings" panose="05000000000000000000" pitchFamily="2" charset="2"/>
              <a:buChar char="v"/>
            </a:pPr>
            <a:r>
              <a:rPr lang="nl-NL" i="1" dirty="0">
                <a:solidFill>
                  <a:prstClr val="black"/>
                </a:solidFill>
                <a:latin typeface="Calibri" panose="020F0502020204030204"/>
              </a:rPr>
              <a:t>Methoden om je eigen ontwikkeling vast te leggen</a:t>
            </a:r>
          </a:p>
          <a:p>
            <a:pPr marL="285743" indent="-285743" defTabSz="457189">
              <a:buFont typeface="Wingdings" panose="05000000000000000000" pitchFamily="2" charset="2"/>
              <a:buChar char="v"/>
            </a:pPr>
            <a:endParaRPr lang="nl-NL" i="1" dirty="0">
              <a:solidFill>
                <a:prstClr val="black"/>
              </a:solidFill>
              <a:latin typeface="Calibri" panose="020F0502020204030204"/>
            </a:endParaRPr>
          </a:p>
          <a:p>
            <a:pPr marL="285743" indent="-285743" defTabSz="457189">
              <a:buFont typeface="Wingdings" panose="05000000000000000000" pitchFamily="2" charset="2"/>
              <a:buChar char="v"/>
            </a:pPr>
            <a:r>
              <a:rPr lang="nl-NL" i="1" dirty="0">
                <a:solidFill>
                  <a:prstClr val="black"/>
                </a:solidFill>
                <a:latin typeface="Calibri" panose="020F0502020204030204"/>
              </a:rPr>
              <a:t>Professionaliseringsmethoden</a:t>
            </a:r>
          </a:p>
          <a:p>
            <a:pPr marL="285743" indent="-285743" defTabSz="457189">
              <a:buFont typeface="Wingdings" panose="05000000000000000000" pitchFamily="2" charset="2"/>
              <a:buChar char="v"/>
            </a:pPr>
            <a:endParaRPr lang="nl-NL" dirty="0">
              <a:solidFill>
                <a:prstClr val="black"/>
              </a:solidFill>
              <a:latin typeface="Calibri" panose="020F0502020204030204"/>
            </a:endParaRPr>
          </a:p>
          <a:p>
            <a:pPr marL="285743" indent="-285743" defTabSz="457189">
              <a:buFont typeface="Wingdings" panose="05000000000000000000" pitchFamily="2" charset="2"/>
              <a:buChar char="v"/>
            </a:pPr>
            <a:r>
              <a:rPr lang="nl-NL" i="1" dirty="0">
                <a:solidFill>
                  <a:prstClr val="black"/>
                </a:solidFill>
                <a:latin typeface="Calibri" panose="020F0502020204030204"/>
              </a:rPr>
              <a:t>Bevorderen van relationele verbondenheid</a:t>
            </a:r>
          </a:p>
          <a:p>
            <a:pPr marL="285743" indent="-285743" defTabSz="457189">
              <a:buFont typeface="Wingdings" panose="05000000000000000000" pitchFamily="2" charset="2"/>
              <a:buChar char="v"/>
            </a:pPr>
            <a:endParaRPr lang="nl-NL" i="1" dirty="0">
              <a:solidFill>
                <a:prstClr val="black"/>
              </a:solidFill>
              <a:latin typeface="Calibri" panose="020F0502020204030204"/>
            </a:endParaRPr>
          </a:p>
          <a:p>
            <a:pPr marL="285743" indent="-285743" defTabSz="457189">
              <a:buFont typeface="Wingdings" panose="05000000000000000000" pitchFamily="2" charset="2"/>
              <a:buChar char="v"/>
            </a:pPr>
            <a:r>
              <a:rPr lang="nl-NL" i="1" dirty="0">
                <a:solidFill>
                  <a:prstClr val="black"/>
                </a:solidFill>
                <a:latin typeface="Calibri" panose="020F0502020204030204"/>
              </a:rPr>
              <a:t>Oefenen te laveren op een continuüm van ‘technisch’ en ‘emancipatoir’ faciliteren</a:t>
            </a:r>
            <a:endParaRPr lang="nl-NL" dirty="0">
              <a:solidFill>
                <a:prstClr val="black"/>
              </a:solidFill>
              <a:latin typeface="Calibri" panose="020F0502020204030204"/>
            </a:endParaRPr>
          </a:p>
        </p:txBody>
      </p:sp>
      <p:pic>
        <p:nvPicPr>
          <p:cNvPr id="4" name="Afbeelding 3"/>
          <p:cNvPicPr>
            <a:picLocks noChangeAspect="1"/>
          </p:cNvPicPr>
          <p:nvPr/>
        </p:nvPicPr>
        <p:blipFill>
          <a:blip r:embed="rId3"/>
          <a:stretch>
            <a:fillRect/>
          </a:stretch>
        </p:blipFill>
        <p:spPr>
          <a:xfrm>
            <a:off x="5664200" y="740919"/>
            <a:ext cx="3172331" cy="4229774"/>
          </a:xfrm>
          <a:prstGeom prst="rect">
            <a:avLst/>
          </a:prstGeom>
        </p:spPr>
      </p:pic>
    </p:spTree>
    <p:extLst>
      <p:ext uri="{BB962C8B-B14F-4D97-AF65-F5344CB8AC3E}">
        <p14:creationId xmlns:p14="http://schemas.microsoft.com/office/powerpoint/2010/main" val="601710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bwMode="auto">
          <a:xfrm>
            <a:off x="906992" y="3885778"/>
            <a:ext cx="6956045" cy="49344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55721" tIns="27861" rIns="55721" bIns="27861" numCol="1" rtlCol="0" anchor="ctr" anchorCtr="0" compatLnSpc="1">
            <a:prstTxWarp prst="textNoShape">
              <a:avLst/>
            </a:prstTxWarp>
          </a:bodyPr>
          <a:lstStyle/>
          <a:p>
            <a:pPr defTabSz="557213" fontAlgn="base">
              <a:spcBef>
                <a:spcPct val="0"/>
              </a:spcBef>
              <a:spcAft>
                <a:spcPct val="0"/>
              </a:spcAft>
              <a:defRPr/>
            </a:pPr>
            <a:endParaRPr lang="nl-NL" sz="731" i="1" dirty="0">
              <a:solidFill>
                <a:prstClr val="black"/>
              </a:solidFill>
              <a:latin typeface="Calibri" panose="020F0502020204030204"/>
            </a:endParaRPr>
          </a:p>
        </p:txBody>
      </p:sp>
      <p:sp>
        <p:nvSpPr>
          <p:cNvPr id="48" name="Rectangle 47"/>
          <p:cNvSpPr/>
          <p:nvPr/>
        </p:nvSpPr>
        <p:spPr bwMode="auto">
          <a:xfrm>
            <a:off x="906993" y="1310337"/>
            <a:ext cx="6956045" cy="2535886"/>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square" lIns="55721" tIns="27861" rIns="55721" bIns="27861" numCol="1" rtlCol="0" anchor="ctr" anchorCtr="0" compatLnSpc="1">
            <a:prstTxWarp prst="textNoShape">
              <a:avLst/>
            </a:prstTxWarp>
          </a:bodyPr>
          <a:lstStyle/>
          <a:p>
            <a:pPr defTabSz="557213" fontAlgn="base">
              <a:spcBef>
                <a:spcPct val="0"/>
              </a:spcBef>
              <a:spcAft>
                <a:spcPct val="0"/>
              </a:spcAft>
              <a:defRPr/>
            </a:pPr>
            <a:endParaRPr lang="nl-NL" sz="731" i="1" dirty="0">
              <a:solidFill>
                <a:prstClr val="black"/>
              </a:solidFill>
              <a:latin typeface="Calibri" panose="020F0502020204030204"/>
            </a:endParaRPr>
          </a:p>
        </p:txBody>
      </p:sp>
      <p:sp>
        <p:nvSpPr>
          <p:cNvPr id="2" name="Title 1"/>
          <p:cNvSpPr>
            <a:spLocks noGrp="1"/>
          </p:cNvSpPr>
          <p:nvPr>
            <p:ph type="title"/>
          </p:nvPr>
        </p:nvSpPr>
        <p:spPr>
          <a:xfrm>
            <a:off x="1538289" y="850426"/>
            <a:ext cx="5578816" cy="356348"/>
          </a:xfrm>
        </p:spPr>
        <p:txBody>
          <a:bodyPr>
            <a:normAutofit fontScale="90000"/>
          </a:bodyPr>
          <a:lstStyle/>
          <a:p>
            <a:r>
              <a:rPr lang="nl-NL" dirty="0"/>
              <a:t>Een palet aan kennis voor professionals</a:t>
            </a:r>
          </a:p>
        </p:txBody>
      </p:sp>
      <p:sp>
        <p:nvSpPr>
          <p:cNvPr id="5" name="Footer Placeholder 4"/>
          <p:cNvSpPr>
            <a:spLocks noGrp="1"/>
          </p:cNvSpPr>
          <p:nvPr>
            <p:ph type="ftr" sz="quarter" idx="4294967295"/>
          </p:nvPr>
        </p:nvSpPr>
        <p:spPr bwMode="auto">
          <a:xfrm>
            <a:off x="4221503" y="4417829"/>
            <a:ext cx="2895600" cy="342900"/>
          </a:xfrm>
          <a:prstGeom prst="rect">
            <a:avLst/>
          </a:prstGeom>
          <a:noFill/>
          <a:ln w="9525">
            <a:noFill/>
            <a:miter lim="800000"/>
            <a:headEnd/>
            <a:tailEnd/>
          </a:ln>
          <a:effectLst/>
        </p:spPr>
        <p:txBody>
          <a:bodyPr vert="horz" wrap="none" lIns="68580" tIns="34290" rIns="68580" bIns="34290" numCol="1" rtlCol="0" anchor="b" anchorCtr="0" compatLnSpc="1">
            <a:prstTxWarp prst="textNoShape">
              <a:avLst/>
            </a:prstTxWarp>
          </a:bodyPr>
          <a:lstStyle>
            <a:defPPr>
              <a:defRPr lang="en-US"/>
            </a:defPPr>
            <a:lvl1pPr algn="ctr" rtl="0" fontAlgn="base">
              <a:spcBef>
                <a:spcPct val="0"/>
              </a:spcBef>
              <a:spcAft>
                <a:spcPct val="0"/>
              </a:spcAft>
              <a:defRPr sz="750" kern="1200">
                <a:solidFill>
                  <a:schemeClr val="tx1"/>
                </a:solidFill>
                <a:latin typeface="Arial" charset="0"/>
                <a:ea typeface="+mn-ea"/>
                <a:cs typeface="+mn-cs"/>
              </a:defRPr>
            </a:lvl1pPr>
            <a:lvl2pPr marL="342900" algn="l" rtl="0" fontAlgn="base">
              <a:spcBef>
                <a:spcPct val="0"/>
              </a:spcBef>
              <a:spcAft>
                <a:spcPct val="0"/>
              </a:spcAft>
              <a:defRPr sz="1050" kern="1200">
                <a:solidFill>
                  <a:schemeClr val="tx1"/>
                </a:solidFill>
                <a:latin typeface="Arial" charset="0"/>
                <a:ea typeface="+mn-ea"/>
                <a:cs typeface="+mn-cs"/>
              </a:defRPr>
            </a:lvl2pPr>
            <a:lvl3pPr marL="685800" algn="l" rtl="0" fontAlgn="base">
              <a:spcBef>
                <a:spcPct val="0"/>
              </a:spcBef>
              <a:spcAft>
                <a:spcPct val="0"/>
              </a:spcAft>
              <a:defRPr sz="1050" kern="1200">
                <a:solidFill>
                  <a:schemeClr val="tx1"/>
                </a:solidFill>
                <a:latin typeface="Arial" charset="0"/>
                <a:ea typeface="+mn-ea"/>
                <a:cs typeface="+mn-cs"/>
              </a:defRPr>
            </a:lvl3pPr>
            <a:lvl4pPr marL="1028700" algn="l" rtl="0" fontAlgn="base">
              <a:spcBef>
                <a:spcPct val="0"/>
              </a:spcBef>
              <a:spcAft>
                <a:spcPct val="0"/>
              </a:spcAft>
              <a:defRPr sz="1050" kern="1200">
                <a:solidFill>
                  <a:schemeClr val="tx1"/>
                </a:solidFill>
                <a:latin typeface="Arial" charset="0"/>
                <a:ea typeface="+mn-ea"/>
                <a:cs typeface="+mn-cs"/>
              </a:defRPr>
            </a:lvl4pPr>
            <a:lvl5pPr marL="1371600" algn="l" rtl="0" fontAlgn="base">
              <a:spcBef>
                <a:spcPct val="0"/>
              </a:spcBef>
              <a:spcAft>
                <a:spcPct val="0"/>
              </a:spcAft>
              <a:defRPr sz="1050" kern="1200">
                <a:solidFill>
                  <a:schemeClr val="tx1"/>
                </a:solidFill>
                <a:latin typeface="Arial" charset="0"/>
                <a:ea typeface="+mn-ea"/>
                <a:cs typeface="+mn-cs"/>
              </a:defRPr>
            </a:lvl5pPr>
            <a:lvl6pPr marL="1714500" algn="l" defTabSz="685800" rtl="0" eaLnBrk="1" latinLnBrk="0" hangingPunct="1">
              <a:defRPr sz="1050" kern="1200">
                <a:solidFill>
                  <a:schemeClr val="tx1"/>
                </a:solidFill>
                <a:latin typeface="Arial" charset="0"/>
                <a:ea typeface="+mn-ea"/>
                <a:cs typeface="+mn-cs"/>
              </a:defRPr>
            </a:lvl6pPr>
            <a:lvl7pPr marL="2057400" algn="l" defTabSz="685800" rtl="0" eaLnBrk="1" latinLnBrk="0" hangingPunct="1">
              <a:defRPr sz="1050" kern="1200">
                <a:solidFill>
                  <a:schemeClr val="tx1"/>
                </a:solidFill>
                <a:latin typeface="Arial" charset="0"/>
                <a:ea typeface="+mn-ea"/>
                <a:cs typeface="+mn-cs"/>
              </a:defRPr>
            </a:lvl7pPr>
            <a:lvl8pPr marL="2400300" algn="l" defTabSz="685800" rtl="0" eaLnBrk="1" latinLnBrk="0" hangingPunct="1">
              <a:defRPr sz="1050" kern="1200">
                <a:solidFill>
                  <a:schemeClr val="tx1"/>
                </a:solidFill>
                <a:latin typeface="Arial" charset="0"/>
                <a:ea typeface="+mn-ea"/>
                <a:cs typeface="+mn-cs"/>
              </a:defRPr>
            </a:lvl8pPr>
            <a:lvl9pPr marL="2743200" algn="l" defTabSz="685800" rtl="0" eaLnBrk="1" latinLnBrk="0" hangingPunct="1">
              <a:defRPr sz="1050" kern="1200">
                <a:solidFill>
                  <a:schemeClr val="tx1"/>
                </a:solidFill>
                <a:latin typeface="Arial" charset="0"/>
                <a:ea typeface="+mn-ea"/>
                <a:cs typeface="+mn-cs"/>
              </a:defRPr>
            </a:lvl9pPr>
          </a:lstStyle>
          <a:p>
            <a:pPr defTabSz="685800">
              <a:defRPr/>
            </a:pPr>
            <a:r>
              <a:rPr lang="nl-NL">
                <a:solidFill>
                  <a:prstClr val="black"/>
                </a:solidFill>
              </a:rPr>
              <a:t>© 2019 Daan Andriessen Hogeschool Utrecht: daan.Andriessen@hu.nl</a:t>
            </a:r>
            <a:endParaRPr lang="en-US" sz="854">
              <a:solidFill>
                <a:prstClr val="black"/>
              </a:solidFill>
            </a:endParaRPr>
          </a:p>
        </p:txBody>
      </p:sp>
      <p:cxnSp>
        <p:nvCxnSpPr>
          <p:cNvPr id="17" name="Straight Connector 16"/>
          <p:cNvCxnSpPr/>
          <p:nvPr/>
        </p:nvCxnSpPr>
        <p:spPr bwMode="auto">
          <a:xfrm>
            <a:off x="1508215" y="1315890"/>
            <a:ext cx="0" cy="3027796"/>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8" name="TextBox 17"/>
          <p:cNvSpPr txBox="1"/>
          <p:nvPr/>
        </p:nvSpPr>
        <p:spPr>
          <a:xfrm>
            <a:off x="906993" y="1343175"/>
            <a:ext cx="513031" cy="187552"/>
          </a:xfrm>
          <a:prstGeom prst="rect">
            <a:avLst/>
          </a:prstGeom>
          <a:noFill/>
        </p:spPr>
        <p:txBody>
          <a:bodyPr wrap="none" rtlCol="0">
            <a:noAutofit/>
          </a:bodyPr>
          <a:lstStyle/>
          <a:p>
            <a:pPr defTabSz="685800">
              <a:defRPr/>
            </a:pPr>
            <a:r>
              <a:rPr lang="nl-NL" sz="1097" dirty="0">
                <a:solidFill>
                  <a:prstClr val="black"/>
                </a:solidFill>
                <a:latin typeface="Calibri" panose="020F0502020204030204"/>
              </a:rPr>
              <a:t>Abstract</a:t>
            </a:r>
          </a:p>
        </p:txBody>
      </p:sp>
      <p:sp>
        <p:nvSpPr>
          <p:cNvPr id="19" name="TextBox 18"/>
          <p:cNvSpPr txBox="1"/>
          <p:nvPr/>
        </p:nvSpPr>
        <p:spPr>
          <a:xfrm>
            <a:off x="885990" y="3504451"/>
            <a:ext cx="555035" cy="125793"/>
          </a:xfrm>
          <a:prstGeom prst="rect">
            <a:avLst/>
          </a:prstGeom>
          <a:noFill/>
        </p:spPr>
        <p:txBody>
          <a:bodyPr wrap="none" rtlCol="0">
            <a:noAutofit/>
          </a:bodyPr>
          <a:lstStyle/>
          <a:p>
            <a:pPr defTabSz="685800">
              <a:defRPr/>
            </a:pPr>
            <a:r>
              <a:rPr lang="nl-NL" sz="1097" dirty="0">
                <a:solidFill>
                  <a:prstClr val="black"/>
                </a:solidFill>
                <a:latin typeface="Calibri" panose="020F0502020204030204"/>
              </a:rPr>
              <a:t>Concreet</a:t>
            </a:r>
          </a:p>
        </p:txBody>
      </p:sp>
      <p:cxnSp>
        <p:nvCxnSpPr>
          <p:cNvPr id="20" name="Straight Connector 19"/>
          <p:cNvCxnSpPr/>
          <p:nvPr/>
        </p:nvCxnSpPr>
        <p:spPr bwMode="auto">
          <a:xfrm flipH="1">
            <a:off x="906992" y="3863484"/>
            <a:ext cx="6956000" cy="15577"/>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4" name="TextBox 23"/>
          <p:cNvSpPr txBox="1"/>
          <p:nvPr/>
        </p:nvSpPr>
        <p:spPr>
          <a:xfrm>
            <a:off x="1633328" y="3897483"/>
            <a:ext cx="549174" cy="187552"/>
          </a:xfrm>
          <a:prstGeom prst="rect">
            <a:avLst/>
          </a:prstGeom>
          <a:noFill/>
        </p:spPr>
        <p:txBody>
          <a:bodyPr wrap="none" rtlCol="0">
            <a:noAutofit/>
          </a:bodyPr>
          <a:lstStyle/>
          <a:p>
            <a:pPr defTabSz="685800">
              <a:defRPr/>
            </a:pPr>
            <a:r>
              <a:rPr lang="nl-NL" sz="1097" dirty="0">
                <a:solidFill>
                  <a:prstClr val="black"/>
                </a:solidFill>
                <a:latin typeface="Calibri" panose="020F0502020204030204"/>
              </a:rPr>
              <a:t>Gesloten</a:t>
            </a:r>
          </a:p>
        </p:txBody>
      </p:sp>
      <p:sp>
        <p:nvSpPr>
          <p:cNvPr id="25" name="TextBox 24"/>
          <p:cNvSpPr txBox="1"/>
          <p:nvPr/>
        </p:nvSpPr>
        <p:spPr>
          <a:xfrm>
            <a:off x="7422224" y="3932378"/>
            <a:ext cx="379205" cy="187552"/>
          </a:xfrm>
          <a:prstGeom prst="rect">
            <a:avLst/>
          </a:prstGeom>
          <a:noFill/>
        </p:spPr>
        <p:txBody>
          <a:bodyPr wrap="none" rtlCol="0">
            <a:noAutofit/>
          </a:bodyPr>
          <a:lstStyle/>
          <a:p>
            <a:pPr defTabSz="685800">
              <a:defRPr/>
            </a:pPr>
            <a:r>
              <a:rPr lang="nl-NL" sz="1097" dirty="0">
                <a:solidFill>
                  <a:prstClr val="black"/>
                </a:solidFill>
                <a:latin typeface="Calibri" panose="020F0502020204030204"/>
              </a:rPr>
              <a:t>Open</a:t>
            </a:r>
          </a:p>
        </p:txBody>
      </p:sp>
      <p:sp>
        <p:nvSpPr>
          <p:cNvPr id="21" name="Rectangle 20"/>
          <p:cNvSpPr/>
          <p:nvPr/>
        </p:nvSpPr>
        <p:spPr bwMode="auto">
          <a:xfrm>
            <a:off x="7357684" y="2052538"/>
            <a:ext cx="479747" cy="154730"/>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Waarden</a:t>
            </a:r>
          </a:p>
        </p:txBody>
      </p:sp>
      <p:sp>
        <p:nvSpPr>
          <p:cNvPr id="22" name="Rectangle 21"/>
          <p:cNvSpPr/>
          <p:nvPr/>
        </p:nvSpPr>
        <p:spPr bwMode="auto">
          <a:xfrm>
            <a:off x="7357684" y="1641570"/>
            <a:ext cx="479747" cy="351659"/>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Beschrijving van deugden</a:t>
            </a:r>
          </a:p>
        </p:txBody>
      </p:sp>
      <p:sp>
        <p:nvSpPr>
          <p:cNvPr id="23" name="Rectangle 22"/>
          <p:cNvSpPr/>
          <p:nvPr/>
        </p:nvSpPr>
        <p:spPr bwMode="auto">
          <a:xfrm>
            <a:off x="6719174" y="2093530"/>
            <a:ext cx="485693" cy="625574"/>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err="1">
                <a:solidFill>
                  <a:prstClr val="black"/>
                </a:solidFill>
                <a:latin typeface="Arial Narrow" panose="020B0606020202030204" pitchFamily="34" charset="0"/>
              </a:rPr>
              <a:t>Uitgangs-punten</a:t>
            </a:r>
            <a:endParaRPr lang="nl-NL" sz="640" dirty="0">
              <a:solidFill>
                <a:prstClr val="black"/>
              </a:solidFill>
              <a:latin typeface="Arial Narrow" panose="020B0606020202030204" pitchFamily="34" charset="0"/>
            </a:endParaRPr>
          </a:p>
        </p:txBody>
      </p:sp>
      <p:sp>
        <p:nvSpPr>
          <p:cNvPr id="26" name="Rectangle 25"/>
          <p:cNvSpPr/>
          <p:nvPr/>
        </p:nvSpPr>
        <p:spPr bwMode="auto">
          <a:xfrm>
            <a:off x="7353199" y="2270093"/>
            <a:ext cx="484232" cy="219912"/>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Principes</a:t>
            </a:r>
          </a:p>
        </p:txBody>
      </p:sp>
      <p:sp>
        <p:nvSpPr>
          <p:cNvPr id="27" name="Rectangle 26"/>
          <p:cNvSpPr/>
          <p:nvPr/>
        </p:nvSpPr>
        <p:spPr bwMode="auto">
          <a:xfrm>
            <a:off x="6115502" y="2305848"/>
            <a:ext cx="482692" cy="343703"/>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err="1">
                <a:solidFill>
                  <a:prstClr val="black"/>
                </a:solidFill>
                <a:latin typeface="Arial Narrow" panose="020B0606020202030204" pitchFamily="34" charset="0"/>
              </a:rPr>
              <a:t>Oplossings-richtingen</a:t>
            </a:r>
            <a:endParaRPr lang="nl-NL" sz="640" dirty="0">
              <a:solidFill>
                <a:prstClr val="black"/>
              </a:solidFill>
              <a:latin typeface="Arial Narrow" panose="020B0606020202030204" pitchFamily="34" charset="0"/>
            </a:endParaRPr>
          </a:p>
        </p:txBody>
      </p:sp>
      <p:sp>
        <p:nvSpPr>
          <p:cNvPr id="28" name="Rectangle 27"/>
          <p:cNvSpPr/>
          <p:nvPr/>
        </p:nvSpPr>
        <p:spPr bwMode="auto">
          <a:xfrm>
            <a:off x="3266008" y="3242570"/>
            <a:ext cx="482692" cy="290661"/>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err="1">
                <a:solidFill>
                  <a:prstClr val="black"/>
                </a:solidFill>
                <a:latin typeface="Arial Narrow" panose="020B0606020202030204" pitchFamily="34" charset="0"/>
              </a:rPr>
              <a:t>Hand-reikingen</a:t>
            </a:r>
            <a:endParaRPr lang="nl-NL" sz="640" dirty="0">
              <a:solidFill>
                <a:prstClr val="black"/>
              </a:solidFill>
              <a:latin typeface="Arial Narrow" panose="020B0606020202030204" pitchFamily="34" charset="0"/>
            </a:endParaRPr>
          </a:p>
        </p:txBody>
      </p:sp>
      <p:sp>
        <p:nvSpPr>
          <p:cNvPr id="29" name="Rectangle 28"/>
          <p:cNvSpPr/>
          <p:nvPr/>
        </p:nvSpPr>
        <p:spPr bwMode="auto">
          <a:xfrm>
            <a:off x="3266008" y="2613298"/>
            <a:ext cx="482692" cy="253194"/>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err="1">
                <a:solidFill>
                  <a:prstClr val="black"/>
                </a:solidFill>
                <a:latin typeface="Arial Narrow" panose="020B0606020202030204" pitchFamily="34" charset="0"/>
              </a:rPr>
              <a:t>Werk-vormen</a:t>
            </a:r>
            <a:endParaRPr lang="nl-NL" sz="640" dirty="0">
              <a:solidFill>
                <a:prstClr val="black"/>
              </a:solidFill>
              <a:latin typeface="Arial Narrow" panose="020B0606020202030204" pitchFamily="34" charset="0"/>
            </a:endParaRPr>
          </a:p>
        </p:txBody>
      </p:sp>
      <p:sp>
        <p:nvSpPr>
          <p:cNvPr id="30" name="Rectangle 29"/>
          <p:cNvSpPr/>
          <p:nvPr/>
        </p:nvSpPr>
        <p:spPr bwMode="auto">
          <a:xfrm>
            <a:off x="2690274" y="2649550"/>
            <a:ext cx="482692" cy="530633"/>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Methoden</a:t>
            </a:r>
          </a:p>
        </p:txBody>
      </p:sp>
      <p:sp>
        <p:nvSpPr>
          <p:cNvPr id="31" name="Rectangle 30"/>
          <p:cNvSpPr/>
          <p:nvPr/>
        </p:nvSpPr>
        <p:spPr bwMode="auto">
          <a:xfrm>
            <a:off x="2690274" y="3236861"/>
            <a:ext cx="482692" cy="253194"/>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Beschreven interventies</a:t>
            </a:r>
          </a:p>
        </p:txBody>
      </p:sp>
      <p:sp>
        <p:nvSpPr>
          <p:cNvPr id="32" name="Rectangle 31"/>
          <p:cNvSpPr/>
          <p:nvPr/>
        </p:nvSpPr>
        <p:spPr bwMode="auto">
          <a:xfrm>
            <a:off x="1580475" y="3078816"/>
            <a:ext cx="482692" cy="483865"/>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Richtlijnen</a:t>
            </a:r>
          </a:p>
        </p:txBody>
      </p:sp>
      <p:sp>
        <p:nvSpPr>
          <p:cNvPr id="33" name="Rectangle 32"/>
          <p:cNvSpPr/>
          <p:nvPr/>
        </p:nvSpPr>
        <p:spPr bwMode="auto">
          <a:xfrm>
            <a:off x="1572354" y="3614935"/>
            <a:ext cx="482692" cy="154730"/>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Protocollen</a:t>
            </a:r>
          </a:p>
        </p:txBody>
      </p:sp>
      <p:sp>
        <p:nvSpPr>
          <p:cNvPr id="34" name="Rectangle 33"/>
          <p:cNvSpPr/>
          <p:nvPr/>
        </p:nvSpPr>
        <p:spPr bwMode="auto">
          <a:xfrm>
            <a:off x="6719174" y="2829724"/>
            <a:ext cx="482692" cy="154730"/>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Criteria</a:t>
            </a:r>
          </a:p>
        </p:txBody>
      </p:sp>
      <p:sp>
        <p:nvSpPr>
          <p:cNvPr id="35" name="Rectangle 34"/>
          <p:cNvSpPr/>
          <p:nvPr/>
        </p:nvSpPr>
        <p:spPr bwMode="auto">
          <a:xfrm>
            <a:off x="6108205" y="1934951"/>
            <a:ext cx="482692" cy="302270"/>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err="1">
                <a:solidFill>
                  <a:prstClr val="black"/>
                </a:solidFill>
                <a:latin typeface="Arial Narrow" panose="020B0606020202030204" pitchFamily="34" charset="0"/>
              </a:rPr>
              <a:t>Ontwerp-principes</a:t>
            </a:r>
            <a:endParaRPr lang="nl-NL" sz="640" dirty="0">
              <a:solidFill>
                <a:prstClr val="black"/>
              </a:solidFill>
              <a:latin typeface="Arial Narrow" panose="020B0606020202030204" pitchFamily="34" charset="0"/>
            </a:endParaRPr>
          </a:p>
        </p:txBody>
      </p:sp>
      <p:sp>
        <p:nvSpPr>
          <p:cNvPr id="36" name="Rectangle 35"/>
          <p:cNvSpPr/>
          <p:nvPr/>
        </p:nvSpPr>
        <p:spPr bwMode="auto">
          <a:xfrm>
            <a:off x="6108205" y="2736730"/>
            <a:ext cx="482692" cy="350459"/>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Principe-oplossingen</a:t>
            </a:r>
          </a:p>
        </p:txBody>
      </p:sp>
      <p:sp>
        <p:nvSpPr>
          <p:cNvPr id="37" name="Rectangle 36"/>
          <p:cNvSpPr/>
          <p:nvPr/>
        </p:nvSpPr>
        <p:spPr bwMode="auto">
          <a:xfrm>
            <a:off x="3266008" y="2927934"/>
            <a:ext cx="482692" cy="253194"/>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Aanpak in hoofdlijnen</a:t>
            </a:r>
          </a:p>
        </p:txBody>
      </p:sp>
      <p:sp>
        <p:nvSpPr>
          <p:cNvPr id="38" name="Rectangle 37"/>
          <p:cNvSpPr/>
          <p:nvPr/>
        </p:nvSpPr>
        <p:spPr bwMode="auto">
          <a:xfrm>
            <a:off x="2119185" y="2627630"/>
            <a:ext cx="482692" cy="928774"/>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Tools</a:t>
            </a:r>
          </a:p>
        </p:txBody>
      </p:sp>
      <p:sp>
        <p:nvSpPr>
          <p:cNvPr id="39" name="Rectangle 38"/>
          <p:cNvSpPr/>
          <p:nvPr/>
        </p:nvSpPr>
        <p:spPr bwMode="auto">
          <a:xfrm>
            <a:off x="3983200" y="3251257"/>
            <a:ext cx="482692" cy="253194"/>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err="1">
                <a:solidFill>
                  <a:prstClr val="black"/>
                </a:solidFill>
                <a:latin typeface="Arial Narrow" panose="020B0606020202030204" pitchFamily="34" charset="0"/>
              </a:rPr>
              <a:t>Randvoor-waarden</a:t>
            </a:r>
            <a:endParaRPr lang="nl-NL" sz="640" dirty="0">
              <a:solidFill>
                <a:prstClr val="black"/>
              </a:solidFill>
              <a:latin typeface="Arial Narrow" panose="020B0606020202030204" pitchFamily="34" charset="0"/>
            </a:endParaRPr>
          </a:p>
        </p:txBody>
      </p:sp>
      <p:sp>
        <p:nvSpPr>
          <p:cNvPr id="40" name="Rectangle 39"/>
          <p:cNvSpPr/>
          <p:nvPr/>
        </p:nvSpPr>
        <p:spPr bwMode="auto">
          <a:xfrm>
            <a:off x="3983200" y="1694335"/>
            <a:ext cx="482692" cy="857522"/>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Verklarende theorieën</a:t>
            </a:r>
          </a:p>
        </p:txBody>
      </p:sp>
      <p:sp>
        <p:nvSpPr>
          <p:cNvPr id="41" name="Rectangle 40"/>
          <p:cNvSpPr/>
          <p:nvPr/>
        </p:nvSpPr>
        <p:spPr bwMode="auto">
          <a:xfrm>
            <a:off x="4643130" y="1694334"/>
            <a:ext cx="482692" cy="857522"/>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Modellen</a:t>
            </a:r>
          </a:p>
        </p:txBody>
      </p:sp>
      <p:sp>
        <p:nvSpPr>
          <p:cNvPr id="42" name="Rectangle 41"/>
          <p:cNvSpPr/>
          <p:nvPr/>
        </p:nvSpPr>
        <p:spPr bwMode="auto">
          <a:xfrm>
            <a:off x="3266008" y="2298662"/>
            <a:ext cx="482692" cy="253194"/>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Vuistregels</a:t>
            </a:r>
          </a:p>
        </p:txBody>
      </p:sp>
      <p:sp>
        <p:nvSpPr>
          <p:cNvPr id="43" name="Rectangle 42"/>
          <p:cNvSpPr/>
          <p:nvPr/>
        </p:nvSpPr>
        <p:spPr bwMode="auto">
          <a:xfrm>
            <a:off x="3266008" y="1984025"/>
            <a:ext cx="482692" cy="253194"/>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Heuristieken</a:t>
            </a:r>
          </a:p>
          <a:p>
            <a:pPr algn="ctr" defTabSz="557213" fontAlgn="base">
              <a:spcBef>
                <a:spcPct val="0"/>
              </a:spcBef>
              <a:spcAft>
                <a:spcPct val="0"/>
              </a:spcAft>
              <a:defRPr/>
            </a:pPr>
            <a:r>
              <a:rPr lang="nl-NL" sz="640" dirty="0">
                <a:solidFill>
                  <a:prstClr val="black"/>
                </a:solidFill>
                <a:latin typeface="Arial Narrow" panose="020B0606020202030204" pitchFamily="34" charset="0"/>
              </a:rPr>
              <a:t>Vuistregels</a:t>
            </a:r>
          </a:p>
        </p:txBody>
      </p:sp>
      <p:sp>
        <p:nvSpPr>
          <p:cNvPr id="44" name="Rectangle 43"/>
          <p:cNvSpPr/>
          <p:nvPr/>
        </p:nvSpPr>
        <p:spPr bwMode="auto">
          <a:xfrm>
            <a:off x="5258643" y="1703551"/>
            <a:ext cx="482692" cy="1476632"/>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Vragen</a:t>
            </a:r>
          </a:p>
        </p:txBody>
      </p:sp>
      <p:sp>
        <p:nvSpPr>
          <p:cNvPr id="45" name="Rectangle 44"/>
          <p:cNvSpPr/>
          <p:nvPr/>
        </p:nvSpPr>
        <p:spPr bwMode="auto">
          <a:xfrm>
            <a:off x="6108205" y="3176208"/>
            <a:ext cx="482692" cy="270012"/>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Design </a:t>
            </a:r>
            <a:r>
              <a:rPr lang="nl-NL" sz="640" dirty="0" err="1">
                <a:solidFill>
                  <a:prstClr val="black"/>
                </a:solidFill>
                <a:latin typeface="Arial Narrow" panose="020B0606020202030204" pitchFamily="34" charset="0"/>
              </a:rPr>
              <a:t>patterns</a:t>
            </a:r>
            <a:endParaRPr lang="nl-NL" sz="640" dirty="0">
              <a:solidFill>
                <a:prstClr val="black"/>
              </a:solidFill>
              <a:latin typeface="Arial Narrow" panose="020B0606020202030204" pitchFamily="34" charset="0"/>
            </a:endParaRPr>
          </a:p>
        </p:txBody>
      </p:sp>
      <p:sp>
        <p:nvSpPr>
          <p:cNvPr id="46" name="Rectangle 45"/>
          <p:cNvSpPr/>
          <p:nvPr/>
        </p:nvSpPr>
        <p:spPr bwMode="auto">
          <a:xfrm>
            <a:off x="2688384" y="2296468"/>
            <a:ext cx="482692" cy="302270"/>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Ontwerp-proposities (CIMO)</a:t>
            </a:r>
          </a:p>
        </p:txBody>
      </p:sp>
      <p:sp>
        <p:nvSpPr>
          <p:cNvPr id="49" name="Rectangle 48"/>
          <p:cNvSpPr/>
          <p:nvPr/>
        </p:nvSpPr>
        <p:spPr bwMode="auto">
          <a:xfrm>
            <a:off x="4643130" y="3504451"/>
            <a:ext cx="482692" cy="263096"/>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Case beschrijving</a:t>
            </a:r>
          </a:p>
        </p:txBody>
      </p:sp>
      <p:sp>
        <p:nvSpPr>
          <p:cNvPr id="50" name="Rectangle 49"/>
          <p:cNvSpPr/>
          <p:nvPr/>
        </p:nvSpPr>
        <p:spPr bwMode="auto">
          <a:xfrm>
            <a:off x="6985621" y="3078614"/>
            <a:ext cx="482692" cy="263096"/>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Design icoon</a:t>
            </a:r>
          </a:p>
        </p:txBody>
      </p:sp>
    </p:spTree>
    <p:extLst>
      <p:ext uri="{BB962C8B-B14F-4D97-AF65-F5344CB8AC3E}">
        <p14:creationId xmlns:p14="http://schemas.microsoft.com/office/powerpoint/2010/main" val="468315072"/>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bwMode="auto">
          <a:xfrm>
            <a:off x="906992" y="3885778"/>
            <a:ext cx="6956045" cy="49344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55721" tIns="27861" rIns="55721" bIns="27861" numCol="1" rtlCol="0" anchor="ctr" anchorCtr="0" compatLnSpc="1">
            <a:prstTxWarp prst="textNoShape">
              <a:avLst/>
            </a:prstTxWarp>
          </a:bodyPr>
          <a:lstStyle/>
          <a:p>
            <a:pPr defTabSz="557213" fontAlgn="base">
              <a:spcBef>
                <a:spcPct val="0"/>
              </a:spcBef>
              <a:spcAft>
                <a:spcPct val="0"/>
              </a:spcAft>
              <a:defRPr/>
            </a:pPr>
            <a:endParaRPr lang="nl-NL" sz="731" i="1" dirty="0">
              <a:solidFill>
                <a:prstClr val="black"/>
              </a:solidFill>
              <a:latin typeface="Calibri" panose="020F0502020204030204"/>
            </a:endParaRPr>
          </a:p>
        </p:txBody>
      </p:sp>
      <p:sp>
        <p:nvSpPr>
          <p:cNvPr id="48" name="Rectangle 47"/>
          <p:cNvSpPr/>
          <p:nvPr/>
        </p:nvSpPr>
        <p:spPr bwMode="auto">
          <a:xfrm>
            <a:off x="906993" y="1310337"/>
            <a:ext cx="6956045" cy="2535886"/>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square" lIns="55721" tIns="27861" rIns="55721" bIns="27861" numCol="1" rtlCol="0" anchor="ctr" anchorCtr="0" compatLnSpc="1">
            <a:prstTxWarp prst="textNoShape">
              <a:avLst/>
            </a:prstTxWarp>
          </a:bodyPr>
          <a:lstStyle/>
          <a:p>
            <a:pPr defTabSz="557213" fontAlgn="base">
              <a:spcBef>
                <a:spcPct val="0"/>
              </a:spcBef>
              <a:spcAft>
                <a:spcPct val="0"/>
              </a:spcAft>
              <a:defRPr/>
            </a:pPr>
            <a:endParaRPr lang="nl-NL" sz="731" i="1" dirty="0">
              <a:solidFill>
                <a:prstClr val="black"/>
              </a:solidFill>
              <a:latin typeface="Calibri" panose="020F0502020204030204"/>
            </a:endParaRPr>
          </a:p>
        </p:txBody>
      </p:sp>
      <p:sp>
        <p:nvSpPr>
          <p:cNvPr id="2" name="Title 1"/>
          <p:cNvSpPr>
            <a:spLocks noGrp="1"/>
          </p:cNvSpPr>
          <p:nvPr>
            <p:ph type="title"/>
          </p:nvPr>
        </p:nvSpPr>
        <p:spPr>
          <a:xfrm>
            <a:off x="1508216" y="654392"/>
            <a:ext cx="5578816" cy="356348"/>
          </a:xfrm>
        </p:spPr>
        <p:txBody>
          <a:bodyPr>
            <a:normAutofit fontScale="90000"/>
          </a:bodyPr>
          <a:lstStyle/>
          <a:p>
            <a:r>
              <a:rPr lang="nl-NL" dirty="0"/>
              <a:t>Een palet aan kennis voor professionals</a:t>
            </a:r>
          </a:p>
        </p:txBody>
      </p:sp>
      <p:sp>
        <p:nvSpPr>
          <p:cNvPr id="5" name="Footer Placeholder 4"/>
          <p:cNvSpPr>
            <a:spLocks noGrp="1"/>
          </p:cNvSpPr>
          <p:nvPr>
            <p:ph type="ftr" sz="quarter" idx="4294967295"/>
          </p:nvPr>
        </p:nvSpPr>
        <p:spPr bwMode="auto">
          <a:xfrm>
            <a:off x="3981450" y="4686300"/>
            <a:ext cx="2895600" cy="342900"/>
          </a:xfrm>
          <a:prstGeom prst="rect">
            <a:avLst/>
          </a:prstGeom>
          <a:noFill/>
          <a:ln w="9525">
            <a:noFill/>
            <a:miter lim="800000"/>
            <a:headEnd/>
            <a:tailEnd/>
          </a:ln>
          <a:effectLst/>
        </p:spPr>
        <p:txBody>
          <a:bodyPr vert="horz" wrap="none" lIns="68580" tIns="34290" rIns="68580" bIns="34290" numCol="1" rtlCol="0" anchor="b" anchorCtr="0" compatLnSpc="1">
            <a:prstTxWarp prst="textNoShape">
              <a:avLst/>
            </a:prstTxWarp>
          </a:bodyPr>
          <a:lstStyle>
            <a:defPPr>
              <a:defRPr lang="en-US"/>
            </a:defPPr>
            <a:lvl1pPr algn="ctr" rtl="0" fontAlgn="base">
              <a:spcBef>
                <a:spcPct val="0"/>
              </a:spcBef>
              <a:spcAft>
                <a:spcPct val="0"/>
              </a:spcAft>
              <a:defRPr sz="750" kern="1200">
                <a:solidFill>
                  <a:schemeClr val="tx1"/>
                </a:solidFill>
                <a:latin typeface="Arial" charset="0"/>
                <a:ea typeface="+mn-ea"/>
                <a:cs typeface="+mn-cs"/>
              </a:defRPr>
            </a:lvl1pPr>
            <a:lvl2pPr marL="342900" algn="l" rtl="0" fontAlgn="base">
              <a:spcBef>
                <a:spcPct val="0"/>
              </a:spcBef>
              <a:spcAft>
                <a:spcPct val="0"/>
              </a:spcAft>
              <a:defRPr sz="1050" kern="1200">
                <a:solidFill>
                  <a:schemeClr val="tx1"/>
                </a:solidFill>
                <a:latin typeface="Arial" charset="0"/>
                <a:ea typeface="+mn-ea"/>
                <a:cs typeface="+mn-cs"/>
              </a:defRPr>
            </a:lvl2pPr>
            <a:lvl3pPr marL="685800" algn="l" rtl="0" fontAlgn="base">
              <a:spcBef>
                <a:spcPct val="0"/>
              </a:spcBef>
              <a:spcAft>
                <a:spcPct val="0"/>
              </a:spcAft>
              <a:defRPr sz="1050" kern="1200">
                <a:solidFill>
                  <a:schemeClr val="tx1"/>
                </a:solidFill>
                <a:latin typeface="Arial" charset="0"/>
                <a:ea typeface="+mn-ea"/>
                <a:cs typeface="+mn-cs"/>
              </a:defRPr>
            </a:lvl3pPr>
            <a:lvl4pPr marL="1028700" algn="l" rtl="0" fontAlgn="base">
              <a:spcBef>
                <a:spcPct val="0"/>
              </a:spcBef>
              <a:spcAft>
                <a:spcPct val="0"/>
              </a:spcAft>
              <a:defRPr sz="1050" kern="1200">
                <a:solidFill>
                  <a:schemeClr val="tx1"/>
                </a:solidFill>
                <a:latin typeface="Arial" charset="0"/>
                <a:ea typeface="+mn-ea"/>
                <a:cs typeface="+mn-cs"/>
              </a:defRPr>
            </a:lvl4pPr>
            <a:lvl5pPr marL="1371600" algn="l" rtl="0" fontAlgn="base">
              <a:spcBef>
                <a:spcPct val="0"/>
              </a:spcBef>
              <a:spcAft>
                <a:spcPct val="0"/>
              </a:spcAft>
              <a:defRPr sz="1050" kern="1200">
                <a:solidFill>
                  <a:schemeClr val="tx1"/>
                </a:solidFill>
                <a:latin typeface="Arial" charset="0"/>
                <a:ea typeface="+mn-ea"/>
                <a:cs typeface="+mn-cs"/>
              </a:defRPr>
            </a:lvl5pPr>
            <a:lvl6pPr marL="1714500" algn="l" defTabSz="685800" rtl="0" eaLnBrk="1" latinLnBrk="0" hangingPunct="1">
              <a:defRPr sz="1050" kern="1200">
                <a:solidFill>
                  <a:schemeClr val="tx1"/>
                </a:solidFill>
                <a:latin typeface="Arial" charset="0"/>
                <a:ea typeface="+mn-ea"/>
                <a:cs typeface="+mn-cs"/>
              </a:defRPr>
            </a:lvl6pPr>
            <a:lvl7pPr marL="2057400" algn="l" defTabSz="685800" rtl="0" eaLnBrk="1" latinLnBrk="0" hangingPunct="1">
              <a:defRPr sz="1050" kern="1200">
                <a:solidFill>
                  <a:schemeClr val="tx1"/>
                </a:solidFill>
                <a:latin typeface="Arial" charset="0"/>
                <a:ea typeface="+mn-ea"/>
                <a:cs typeface="+mn-cs"/>
              </a:defRPr>
            </a:lvl7pPr>
            <a:lvl8pPr marL="2400300" algn="l" defTabSz="685800" rtl="0" eaLnBrk="1" latinLnBrk="0" hangingPunct="1">
              <a:defRPr sz="1050" kern="1200">
                <a:solidFill>
                  <a:schemeClr val="tx1"/>
                </a:solidFill>
                <a:latin typeface="Arial" charset="0"/>
                <a:ea typeface="+mn-ea"/>
                <a:cs typeface="+mn-cs"/>
              </a:defRPr>
            </a:lvl8pPr>
            <a:lvl9pPr marL="2743200" algn="l" defTabSz="685800" rtl="0" eaLnBrk="1" latinLnBrk="0" hangingPunct="1">
              <a:defRPr sz="1050" kern="1200">
                <a:solidFill>
                  <a:schemeClr val="tx1"/>
                </a:solidFill>
                <a:latin typeface="Arial" charset="0"/>
                <a:ea typeface="+mn-ea"/>
                <a:cs typeface="+mn-cs"/>
              </a:defRPr>
            </a:lvl9pPr>
          </a:lstStyle>
          <a:p>
            <a:pPr defTabSz="685800">
              <a:defRPr/>
            </a:pPr>
            <a:r>
              <a:rPr lang="nl-NL">
                <a:solidFill>
                  <a:prstClr val="black"/>
                </a:solidFill>
              </a:rPr>
              <a:t>© 2019 Daan Andriessen Hogeschool Utrecht: daan.Andriessen@hu.nl</a:t>
            </a:r>
            <a:endParaRPr lang="en-US" sz="854">
              <a:solidFill>
                <a:prstClr val="black"/>
              </a:solidFill>
            </a:endParaRPr>
          </a:p>
        </p:txBody>
      </p:sp>
      <p:cxnSp>
        <p:nvCxnSpPr>
          <p:cNvPr id="17" name="Straight Connector 16"/>
          <p:cNvCxnSpPr/>
          <p:nvPr/>
        </p:nvCxnSpPr>
        <p:spPr bwMode="auto">
          <a:xfrm>
            <a:off x="1419785" y="1343175"/>
            <a:ext cx="0" cy="3027796"/>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8" name="TextBox 17"/>
          <p:cNvSpPr txBox="1"/>
          <p:nvPr/>
        </p:nvSpPr>
        <p:spPr>
          <a:xfrm>
            <a:off x="906993" y="1343175"/>
            <a:ext cx="513031" cy="187552"/>
          </a:xfrm>
          <a:prstGeom prst="rect">
            <a:avLst/>
          </a:prstGeom>
          <a:noFill/>
        </p:spPr>
        <p:txBody>
          <a:bodyPr wrap="none" rtlCol="0">
            <a:noAutofit/>
          </a:bodyPr>
          <a:lstStyle/>
          <a:p>
            <a:pPr defTabSz="685800">
              <a:defRPr/>
            </a:pPr>
            <a:r>
              <a:rPr lang="nl-NL" sz="1097" dirty="0">
                <a:solidFill>
                  <a:prstClr val="black"/>
                </a:solidFill>
                <a:latin typeface="Calibri" panose="020F0502020204030204"/>
              </a:rPr>
              <a:t>Abstract</a:t>
            </a:r>
          </a:p>
        </p:txBody>
      </p:sp>
      <p:sp>
        <p:nvSpPr>
          <p:cNvPr id="19" name="TextBox 18"/>
          <p:cNvSpPr txBox="1"/>
          <p:nvPr/>
        </p:nvSpPr>
        <p:spPr>
          <a:xfrm>
            <a:off x="885990" y="3504451"/>
            <a:ext cx="555035" cy="125793"/>
          </a:xfrm>
          <a:prstGeom prst="rect">
            <a:avLst/>
          </a:prstGeom>
          <a:noFill/>
        </p:spPr>
        <p:txBody>
          <a:bodyPr wrap="none" rtlCol="0">
            <a:noAutofit/>
          </a:bodyPr>
          <a:lstStyle/>
          <a:p>
            <a:pPr defTabSz="685800">
              <a:defRPr/>
            </a:pPr>
            <a:r>
              <a:rPr lang="nl-NL" sz="1097" dirty="0">
                <a:solidFill>
                  <a:prstClr val="black"/>
                </a:solidFill>
                <a:latin typeface="Calibri" panose="020F0502020204030204"/>
              </a:rPr>
              <a:t>Concreet</a:t>
            </a:r>
          </a:p>
        </p:txBody>
      </p:sp>
      <p:cxnSp>
        <p:nvCxnSpPr>
          <p:cNvPr id="20" name="Straight Connector 19"/>
          <p:cNvCxnSpPr/>
          <p:nvPr/>
        </p:nvCxnSpPr>
        <p:spPr bwMode="auto">
          <a:xfrm flipH="1">
            <a:off x="906992" y="3863484"/>
            <a:ext cx="6956000" cy="15577"/>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4" name="TextBox 23"/>
          <p:cNvSpPr txBox="1"/>
          <p:nvPr/>
        </p:nvSpPr>
        <p:spPr>
          <a:xfrm>
            <a:off x="1633328" y="3897483"/>
            <a:ext cx="549174" cy="187552"/>
          </a:xfrm>
          <a:prstGeom prst="rect">
            <a:avLst/>
          </a:prstGeom>
          <a:noFill/>
        </p:spPr>
        <p:txBody>
          <a:bodyPr wrap="none" rtlCol="0">
            <a:noAutofit/>
          </a:bodyPr>
          <a:lstStyle/>
          <a:p>
            <a:pPr defTabSz="685800">
              <a:defRPr/>
            </a:pPr>
            <a:r>
              <a:rPr lang="nl-NL" sz="1097" dirty="0">
                <a:solidFill>
                  <a:prstClr val="black"/>
                </a:solidFill>
                <a:latin typeface="Calibri" panose="020F0502020204030204"/>
              </a:rPr>
              <a:t>Gesloten</a:t>
            </a:r>
          </a:p>
        </p:txBody>
      </p:sp>
      <p:sp>
        <p:nvSpPr>
          <p:cNvPr id="25" name="TextBox 24"/>
          <p:cNvSpPr txBox="1"/>
          <p:nvPr/>
        </p:nvSpPr>
        <p:spPr>
          <a:xfrm>
            <a:off x="7422224" y="3932378"/>
            <a:ext cx="379205" cy="187552"/>
          </a:xfrm>
          <a:prstGeom prst="rect">
            <a:avLst/>
          </a:prstGeom>
          <a:noFill/>
        </p:spPr>
        <p:txBody>
          <a:bodyPr wrap="none" rtlCol="0">
            <a:noAutofit/>
          </a:bodyPr>
          <a:lstStyle/>
          <a:p>
            <a:pPr defTabSz="685800">
              <a:defRPr/>
            </a:pPr>
            <a:r>
              <a:rPr lang="nl-NL" sz="1097" dirty="0">
                <a:solidFill>
                  <a:prstClr val="black"/>
                </a:solidFill>
                <a:latin typeface="Calibri" panose="020F0502020204030204"/>
              </a:rPr>
              <a:t>Open</a:t>
            </a:r>
          </a:p>
        </p:txBody>
      </p:sp>
      <p:sp>
        <p:nvSpPr>
          <p:cNvPr id="21" name="Rectangle 20"/>
          <p:cNvSpPr/>
          <p:nvPr/>
        </p:nvSpPr>
        <p:spPr bwMode="auto">
          <a:xfrm>
            <a:off x="7357684" y="2052538"/>
            <a:ext cx="479747" cy="154730"/>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Waarden</a:t>
            </a:r>
          </a:p>
        </p:txBody>
      </p:sp>
      <p:sp>
        <p:nvSpPr>
          <p:cNvPr id="22" name="Rectangle 21"/>
          <p:cNvSpPr/>
          <p:nvPr/>
        </p:nvSpPr>
        <p:spPr bwMode="auto">
          <a:xfrm>
            <a:off x="7357684" y="1641570"/>
            <a:ext cx="479747" cy="351659"/>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Beschrijving van deugden</a:t>
            </a:r>
          </a:p>
        </p:txBody>
      </p:sp>
      <p:sp>
        <p:nvSpPr>
          <p:cNvPr id="23" name="Rectangle 22"/>
          <p:cNvSpPr/>
          <p:nvPr/>
        </p:nvSpPr>
        <p:spPr bwMode="auto">
          <a:xfrm>
            <a:off x="6719174" y="2093530"/>
            <a:ext cx="485693" cy="625574"/>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err="1">
                <a:solidFill>
                  <a:prstClr val="black"/>
                </a:solidFill>
                <a:latin typeface="Arial Narrow" panose="020B0606020202030204" pitchFamily="34" charset="0"/>
              </a:rPr>
              <a:t>Uitgangs-punten</a:t>
            </a:r>
            <a:endParaRPr lang="nl-NL" sz="640" dirty="0">
              <a:solidFill>
                <a:prstClr val="black"/>
              </a:solidFill>
              <a:latin typeface="Arial Narrow" panose="020B0606020202030204" pitchFamily="34" charset="0"/>
            </a:endParaRPr>
          </a:p>
        </p:txBody>
      </p:sp>
      <p:sp>
        <p:nvSpPr>
          <p:cNvPr id="26" name="Rectangle 25"/>
          <p:cNvSpPr/>
          <p:nvPr/>
        </p:nvSpPr>
        <p:spPr bwMode="auto">
          <a:xfrm>
            <a:off x="7353199" y="2270093"/>
            <a:ext cx="484232" cy="219912"/>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Principes</a:t>
            </a:r>
          </a:p>
        </p:txBody>
      </p:sp>
      <p:sp>
        <p:nvSpPr>
          <p:cNvPr id="27" name="Rectangle 26"/>
          <p:cNvSpPr/>
          <p:nvPr/>
        </p:nvSpPr>
        <p:spPr bwMode="auto">
          <a:xfrm>
            <a:off x="6115502" y="2305848"/>
            <a:ext cx="482692" cy="343703"/>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err="1">
                <a:solidFill>
                  <a:prstClr val="black"/>
                </a:solidFill>
                <a:latin typeface="Arial Narrow" panose="020B0606020202030204" pitchFamily="34" charset="0"/>
              </a:rPr>
              <a:t>Oplossings-richtingen</a:t>
            </a:r>
            <a:endParaRPr lang="nl-NL" sz="640" dirty="0">
              <a:solidFill>
                <a:prstClr val="black"/>
              </a:solidFill>
              <a:latin typeface="Arial Narrow" panose="020B0606020202030204" pitchFamily="34" charset="0"/>
            </a:endParaRPr>
          </a:p>
        </p:txBody>
      </p:sp>
      <p:sp>
        <p:nvSpPr>
          <p:cNvPr id="28" name="Rectangle 27"/>
          <p:cNvSpPr/>
          <p:nvPr/>
        </p:nvSpPr>
        <p:spPr bwMode="auto">
          <a:xfrm>
            <a:off x="3266008" y="3242570"/>
            <a:ext cx="482692" cy="290661"/>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err="1">
                <a:solidFill>
                  <a:prstClr val="black"/>
                </a:solidFill>
                <a:latin typeface="Arial Narrow" panose="020B0606020202030204" pitchFamily="34" charset="0"/>
              </a:rPr>
              <a:t>Hand-reikingen</a:t>
            </a:r>
            <a:endParaRPr lang="nl-NL" sz="640" dirty="0">
              <a:solidFill>
                <a:prstClr val="black"/>
              </a:solidFill>
              <a:latin typeface="Arial Narrow" panose="020B0606020202030204" pitchFamily="34" charset="0"/>
            </a:endParaRPr>
          </a:p>
        </p:txBody>
      </p:sp>
      <p:sp>
        <p:nvSpPr>
          <p:cNvPr id="29" name="Rectangle 28"/>
          <p:cNvSpPr/>
          <p:nvPr/>
        </p:nvSpPr>
        <p:spPr bwMode="auto">
          <a:xfrm>
            <a:off x="3266008" y="2613298"/>
            <a:ext cx="482692" cy="253194"/>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err="1">
                <a:solidFill>
                  <a:prstClr val="black"/>
                </a:solidFill>
                <a:latin typeface="Arial Narrow" panose="020B0606020202030204" pitchFamily="34" charset="0"/>
              </a:rPr>
              <a:t>Werk-vormen</a:t>
            </a:r>
            <a:endParaRPr lang="nl-NL" sz="640" dirty="0">
              <a:solidFill>
                <a:prstClr val="black"/>
              </a:solidFill>
              <a:latin typeface="Arial Narrow" panose="020B0606020202030204" pitchFamily="34" charset="0"/>
            </a:endParaRPr>
          </a:p>
        </p:txBody>
      </p:sp>
      <p:sp>
        <p:nvSpPr>
          <p:cNvPr id="30" name="Rectangle 29"/>
          <p:cNvSpPr/>
          <p:nvPr/>
        </p:nvSpPr>
        <p:spPr bwMode="auto">
          <a:xfrm>
            <a:off x="2690274" y="2649550"/>
            <a:ext cx="482692" cy="530633"/>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Methoden</a:t>
            </a:r>
          </a:p>
        </p:txBody>
      </p:sp>
      <p:sp>
        <p:nvSpPr>
          <p:cNvPr id="31" name="Rectangle 30"/>
          <p:cNvSpPr/>
          <p:nvPr/>
        </p:nvSpPr>
        <p:spPr bwMode="auto">
          <a:xfrm>
            <a:off x="2690274" y="3236861"/>
            <a:ext cx="482692" cy="253194"/>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Beschreven interventies</a:t>
            </a:r>
          </a:p>
        </p:txBody>
      </p:sp>
      <p:sp>
        <p:nvSpPr>
          <p:cNvPr id="32" name="Rectangle 31"/>
          <p:cNvSpPr/>
          <p:nvPr/>
        </p:nvSpPr>
        <p:spPr bwMode="auto">
          <a:xfrm>
            <a:off x="1508216" y="3085593"/>
            <a:ext cx="482692" cy="485461"/>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Richtlijnen</a:t>
            </a:r>
          </a:p>
        </p:txBody>
      </p:sp>
      <p:sp>
        <p:nvSpPr>
          <p:cNvPr id="33" name="Rectangle 32"/>
          <p:cNvSpPr/>
          <p:nvPr/>
        </p:nvSpPr>
        <p:spPr bwMode="auto">
          <a:xfrm>
            <a:off x="1508216" y="3614935"/>
            <a:ext cx="482692" cy="154730"/>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Protocollen</a:t>
            </a:r>
          </a:p>
        </p:txBody>
      </p:sp>
      <p:sp>
        <p:nvSpPr>
          <p:cNvPr id="34" name="Rectangle 33"/>
          <p:cNvSpPr/>
          <p:nvPr/>
        </p:nvSpPr>
        <p:spPr bwMode="auto">
          <a:xfrm>
            <a:off x="6719174" y="2829724"/>
            <a:ext cx="482692" cy="154730"/>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Criteria</a:t>
            </a:r>
          </a:p>
        </p:txBody>
      </p:sp>
      <p:sp>
        <p:nvSpPr>
          <p:cNvPr id="35" name="Rectangle 34"/>
          <p:cNvSpPr/>
          <p:nvPr/>
        </p:nvSpPr>
        <p:spPr bwMode="auto">
          <a:xfrm>
            <a:off x="6108205" y="1934951"/>
            <a:ext cx="482692" cy="302270"/>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err="1">
                <a:solidFill>
                  <a:prstClr val="black"/>
                </a:solidFill>
                <a:latin typeface="Arial Narrow" panose="020B0606020202030204" pitchFamily="34" charset="0"/>
              </a:rPr>
              <a:t>Ontwerp-principes</a:t>
            </a:r>
            <a:endParaRPr lang="nl-NL" sz="640" dirty="0">
              <a:solidFill>
                <a:prstClr val="black"/>
              </a:solidFill>
              <a:latin typeface="Arial Narrow" panose="020B0606020202030204" pitchFamily="34" charset="0"/>
            </a:endParaRPr>
          </a:p>
        </p:txBody>
      </p:sp>
      <p:sp>
        <p:nvSpPr>
          <p:cNvPr id="36" name="Rectangle 35"/>
          <p:cNvSpPr/>
          <p:nvPr/>
        </p:nvSpPr>
        <p:spPr bwMode="auto">
          <a:xfrm>
            <a:off x="6108205" y="2736730"/>
            <a:ext cx="482692" cy="350459"/>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Principe-oplossingen</a:t>
            </a:r>
          </a:p>
        </p:txBody>
      </p:sp>
      <p:sp>
        <p:nvSpPr>
          <p:cNvPr id="37" name="Rectangle 36"/>
          <p:cNvSpPr/>
          <p:nvPr/>
        </p:nvSpPr>
        <p:spPr bwMode="auto">
          <a:xfrm>
            <a:off x="3266008" y="2927934"/>
            <a:ext cx="482692" cy="253194"/>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Aanpak in hoofdlijnen</a:t>
            </a:r>
          </a:p>
        </p:txBody>
      </p:sp>
      <p:sp>
        <p:nvSpPr>
          <p:cNvPr id="38" name="Rectangle 37"/>
          <p:cNvSpPr/>
          <p:nvPr/>
        </p:nvSpPr>
        <p:spPr bwMode="auto">
          <a:xfrm>
            <a:off x="2063133" y="2649551"/>
            <a:ext cx="482692" cy="928774"/>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Tools</a:t>
            </a:r>
          </a:p>
        </p:txBody>
      </p:sp>
      <p:sp>
        <p:nvSpPr>
          <p:cNvPr id="39" name="Rectangle 38"/>
          <p:cNvSpPr/>
          <p:nvPr/>
        </p:nvSpPr>
        <p:spPr bwMode="auto">
          <a:xfrm>
            <a:off x="3983200" y="3251257"/>
            <a:ext cx="482692" cy="253194"/>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err="1">
                <a:solidFill>
                  <a:prstClr val="black"/>
                </a:solidFill>
                <a:latin typeface="Arial Narrow" panose="020B0606020202030204" pitchFamily="34" charset="0"/>
              </a:rPr>
              <a:t>Randvoor-waarden</a:t>
            </a:r>
            <a:endParaRPr lang="nl-NL" sz="640" dirty="0">
              <a:solidFill>
                <a:prstClr val="black"/>
              </a:solidFill>
              <a:latin typeface="Arial Narrow" panose="020B0606020202030204" pitchFamily="34" charset="0"/>
            </a:endParaRPr>
          </a:p>
        </p:txBody>
      </p:sp>
      <p:sp>
        <p:nvSpPr>
          <p:cNvPr id="40" name="Rectangle 39"/>
          <p:cNvSpPr/>
          <p:nvPr/>
        </p:nvSpPr>
        <p:spPr bwMode="auto">
          <a:xfrm>
            <a:off x="3983200" y="1694335"/>
            <a:ext cx="482692" cy="857522"/>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Verklarende theorieën</a:t>
            </a:r>
          </a:p>
        </p:txBody>
      </p:sp>
      <p:sp>
        <p:nvSpPr>
          <p:cNvPr id="41" name="Rectangle 40"/>
          <p:cNvSpPr/>
          <p:nvPr/>
        </p:nvSpPr>
        <p:spPr bwMode="auto">
          <a:xfrm>
            <a:off x="4643130" y="1694334"/>
            <a:ext cx="482692" cy="857522"/>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Modellen</a:t>
            </a:r>
          </a:p>
        </p:txBody>
      </p:sp>
      <p:sp>
        <p:nvSpPr>
          <p:cNvPr id="42" name="Rectangle 41"/>
          <p:cNvSpPr/>
          <p:nvPr/>
        </p:nvSpPr>
        <p:spPr bwMode="auto">
          <a:xfrm>
            <a:off x="3266008" y="2298662"/>
            <a:ext cx="482692" cy="253194"/>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Vuistregels</a:t>
            </a:r>
          </a:p>
        </p:txBody>
      </p:sp>
      <p:sp>
        <p:nvSpPr>
          <p:cNvPr id="43" name="Rectangle 42"/>
          <p:cNvSpPr/>
          <p:nvPr/>
        </p:nvSpPr>
        <p:spPr bwMode="auto">
          <a:xfrm>
            <a:off x="3266008" y="1984025"/>
            <a:ext cx="482692" cy="253194"/>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Heuristieken</a:t>
            </a:r>
          </a:p>
          <a:p>
            <a:pPr algn="ctr" defTabSz="557213" fontAlgn="base">
              <a:spcBef>
                <a:spcPct val="0"/>
              </a:spcBef>
              <a:spcAft>
                <a:spcPct val="0"/>
              </a:spcAft>
              <a:defRPr/>
            </a:pPr>
            <a:r>
              <a:rPr lang="nl-NL" sz="640" dirty="0">
                <a:solidFill>
                  <a:prstClr val="black"/>
                </a:solidFill>
                <a:latin typeface="Arial Narrow" panose="020B0606020202030204" pitchFamily="34" charset="0"/>
              </a:rPr>
              <a:t>Vuistregels</a:t>
            </a:r>
          </a:p>
        </p:txBody>
      </p:sp>
      <p:sp>
        <p:nvSpPr>
          <p:cNvPr id="44" name="Rectangle 43"/>
          <p:cNvSpPr/>
          <p:nvPr/>
        </p:nvSpPr>
        <p:spPr bwMode="auto">
          <a:xfrm>
            <a:off x="5258643" y="1703551"/>
            <a:ext cx="482692" cy="1476632"/>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Vragen</a:t>
            </a:r>
          </a:p>
        </p:txBody>
      </p:sp>
      <p:sp>
        <p:nvSpPr>
          <p:cNvPr id="45" name="Rectangle 44"/>
          <p:cNvSpPr/>
          <p:nvPr/>
        </p:nvSpPr>
        <p:spPr bwMode="auto">
          <a:xfrm>
            <a:off x="6108205" y="3176208"/>
            <a:ext cx="482692" cy="270012"/>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Design </a:t>
            </a:r>
            <a:r>
              <a:rPr lang="nl-NL" sz="640" dirty="0" err="1">
                <a:solidFill>
                  <a:prstClr val="black"/>
                </a:solidFill>
                <a:latin typeface="Arial Narrow" panose="020B0606020202030204" pitchFamily="34" charset="0"/>
              </a:rPr>
              <a:t>patterns</a:t>
            </a:r>
            <a:endParaRPr lang="nl-NL" sz="640" dirty="0">
              <a:solidFill>
                <a:prstClr val="black"/>
              </a:solidFill>
              <a:latin typeface="Arial Narrow" panose="020B0606020202030204" pitchFamily="34" charset="0"/>
            </a:endParaRPr>
          </a:p>
        </p:txBody>
      </p:sp>
      <p:sp>
        <p:nvSpPr>
          <p:cNvPr id="46" name="Rectangle 45"/>
          <p:cNvSpPr/>
          <p:nvPr/>
        </p:nvSpPr>
        <p:spPr bwMode="auto">
          <a:xfrm>
            <a:off x="2688384" y="2296468"/>
            <a:ext cx="482692" cy="302270"/>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Ontwerp-proposities (CIMO)</a:t>
            </a:r>
          </a:p>
        </p:txBody>
      </p:sp>
      <p:sp>
        <p:nvSpPr>
          <p:cNvPr id="49" name="Rectangle 48"/>
          <p:cNvSpPr/>
          <p:nvPr/>
        </p:nvSpPr>
        <p:spPr bwMode="auto">
          <a:xfrm>
            <a:off x="4643130" y="3504451"/>
            <a:ext cx="482692" cy="263096"/>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Case beschrijving</a:t>
            </a:r>
          </a:p>
        </p:txBody>
      </p:sp>
      <p:sp>
        <p:nvSpPr>
          <p:cNvPr id="50" name="Rectangle 49"/>
          <p:cNvSpPr/>
          <p:nvPr/>
        </p:nvSpPr>
        <p:spPr bwMode="auto">
          <a:xfrm>
            <a:off x="6985621" y="3078614"/>
            <a:ext cx="482692" cy="263096"/>
          </a:xfrm>
          <a:prstGeom prst="rect">
            <a:avLst/>
          </a:prstGeom>
          <a:solidFill>
            <a:srgbClr val="FFFFFF"/>
          </a:solidFill>
          <a:ln w="9525" cap="flat" cmpd="sng" algn="ctr">
            <a:solidFill>
              <a:srgbClr val="969696"/>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5721" tIns="27861" rIns="55721" bIns="27861" numCol="1" rtlCol="0" anchor="ctr" anchorCtr="1" compatLnSpc="1">
            <a:prstTxWarp prst="textNoShape">
              <a:avLst/>
            </a:prstTxWarp>
            <a:noAutofit/>
          </a:bodyPr>
          <a:lstStyle/>
          <a:p>
            <a:pPr algn="ctr" defTabSz="557213" fontAlgn="base">
              <a:spcBef>
                <a:spcPct val="0"/>
              </a:spcBef>
              <a:spcAft>
                <a:spcPct val="0"/>
              </a:spcAft>
              <a:defRPr/>
            </a:pPr>
            <a:r>
              <a:rPr lang="nl-NL" sz="640" dirty="0">
                <a:solidFill>
                  <a:prstClr val="black"/>
                </a:solidFill>
                <a:latin typeface="Arial Narrow" panose="020B0606020202030204" pitchFamily="34" charset="0"/>
              </a:rPr>
              <a:t>Design icoon</a:t>
            </a:r>
          </a:p>
        </p:txBody>
      </p:sp>
      <p:sp>
        <p:nvSpPr>
          <p:cNvPr id="51" name="Rectangle 50"/>
          <p:cNvSpPr/>
          <p:nvPr/>
        </p:nvSpPr>
        <p:spPr bwMode="auto">
          <a:xfrm>
            <a:off x="1460824" y="1343081"/>
            <a:ext cx="1779578" cy="2545279"/>
          </a:xfrm>
          <a:prstGeom prst="rect">
            <a:avLst/>
          </a:prstGeom>
          <a:solidFill>
            <a:schemeClr val="accent5">
              <a:lumMod val="90000"/>
              <a:alpha val="78039"/>
            </a:schemeClr>
          </a:solidFill>
          <a:ln w="38100" cap="flat" cmpd="sng" algn="ctr">
            <a:solidFill>
              <a:schemeClr val="accent5">
                <a:lumMod val="50000"/>
              </a:schemeClr>
            </a:solidFill>
            <a:prstDash val="solid"/>
            <a:round/>
            <a:headEnd type="none" w="med" len="med"/>
            <a:tailEnd type="none" w="med" len="med"/>
          </a:ln>
          <a:effectLst/>
        </p:spPr>
        <p:txBody>
          <a:bodyPr vert="horz" wrap="square" lIns="55721" tIns="27861" rIns="55721" bIns="27861" numCol="1" rtlCol="0" anchor="ctr" anchorCtr="1" compatLnSpc="1">
            <a:prstTxWarp prst="textNoShape">
              <a:avLst/>
            </a:prstTxWarp>
          </a:bodyPr>
          <a:lstStyle/>
          <a:p>
            <a:pPr algn="ctr" defTabSz="557213" fontAlgn="base">
              <a:spcBef>
                <a:spcPct val="0"/>
              </a:spcBef>
              <a:spcAft>
                <a:spcPct val="0"/>
              </a:spcAft>
              <a:defRPr/>
            </a:pPr>
            <a:r>
              <a:rPr lang="nl-NL" sz="975" b="1" dirty="0">
                <a:solidFill>
                  <a:prstClr val="black"/>
                </a:solidFill>
                <a:latin typeface="Arial" charset="0"/>
              </a:rPr>
              <a:t>Passend bij </a:t>
            </a:r>
          </a:p>
          <a:p>
            <a:pPr algn="ctr" defTabSz="557213" fontAlgn="base">
              <a:spcBef>
                <a:spcPct val="0"/>
              </a:spcBef>
              <a:spcAft>
                <a:spcPct val="0"/>
              </a:spcAft>
              <a:defRPr/>
            </a:pPr>
            <a:r>
              <a:rPr lang="nl-NL" sz="975" b="1">
                <a:solidFill>
                  <a:prstClr val="black"/>
                </a:solidFill>
                <a:latin typeface="Arial" charset="0"/>
              </a:rPr>
              <a:t>eenvoudige </a:t>
            </a:r>
            <a:endParaRPr lang="nl-NL" sz="975" b="1" dirty="0">
              <a:solidFill>
                <a:prstClr val="black"/>
              </a:solidFill>
              <a:latin typeface="Arial" charset="0"/>
            </a:endParaRPr>
          </a:p>
          <a:p>
            <a:pPr algn="ctr" defTabSz="557213" fontAlgn="base">
              <a:spcBef>
                <a:spcPct val="0"/>
              </a:spcBef>
              <a:spcAft>
                <a:spcPct val="0"/>
              </a:spcAft>
              <a:defRPr/>
            </a:pPr>
            <a:r>
              <a:rPr lang="nl-NL" sz="975" b="1" dirty="0">
                <a:solidFill>
                  <a:prstClr val="black"/>
                </a:solidFill>
                <a:latin typeface="Arial" charset="0"/>
              </a:rPr>
              <a:t>vraagstukken</a:t>
            </a:r>
          </a:p>
        </p:txBody>
      </p:sp>
      <p:sp>
        <p:nvSpPr>
          <p:cNvPr id="52" name="Rectangle 51"/>
          <p:cNvSpPr/>
          <p:nvPr/>
        </p:nvSpPr>
        <p:spPr bwMode="auto">
          <a:xfrm>
            <a:off x="3224971" y="1343081"/>
            <a:ext cx="1983719" cy="2545279"/>
          </a:xfrm>
          <a:prstGeom prst="rect">
            <a:avLst/>
          </a:prstGeom>
          <a:solidFill>
            <a:srgbClr val="00B050">
              <a:alpha val="25098"/>
            </a:srgbClr>
          </a:solidFill>
          <a:ln w="38100" cap="flat" cmpd="sng" algn="ctr">
            <a:solidFill>
              <a:srgbClr val="00B050"/>
            </a:solidFill>
            <a:prstDash val="solid"/>
            <a:round/>
            <a:headEnd type="none" w="med" len="med"/>
            <a:tailEnd type="none" w="med" len="med"/>
          </a:ln>
          <a:effectLst/>
        </p:spPr>
        <p:txBody>
          <a:bodyPr vert="horz" wrap="square" lIns="55721" tIns="27861" rIns="55721" bIns="27861" numCol="1" rtlCol="0" anchor="ctr" anchorCtr="1" compatLnSpc="1">
            <a:prstTxWarp prst="textNoShape">
              <a:avLst/>
            </a:prstTxWarp>
          </a:bodyPr>
          <a:lstStyle/>
          <a:p>
            <a:pPr algn="ctr" defTabSz="557213" fontAlgn="base">
              <a:spcBef>
                <a:spcPct val="0"/>
              </a:spcBef>
              <a:spcAft>
                <a:spcPct val="0"/>
              </a:spcAft>
              <a:defRPr/>
            </a:pPr>
            <a:r>
              <a:rPr lang="nl-NL" sz="975" b="1" dirty="0">
                <a:solidFill>
                  <a:prstClr val="black"/>
                </a:solidFill>
                <a:latin typeface="Arial" charset="0"/>
              </a:rPr>
              <a:t>Passend bij </a:t>
            </a:r>
          </a:p>
          <a:p>
            <a:pPr algn="ctr" defTabSz="557213" fontAlgn="base">
              <a:spcBef>
                <a:spcPct val="0"/>
              </a:spcBef>
              <a:spcAft>
                <a:spcPct val="0"/>
              </a:spcAft>
              <a:defRPr/>
            </a:pPr>
            <a:r>
              <a:rPr lang="nl-NL" sz="975" b="1" dirty="0">
                <a:solidFill>
                  <a:prstClr val="black"/>
                </a:solidFill>
                <a:latin typeface="Arial" charset="0"/>
              </a:rPr>
              <a:t>gecompliceerde </a:t>
            </a:r>
          </a:p>
          <a:p>
            <a:pPr algn="ctr" defTabSz="557213" fontAlgn="base">
              <a:spcBef>
                <a:spcPct val="0"/>
              </a:spcBef>
              <a:spcAft>
                <a:spcPct val="0"/>
              </a:spcAft>
              <a:defRPr/>
            </a:pPr>
            <a:r>
              <a:rPr lang="nl-NL" sz="975" b="1" dirty="0">
                <a:solidFill>
                  <a:prstClr val="black"/>
                </a:solidFill>
                <a:latin typeface="Arial" charset="0"/>
              </a:rPr>
              <a:t>vraagstukken</a:t>
            </a:r>
          </a:p>
        </p:txBody>
      </p:sp>
      <p:sp>
        <p:nvSpPr>
          <p:cNvPr id="53" name="Rectangle 52"/>
          <p:cNvSpPr/>
          <p:nvPr/>
        </p:nvSpPr>
        <p:spPr bwMode="auto">
          <a:xfrm>
            <a:off x="5208689" y="1343081"/>
            <a:ext cx="2654348" cy="2545279"/>
          </a:xfrm>
          <a:prstGeom prst="rect">
            <a:avLst/>
          </a:prstGeom>
          <a:solidFill>
            <a:srgbClr val="FF0000">
              <a:alpha val="30980"/>
            </a:srgbClr>
          </a:solidFill>
          <a:ln w="38100" cap="flat" cmpd="sng" algn="ctr">
            <a:solidFill>
              <a:srgbClr val="FF0000"/>
            </a:solidFill>
            <a:prstDash val="solid"/>
            <a:round/>
            <a:headEnd type="none" w="med" len="med"/>
            <a:tailEnd type="none" w="med" len="med"/>
          </a:ln>
          <a:effectLst/>
        </p:spPr>
        <p:txBody>
          <a:bodyPr vert="horz" wrap="square" lIns="55721" tIns="27861" rIns="55721" bIns="27861" numCol="1" rtlCol="0" anchor="ctr" anchorCtr="1" compatLnSpc="1">
            <a:prstTxWarp prst="textNoShape">
              <a:avLst/>
            </a:prstTxWarp>
          </a:bodyPr>
          <a:lstStyle/>
          <a:p>
            <a:pPr algn="ctr" defTabSz="557213" fontAlgn="base">
              <a:spcBef>
                <a:spcPct val="0"/>
              </a:spcBef>
              <a:spcAft>
                <a:spcPct val="0"/>
              </a:spcAft>
              <a:defRPr/>
            </a:pPr>
            <a:r>
              <a:rPr lang="nl-NL" sz="975" b="1" dirty="0">
                <a:solidFill>
                  <a:prstClr val="black"/>
                </a:solidFill>
                <a:latin typeface="Arial" charset="0"/>
              </a:rPr>
              <a:t>Passend bij </a:t>
            </a:r>
          </a:p>
          <a:p>
            <a:pPr algn="ctr" defTabSz="557213" fontAlgn="base">
              <a:spcBef>
                <a:spcPct val="0"/>
              </a:spcBef>
              <a:spcAft>
                <a:spcPct val="0"/>
              </a:spcAft>
              <a:defRPr/>
            </a:pPr>
            <a:r>
              <a:rPr lang="nl-NL" sz="975" b="1" dirty="0">
                <a:solidFill>
                  <a:prstClr val="black"/>
                </a:solidFill>
                <a:latin typeface="Calibri" panose="020F0502020204030204"/>
              </a:rPr>
              <a:t>complexe</a:t>
            </a:r>
          </a:p>
          <a:p>
            <a:pPr algn="ctr" defTabSz="557213" fontAlgn="base">
              <a:spcBef>
                <a:spcPct val="0"/>
              </a:spcBef>
              <a:spcAft>
                <a:spcPct val="0"/>
              </a:spcAft>
              <a:defRPr/>
            </a:pPr>
            <a:r>
              <a:rPr lang="nl-NL" sz="975" b="1" dirty="0">
                <a:solidFill>
                  <a:prstClr val="black"/>
                </a:solidFill>
                <a:latin typeface="Arial" charset="0"/>
              </a:rPr>
              <a:t>vraagstukken</a:t>
            </a:r>
          </a:p>
        </p:txBody>
      </p:sp>
    </p:spTree>
    <p:extLst>
      <p:ext uri="{BB962C8B-B14F-4D97-AF65-F5344CB8AC3E}">
        <p14:creationId xmlns:p14="http://schemas.microsoft.com/office/powerpoint/2010/main" val="1273895419"/>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23526" y="115623"/>
            <a:ext cx="7440928" cy="857250"/>
          </a:xfrm>
        </p:spPr>
        <p:txBody>
          <a:bodyPr/>
          <a:lstStyle/>
          <a:p>
            <a:endParaRPr lang="nl-NL" dirty="0"/>
          </a:p>
        </p:txBody>
      </p:sp>
      <p:sp>
        <p:nvSpPr>
          <p:cNvPr id="4" name="Rechthoek 3"/>
          <p:cNvSpPr/>
          <p:nvPr/>
        </p:nvSpPr>
        <p:spPr>
          <a:xfrm>
            <a:off x="833561" y="1937248"/>
            <a:ext cx="7234517" cy="1815882"/>
          </a:xfrm>
          <a:prstGeom prst="rect">
            <a:avLst/>
          </a:prstGeom>
        </p:spPr>
        <p:txBody>
          <a:bodyPr wrap="square">
            <a:spAutoFit/>
          </a:bodyPr>
          <a:lstStyle/>
          <a:p>
            <a:pPr algn="r"/>
            <a:r>
              <a:rPr lang="en-US" sz="2800" i="1" dirty="0">
                <a:solidFill>
                  <a:srgbClr val="FB4FE7"/>
                </a:solidFill>
              </a:rPr>
              <a:t>“Don’t look for facts and research to fit your narrative; build a story out of what you find.” </a:t>
            </a:r>
          </a:p>
          <a:p>
            <a:pPr algn="r"/>
            <a:endParaRPr lang="en-US" sz="2800" i="1" dirty="0">
              <a:solidFill>
                <a:srgbClr val="FB4FE7"/>
              </a:solidFill>
            </a:endParaRPr>
          </a:p>
          <a:p>
            <a:pPr algn="r"/>
            <a:r>
              <a:rPr lang="en-US" sz="2800" i="1" dirty="0">
                <a:solidFill>
                  <a:srgbClr val="FB4FE7"/>
                </a:solidFill>
              </a:rPr>
              <a:t>Brendan Wolfe</a:t>
            </a:r>
            <a:endParaRPr lang="nl-NL" sz="2800" i="1" dirty="0">
              <a:solidFill>
                <a:srgbClr val="FB4FE7"/>
              </a:solidFill>
            </a:endParaRPr>
          </a:p>
        </p:txBody>
      </p:sp>
    </p:spTree>
    <p:extLst>
      <p:ext uri="{BB962C8B-B14F-4D97-AF65-F5344CB8AC3E}">
        <p14:creationId xmlns:p14="http://schemas.microsoft.com/office/powerpoint/2010/main" val="887708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03F21D6-3474-1A4F-BCB8-831DFBCB4E73}"/>
              </a:ext>
            </a:extLst>
          </p:cNvPr>
          <p:cNvSpPr>
            <a:spLocks noGrp="1"/>
          </p:cNvSpPr>
          <p:nvPr>
            <p:ph type="title"/>
          </p:nvPr>
        </p:nvSpPr>
        <p:spPr>
          <a:xfrm>
            <a:off x="1331103" y="113585"/>
            <a:ext cx="7440928" cy="857250"/>
          </a:xfrm>
        </p:spPr>
        <p:txBody>
          <a:bodyPr/>
          <a:lstStyle/>
          <a:p>
            <a:r>
              <a:rPr lang="nl-NL" dirty="0"/>
              <a:t>Even voorstellen</a:t>
            </a:r>
          </a:p>
        </p:txBody>
      </p:sp>
      <p:sp>
        <p:nvSpPr>
          <p:cNvPr id="5" name="Tijdelijke aanduiding voor inhoud 4">
            <a:extLst>
              <a:ext uri="{FF2B5EF4-FFF2-40B4-BE49-F238E27FC236}">
                <a16:creationId xmlns:a16="http://schemas.microsoft.com/office/drawing/2014/main" id="{3FF0CEC8-CBEF-8645-A98A-B01439FB2F4F}"/>
              </a:ext>
            </a:extLst>
          </p:cNvPr>
          <p:cNvSpPr>
            <a:spLocks noGrp="1"/>
          </p:cNvSpPr>
          <p:nvPr>
            <p:ph idx="1"/>
          </p:nvPr>
        </p:nvSpPr>
        <p:spPr>
          <a:xfrm>
            <a:off x="1331102" y="1318658"/>
            <a:ext cx="7440929" cy="3307129"/>
          </a:xfrm>
        </p:spPr>
        <p:txBody>
          <a:bodyPr>
            <a:normAutofit/>
          </a:bodyPr>
          <a:lstStyle/>
          <a:p>
            <a:endParaRPr lang="nl-NL" dirty="0"/>
          </a:p>
          <a:p>
            <a:endParaRPr lang="nl-NL" dirty="0"/>
          </a:p>
          <a:p>
            <a:endParaRPr lang="nl-NL" dirty="0"/>
          </a:p>
          <a:p>
            <a:endParaRPr lang="nl-NL" dirty="0"/>
          </a:p>
        </p:txBody>
      </p:sp>
      <p:sp>
        <p:nvSpPr>
          <p:cNvPr id="2" name="Rechthoek 1"/>
          <p:cNvSpPr/>
          <p:nvPr/>
        </p:nvSpPr>
        <p:spPr>
          <a:xfrm>
            <a:off x="147206" y="1202507"/>
            <a:ext cx="5723971" cy="3539430"/>
          </a:xfrm>
          <a:prstGeom prst="rect">
            <a:avLst/>
          </a:prstGeom>
        </p:spPr>
        <p:txBody>
          <a:bodyPr wrap="square">
            <a:spAutoFit/>
          </a:bodyPr>
          <a:lstStyle/>
          <a:p>
            <a:pPr marL="285750" indent="-285750">
              <a:buFont typeface="Arial" panose="020B0604020202020204" pitchFamily="34" charset="0"/>
              <a:buChar char="•"/>
            </a:pPr>
            <a:r>
              <a:rPr lang="nl-NL" sz="1400" dirty="0"/>
              <a:t>Verpleegkundige, GH wetenschapper, PhD (2013)</a:t>
            </a:r>
          </a:p>
          <a:p>
            <a:pPr marL="285750" indent="-285750">
              <a:buFont typeface="Arial" panose="020B0604020202020204" pitchFamily="34" charset="0"/>
              <a:buChar char="•"/>
            </a:pPr>
            <a:endParaRPr lang="nl-NL" sz="1400" dirty="0"/>
          </a:p>
          <a:p>
            <a:pPr marL="285750" indent="-285750">
              <a:buFont typeface="Arial" panose="020B0604020202020204" pitchFamily="34" charset="0"/>
              <a:buChar char="•"/>
            </a:pPr>
            <a:r>
              <a:rPr lang="nl-NL" sz="1400" dirty="0" err="1"/>
              <a:t>Fontys</a:t>
            </a:r>
            <a:r>
              <a:rPr lang="nl-NL" sz="1400" dirty="0"/>
              <a:t> Hogescholen Mens en Gezondheid (MANP, MHAP)</a:t>
            </a:r>
          </a:p>
          <a:p>
            <a:pPr marL="285750" indent="-285750">
              <a:buFont typeface="Arial" panose="020B0604020202020204" pitchFamily="34" charset="0"/>
              <a:buChar char="•"/>
            </a:pPr>
            <a:endParaRPr lang="nl-NL" sz="1400" dirty="0"/>
          </a:p>
          <a:p>
            <a:pPr marL="285750" indent="-285750">
              <a:buFont typeface="Arial" panose="020B0604020202020204" pitchFamily="34" charset="0"/>
              <a:buChar char="•"/>
            </a:pPr>
            <a:r>
              <a:rPr lang="nl-NL" sz="1400" dirty="0"/>
              <a:t>Lectoraat: Versterking Impact van Praktijkgericht Onderzoek </a:t>
            </a:r>
          </a:p>
          <a:p>
            <a:pPr marL="285750" indent="-285750">
              <a:buFont typeface="Arial" panose="020B0604020202020204" pitchFamily="34" charset="0"/>
              <a:buChar char="•"/>
            </a:pPr>
            <a:endParaRPr lang="nl-NL" sz="1400" dirty="0"/>
          </a:p>
          <a:p>
            <a:pPr marL="285750" indent="-285750">
              <a:buFont typeface="Arial" panose="020B0604020202020204" pitchFamily="34" charset="0"/>
              <a:buChar char="•"/>
            </a:pPr>
            <a:r>
              <a:rPr lang="nl-NL" sz="1400" dirty="0"/>
              <a:t>Lectoraat: Persoonsgerichtheid in de ouder wordende samenleving</a:t>
            </a:r>
          </a:p>
          <a:p>
            <a:pPr marL="285750" indent="-285750">
              <a:buFont typeface="Arial" panose="020B0604020202020204" pitchFamily="34" charset="0"/>
              <a:buChar char="•"/>
            </a:pPr>
            <a:endParaRPr lang="nl-NL" sz="1400" dirty="0"/>
          </a:p>
          <a:p>
            <a:pPr marL="285750" indent="-285750">
              <a:buFont typeface="Arial" panose="020B0604020202020204" pitchFamily="34" charset="0"/>
              <a:buChar char="•"/>
            </a:pPr>
            <a:r>
              <a:rPr lang="nl-NL" sz="1400" dirty="0"/>
              <a:t>Diverse leergangen en in-company programma’s</a:t>
            </a:r>
          </a:p>
          <a:p>
            <a:pPr marL="285750" indent="-285750">
              <a:buFont typeface="Arial" panose="020B0604020202020204" pitchFamily="34" charset="0"/>
              <a:buChar char="•"/>
            </a:pPr>
            <a:endParaRPr lang="nl-NL" sz="1400" dirty="0"/>
          </a:p>
          <a:p>
            <a:pPr marL="285750" indent="-285750">
              <a:buFont typeface="Arial" panose="020B0604020202020204" pitchFamily="34" charset="0"/>
              <a:buChar char="•"/>
            </a:pPr>
            <a:r>
              <a:rPr lang="nl-NL" sz="1400" dirty="0"/>
              <a:t>Action Research Company</a:t>
            </a:r>
          </a:p>
          <a:p>
            <a:pPr marL="285750" indent="-285750">
              <a:buFont typeface="Arial" panose="020B0604020202020204" pitchFamily="34" charset="0"/>
              <a:buChar char="•"/>
            </a:pPr>
            <a:endParaRPr lang="nl-NL" sz="1400" dirty="0"/>
          </a:p>
          <a:p>
            <a:pPr marL="285750" indent="-285750">
              <a:buFont typeface="Arial" panose="020B0604020202020204" pitchFamily="34" charset="0"/>
              <a:buChar char="•"/>
            </a:pPr>
            <a:r>
              <a:rPr lang="nl-NL" sz="1400" dirty="0"/>
              <a:t>Interesse: Faciliteren van PAO, onderzoeksmethodologie, creatieve kunstvormen en professionele identiteit van praktijkgericht onderzoeker</a:t>
            </a: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177" y="0"/>
            <a:ext cx="3272823" cy="5143500"/>
          </a:xfrm>
          <a:prstGeom prst="rect">
            <a:avLst/>
          </a:prstGeom>
        </p:spPr>
      </p:pic>
    </p:spTree>
    <p:extLst>
      <p:ext uri="{BB962C8B-B14F-4D97-AF65-F5344CB8AC3E}">
        <p14:creationId xmlns:p14="http://schemas.microsoft.com/office/powerpoint/2010/main" val="100837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32614" y="0"/>
            <a:ext cx="5494266" cy="857250"/>
          </a:xfrm>
        </p:spPr>
        <p:txBody>
          <a:bodyPr/>
          <a:lstStyle/>
          <a:p>
            <a:r>
              <a:rPr lang="nl-NL" dirty="0" err="1"/>
              <a:t>Reflective</a:t>
            </a:r>
            <a:r>
              <a:rPr lang="nl-NL" dirty="0"/>
              <a:t> </a:t>
            </a:r>
            <a:r>
              <a:rPr lang="nl-NL" dirty="0" err="1"/>
              <a:t>space</a:t>
            </a:r>
            <a:endParaRPr lang="nl-NL" dirty="0"/>
          </a:p>
        </p:txBody>
      </p:sp>
      <p:sp>
        <p:nvSpPr>
          <p:cNvPr id="4" name="Tijdelijke aanduiding voor inhoud 3"/>
          <p:cNvSpPr>
            <a:spLocks noGrp="1"/>
          </p:cNvSpPr>
          <p:nvPr>
            <p:ph idx="1"/>
          </p:nvPr>
        </p:nvSpPr>
        <p:spPr>
          <a:xfrm>
            <a:off x="3255903" y="424233"/>
            <a:ext cx="5888097" cy="4585871"/>
          </a:xfrm>
          <a:prstGeom prst="rect">
            <a:avLst/>
          </a:prstGeom>
        </p:spPr>
        <p:txBody>
          <a:bodyPr wrap="square">
            <a:spAutoFit/>
          </a:bodyPr>
          <a:lstStyle/>
          <a:p>
            <a:pPr marL="342891" indent="-342891" defTabSz="914377">
              <a:buFont typeface="+mj-lt"/>
              <a:buAutoNum type="arabicPeriod"/>
            </a:pPr>
            <a:endParaRPr lang="nl-NL"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342891" indent="-342891" defTabSz="914377">
              <a:buFont typeface="+mj-lt"/>
              <a:buAutoNum type="arabicPeriod"/>
            </a:pPr>
            <a:r>
              <a:rPr lang="nl-NL" sz="2000" dirty="0">
                <a:solidFill>
                  <a:prstClr val="black"/>
                </a:solidFill>
                <a:latin typeface="Calibri" panose="020F0502020204030204" pitchFamily="34" charset="0"/>
                <a:ea typeface="Calibri" panose="020F0502020204030204" pitchFamily="34" charset="0"/>
                <a:cs typeface="Arial" panose="020B0604020202020204" pitchFamily="34" charset="0"/>
              </a:rPr>
              <a:t>Wat heeft de Masterclass je gebracht?</a:t>
            </a:r>
          </a:p>
          <a:p>
            <a:pPr marL="342891" indent="-342891" defTabSz="914377">
              <a:buFont typeface="+mj-lt"/>
              <a:buAutoNum type="arabicPeriod"/>
            </a:pPr>
            <a:endParaRPr lang="nl-NL" sz="200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342891" indent="-342891" defTabSz="914377">
              <a:buFont typeface="+mj-lt"/>
              <a:buAutoNum type="arabicPeriod"/>
            </a:pPr>
            <a:r>
              <a:rPr lang="nl-NL" sz="2000" dirty="0">
                <a:solidFill>
                  <a:prstClr val="black"/>
                </a:solidFill>
                <a:latin typeface="Calibri" panose="020F0502020204030204" pitchFamily="34" charset="0"/>
                <a:ea typeface="Calibri" panose="020F0502020204030204" pitchFamily="34" charset="0"/>
                <a:cs typeface="Arial" panose="020B0604020202020204" pitchFamily="34" charset="0"/>
              </a:rPr>
              <a:t>Wat neem je mee uit de masterclass waarmee je </a:t>
            </a:r>
            <a:r>
              <a:rPr lang="nl-NL" sz="2000" dirty="0">
                <a:solidFill>
                  <a:srgbClr val="FB4FE7"/>
                </a:solidFill>
                <a:latin typeface="Calibri" panose="020F0502020204030204" pitchFamily="34" charset="0"/>
                <a:ea typeface="Calibri" panose="020F0502020204030204" pitchFamily="34" charset="0"/>
                <a:cs typeface="Arial" panose="020B0604020202020204" pitchFamily="34" charset="0"/>
              </a:rPr>
              <a:t>onderzoek binnen professionele werkplaatsen </a:t>
            </a:r>
            <a:r>
              <a:rPr lang="nl-NL" sz="2000" dirty="0">
                <a:solidFill>
                  <a:prstClr val="black"/>
                </a:solidFill>
                <a:latin typeface="Calibri" panose="020F0502020204030204" pitchFamily="34" charset="0"/>
                <a:ea typeface="Calibri" panose="020F0502020204030204" pitchFamily="34" charset="0"/>
                <a:cs typeface="Arial" panose="020B0604020202020204" pitchFamily="34" charset="0"/>
              </a:rPr>
              <a:t>kunt verrijken, verbeteren, aanscherpen en/of verdiepen?</a:t>
            </a:r>
          </a:p>
          <a:p>
            <a:pPr marL="342891" indent="-342891" defTabSz="914377">
              <a:buFont typeface="+mj-lt"/>
              <a:buAutoNum type="arabicPeriod"/>
            </a:pPr>
            <a:endParaRPr lang="nl-NL" sz="200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342891" indent="-342891" defTabSz="914377">
              <a:buFont typeface="+mj-lt"/>
              <a:buAutoNum type="arabicPeriod"/>
            </a:pPr>
            <a:r>
              <a:rPr lang="nl-NL" sz="2000" dirty="0">
                <a:solidFill>
                  <a:prstClr val="black"/>
                </a:solidFill>
                <a:latin typeface="Calibri" panose="020F0502020204030204" pitchFamily="34" charset="0"/>
                <a:ea typeface="Calibri" panose="020F0502020204030204" pitchFamily="34" charset="0"/>
                <a:cs typeface="Arial" panose="020B0604020202020204" pitchFamily="34" charset="0"/>
              </a:rPr>
              <a:t>Welke concrete actie ga je hiervoor ondernemen?</a:t>
            </a:r>
          </a:p>
          <a:p>
            <a:pPr marL="342891" indent="-342891" defTabSz="914377">
              <a:buFont typeface="+mj-lt"/>
              <a:buAutoNum type="arabicPeriod"/>
            </a:pPr>
            <a:endParaRPr lang="nl-NL" sz="200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342891" indent="-342891" defTabSz="914377">
              <a:buFont typeface="+mj-lt"/>
              <a:buAutoNum type="arabicPeriod"/>
            </a:pPr>
            <a:r>
              <a:rPr lang="nl-NL" sz="2000" dirty="0">
                <a:solidFill>
                  <a:prstClr val="black"/>
                </a:solidFill>
                <a:latin typeface="Calibri" panose="020F0502020204030204" pitchFamily="34" charset="0"/>
                <a:ea typeface="Calibri" panose="020F0502020204030204" pitchFamily="34" charset="0"/>
                <a:cs typeface="Arial" panose="020B0604020202020204" pitchFamily="34" charset="0"/>
              </a:rPr>
              <a:t>Wat heb je geleerd over jezelf als ‘onderzoeker’ in relatie tot de context en vraagstukken binnen de eigen organisatie?</a:t>
            </a:r>
          </a:p>
        </p:txBody>
      </p:sp>
      <p:pic>
        <p:nvPicPr>
          <p:cNvPr id="5" name="Afbeelding 4"/>
          <p:cNvPicPr>
            <a:picLocks noChangeAspect="1"/>
          </p:cNvPicPr>
          <p:nvPr/>
        </p:nvPicPr>
        <p:blipFill>
          <a:blip r:embed="rId3"/>
          <a:stretch>
            <a:fillRect/>
          </a:stretch>
        </p:blipFill>
        <p:spPr>
          <a:xfrm>
            <a:off x="0" y="0"/>
            <a:ext cx="2891001" cy="5143500"/>
          </a:xfrm>
          <a:prstGeom prst="rect">
            <a:avLst/>
          </a:prstGeom>
        </p:spPr>
      </p:pic>
    </p:spTree>
    <p:extLst>
      <p:ext uri="{BB962C8B-B14F-4D97-AF65-F5344CB8AC3E}">
        <p14:creationId xmlns:p14="http://schemas.microsoft.com/office/powerpoint/2010/main" val="112823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D40EA46-1C30-4D48-BC99-D1B55C0502A9}"/>
              </a:ext>
            </a:extLst>
          </p:cNvPr>
          <p:cNvSpPr>
            <a:spLocks noGrp="1"/>
          </p:cNvSpPr>
          <p:nvPr>
            <p:ph idx="1"/>
          </p:nvPr>
        </p:nvSpPr>
        <p:spPr>
          <a:xfrm>
            <a:off x="230688" y="393328"/>
            <a:ext cx="8722799" cy="3519766"/>
          </a:xfrm>
        </p:spPr>
        <p:txBody>
          <a:bodyPr>
            <a:normAutofit fontScale="55000" lnSpcReduction="20000"/>
          </a:bodyPr>
          <a:lstStyle/>
          <a:p>
            <a:r>
              <a:rPr lang="nl-NL" dirty="0"/>
              <a:t>Livestream </a:t>
            </a:r>
            <a:r>
              <a:rPr lang="nl-NL" dirty="0" err="1"/>
              <a:t>webinar</a:t>
            </a:r>
            <a:r>
              <a:rPr lang="nl-NL" dirty="0"/>
              <a:t> actieonderzoek dd. 23 november 2021:</a:t>
            </a:r>
          </a:p>
          <a:p>
            <a:r>
              <a:rPr lang="nl-NL" u="sng" dirty="0">
                <a:hlinkClick r:id="rId3"/>
              </a:rPr>
              <a:t>https://fontys.mediamission.nl/Mediasite/Play/397e591c468e4794b061e49df2db04871d</a:t>
            </a:r>
            <a:endParaRPr lang="nl-NL" u="sng" dirty="0"/>
          </a:p>
          <a:p>
            <a:endParaRPr lang="nl-NL" dirty="0"/>
          </a:p>
          <a:p>
            <a:r>
              <a:rPr lang="nl-NL" b="1" dirty="0">
                <a:solidFill>
                  <a:srgbClr val="FB4FE7"/>
                </a:solidFill>
              </a:rPr>
              <a:t>8 en 25 april 2022</a:t>
            </a:r>
            <a:r>
              <a:rPr lang="nl-NL" dirty="0">
                <a:solidFill>
                  <a:srgbClr val="FB4FE7"/>
                </a:solidFill>
              </a:rPr>
              <a:t> </a:t>
            </a:r>
            <a:r>
              <a:rPr lang="nl-NL" dirty="0"/>
              <a:t>geef ik bij Evers Research een 2 daagse cursus participatief actieonderzoek je kunt je inschrijven via </a:t>
            </a:r>
            <a:r>
              <a:rPr lang="nl-NL" u="sng" dirty="0">
                <a:hlinkClick r:id="rId4"/>
              </a:rPr>
              <a:t>Cursusoverzicht 2022 – Evers research &amp; trainingen, adviesbureau op het gebied van kwalitatief onderzoek</a:t>
            </a:r>
            <a:r>
              <a:rPr lang="nl-NL" dirty="0"/>
              <a:t>. Het boek vormt hier het uitgangspunt</a:t>
            </a:r>
            <a:r>
              <a:rPr lang="nl-NL"/>
              <a:t>. </a:t>
            </a:r>
          </a:p>
          <a:p>
            <a:r>
              <a:rPr lang="nl-NL" dirty="0"/>
              <a:t> </a:t>
            </a:r>
          </a:p>
          <a:p>
            <a:r>
              <a:rPr lang="nl-NL" dirty="0"/>
              <a:t>Zoals we in het </a:t>
            </a:r>
            <a:r>
              <a:rPr lang="nl-NL" dirty="0" err="1"/>
              <a:t>webinar</a:t>
            </a:r>
            <a:r>
              <a:rPr lang="nl-NL" dirty="0"/>
              <a:t> aankondigen geven we </a:t>
            </a:r>
            <a:r>
              <a:rPr lang="nl-NL" b="1" dirty="0"/>
              <a:t>tussen </a:t>
            </a:r>
            <a:r>
              <a:rPr lang="nl-NL" b="1" dirty="0">
                <a:solidFill>
                  <a:srgbClr val="FB4FE7"/>
                </a:solidFill>
              </a:rPr>
              <a:t>juni en augustus 2022</a:t>
            </a:r>
            <a:r>
              <a:rPr lang="nl-NL" dirty="0">
                <a:solidFill>
                  <a:srgbClr val="FB4FE7"/>
                </a:solidFill>
              </a:rPr>
              <a:t> </a:t>
            </a:r>
            <a:r>
              <a:rPr lang="nl-NL" dirty="0"/>
              <a:t>een Summerschool Actieonderzoek van waarschijnlijk 4,5 aaneengesloten dagen, waar je voor verdere informatie je kunt aanmelden op: </a:t>
            </a:r>
            <a:r>
              <a:rPr lang="nl-NL" u="sng" dirty="0">
                <a:hlinkClick r:id="rId5"/>
              </a:rPr>
              <a:t>https://us19.campaign-archive.com/?u=4032a89641ed129ae47a7a817&amp;id=f6c26c0511</a:t>
            </a:r>
            <a:r>
              <a:rPr lang="nl-NL" dirty="0"/>
              <a:t>. Het boek staat ook hier centraal.</a:t>
            </a:r>
          </a:p>
          <a:p>
            <a:r>
              <a:rPr lang="nl-NL" dirty="0"/>
              <a:t> </a:t>
            </a:r>
          </a:p>
          <a:p>
            <a:r>
              <a:rPr lang="nl-NL" dirty="0"/>
              <a:t>Daarnaast bieden we namens 4 Hogescholen en de VU ook een leergang Actionresearch meets Designresearch aan. Deze bestaat uit 6 bijeenkomsten verspreid over  9 maanden. Hierbij staat het boek niet helemaal centraal. Deze start in </a:t>
            </a:r>
            <a:r>
              <a:rPr lang="nl-NL" b="1" dirty="0">
                <a:solidFill>
                  <a:srgbClr val="FB4FE7"/>
                </a:solidFill>
              </a:rPr>
              <a:t>september 2022</a:t>
            </a:r>
            <a:r>
              <a:rPr lang="nl-NL" dirty="0">
                <a:solidFill>
                  <a:srgbClr val="FB4FE7"/>
                </a:solidFill>
              </a:rPr>
              <a:t> </a:t>
            </a:r>
            <a:r>
              <a:rPr lang="nl-NL" dirty="0"/>
              <a:t>weer. Zie voor vooraanmelding:  </a:t>
            </a:r>
            <a:r>
              <a:rPr lang="nl-NL" u="sng" dirty="0">
                <a:hlinkClick r:id="rId6"/>
              </a:rPr>
              <a:t>Action Research meets Design Research Executive </a:t>
            </a:r>
            <a:r>
              <a:rPr lang="nl-NL" u="sng" dirty="0" err="1">
                <a:hlinkClick r:id="rId6"/>
              </a:rPr>
              <a:t>Education</a:t>
            </a:r>
            <a:r>
              <a:rPr lang="nl-NL" u="sng" dirty="0">
                <a:hlinkClick r:id="rId6"/>
              </a:rPr>
              <a:t> - Vrije Universiteit Amsterdam (vu.nl)</a:t>
            </a:r>
            <a:endParaRPr lang="nl-NL" dirty="0"/>
          </a:p>
          <a:p>
            <a:endParaRPr lang="nl-NL" dirty="0"/>
          </a:p>
        </p:txBody>
      </p:sp>
      <p:sp>
        <p:nvSpPr>
          <p:cNvPr id="4" name="Tijdelijke aanduiding voor inhoud 3">
            <a:extLst>
              <a:ext uri="{FF2B5EF4-FFF2-40B4-BE49-F238E27FC236}">
                <a16:creationId xmlns:a16="http://schemas.microsoft.com/office/drawing/2014/main" id="{2E6BEE14-2D45-F340-835C-24870A896473}"/>
              </a:ext>
            </a:extLst>
          </p:cNvPr>
          <p:cNvSpPr>
            <a:spLocks noGrp="1"/>
          </p:cNvSpPr>
          <p:nvPr>
            <p:ph sz="half" idx="2"/>
          </p:nvPr>
        </p:nvSpPr>
        <p:spPr>
          <a:xfrm>
            <a:off x="3443591" y="4470400"/>
            <a:ext cx="5509896" cy="673100"/>
          </a:xfrm>
        </p:spPr>
        <p:txBody>
          <a:bodyPr/>
          <a:lstStyle/>
          <a:p>
            <a:r>
              <a:rPr lang="nl-NL" dirty="0"/>
              <a:t>Famke van Lieshout  </a:t>
            </a:r>
            <a:r>
              <a:rPr lang="nl-NL" dirty="0">
                <a:hlinkClick r:id="rId7"/>
              </a:rPr>
              <a:t>F.vanlieshout@fontys.nl</a:t>
            </a:r>
            <a:r>
              <a:rPr lang="nl-NL" dirty="0"/>
              <a:t>  		06-10919997</a:t>
            </a:r>
          </a:p>
          <a:p>
            <a:r>
              <a:rPr lang="nl-NL" dirty="0"/>
              <a:t>		 	</a:t>
            </a:r>
          </a:p>
          <a:p>
            <a:endParaRPr lang="nl-NL" dirty="0"/>
          </a:p>
        </p:txBody>
      </p:sp>
    </p:spTree>
    <p:extLst>
      <p:ext uri="{BB962C8B-B14F-4D97-AF65-F5344CB8AC3E}">
        <p14:creationId xmlns:p14="http://schemas.microsoft.com/office/powerpoint/2010/main" val="14256337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2E6BEE14-2D45-F340-835C-24870A896473}"/>
              </a:ext>
            </a:extLst>
          </p:cNvPr>
          <p:cNvSpPr>
            <a:spLocks noGrp="1"/>
          </p:cNvSpPr>
          <p:nvPr>
            <p:ph sz="half" idx="2"/>
          </p:nvPr>
        </p:nvSpPr>
        <p:spPr>
          <a:xfrm>
            <a:off x="2842774" y="4306046"/>
            <a:ext cx="5509896" cy="837453"/>
          </a:xfrm>
        </p:spPr>
        <p:txBody>
          <a:bodyPr>
            <a:normAutofit fontScale="85000" lnSpcReduction="20000"/>
          </a:bodyPr>
          <a:lstStyle/>
          <a:p>
            <a:r>
              <a:rPr lang="nl-NL" dirty="0"/>
              <a:t>Famke van Lieshout  </a:t>
            </a:r>
            <a:r>
              <a:rPr lang="nl-NL" dirty="0">
                <a:hlinkClick r:id="rId2"/>
              </a:rPr>
              <a:t>F.vanlieshout@fontys.nl</a:t>
            </a:r>
            <a:r>
              <a:rPr lang="nl-NL" dirty="0"/>
              <a:t>  		06-10919997</a:t>
            </a:r>
          </a:p>
          <a:p>
            <a:endParaRPr lang="nl-NL" dirty="0">
              <a:hlinkClick r:id="rId3"/>
            </a:endParaRPr>
          </a:p>
          <a:p>
            <a:r>
              <a:rPr lang="nl-NL" dirty="0">
                <a:hlinkClick r:id="rId3"/>
              </a:rPr>
              <a:t>Actieonderzoek | Famke van Lieshout, Gaby Jacobs, </a:t>
            </a:r>
            <a:r>
              <a:rPr lang="nl-NL" dirty="0" err="1">
                <a:hlinkClick r:id="rId3"/>
              </a:rPr>
              <a:t>Shaun</a:t>
            </a:r>
            <a:r>
              <a:rPr lang="nl-NL" dirty="0">
                <a:hlinkClick r:id="rId3"/>
              </a:rPr>
              <a:t> Cardiff | 9789023257783 | Uitgeverij Koninklijke Van Gorcum</a:t>
            </a:r>
            <a:endParaRPr lang="nl-NL" dirty="0"/>
          </a:p>
          <a:p>
            <a:r>
              <a:rPr lang="nl-NL" dirty="0"/>
              <a:t>		 	</a:t>
            </a:r>
          </a:p>
          <a:p>
            <a:endParaRPr lang="nl-NL" dirty="0"/>
          </a:p>
        </p:txBody>
      </p:sp>
      <p:pic>
        <p:nvPicPr>
          <p:cNvPr id="5" name="Picture 2" descr="Check-In en Check-Uit - Sandra Bouckaert Deep Democrac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6252" y="85309"/>
            <a:ext cx="5940688" cy="3935706"/>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p:cNvPicPr>
            <a:picLocks noChangeAspect="1"/>
          </p:cNvPicPr>
          <p:nvPr/>
        </p:nvPicPr>
        <p:blipFill>
          <a:blip r:embed="rId5"/>
          <a:stretch>
            <a:fillRect/>
          </a:stretch>
        </p:blipFill>
        <p:spPr>
          <a:xfrm>
            <a:off x="8352670" y="4141694"/>
            <a:ext cx="694947" cy="1001806"/>
          </a:xfrm>
          <a:prstGeom prst="rect">
            <a:avLst/>
          </a:prstGeom>
        </p:spPr>
      </p:pic>
    </p:spTree>
    <p:extLst>
      <p:ext uri="{BB962C8B-B14F-4D97-AF65-F5344CB8AC3E}">
        <p14:creationId xmlns:p14="http://schemas.microsoft.com/office/powerpoint/2010/main" val="260536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50615" y="148282"/>
            <a:ext cx="3586785" cy="857250"/>
          </a:xfrm>
        </p:spPr>
        <p:txBody>
          <a:bodyPr/>
          <a:lstStyle/>
          <a:p>
            <a:r>
              <a:rPr lang="nl-NL" dirty="0"/>
              <a:t>Nu jullie…</a:t>
            </a:r>
          </a:p>
        </p:txBody>
      </p:sp>
      <p:sp>
        <p:nvSpPr>
          <p:cNvPr id="3" name="Tijdelijke aanduiding voor inhoud 2"/>
          <p:cNvSpPr>
            <a:spLocks noGrp="1"/>
          </p:cNvSpPr>
          <p:nvPr>
            <p:ph idx="1"/>
          </p:nvPr>
        </p:nvSpPr>
        <p:spPr>
          <a:xfrm>
            <a:off x="3677615" y="1126764"/>
            <a:ext cx="2316785" cy="3508836"/>
          </a:xfrm>
        </p:spPr>
        <p:txBody>
          <a:bodyPr/>
          <a:lstStyle/>
          <a:p>
            <a:r>
              <a:rPr lang="nl-NL" dirty="0"/>
              <a:t>MMC</a:t>
            </a:r>
          </a:p>
          <a:p>
            <a:endParaRPr lang="nl-NL" dirty="0"/>
          </a:p>
          <a:p>
            <a:r>
              <a:rPr lang="nl-NL" dirty="0"/>
              <a:t>De Wever</a:t>
            </a:r>
          </a:p>
        </p:txBody>
      </p:sp>
      <p:pic>
        <p:nvPicPr>
          <p:cNvPr id="4" name="Tijdelijke aanduiding voor inhoud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21132" y="1121130"/>
            <a:ext cx="5125161" cy="2882902"/>
          </a:xfrm>
          <a:prstGeom prst="rect">
            <a:avLst/>
          </a:prstGeom>
        </p:spPr>
      </p:pic>
    </p:spTree>
    <p:extLst>
      <p:ext uri="{BB962C8B-B14F-4D97-AF65-F5344CB8AC3E}">
        <p14:creationId xmlns:p14="http://schemas.microsoft.com/office/powerpoint/2010/main" val="4238710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77315" y="142517"/>
            <a:ext cx="7440928" cy="857250"/>
          </a:xfrm>
        </p:spPr>
        <p:txBody>
          <a:bodyPr/>
          <a:lstStyle/>
          <a:p>
            <a:r>
              <a:rPr lang="nl-NL" dirty="0"/>
              <a:t>Wanneer actieonderzoek?</a:t>
            </a:r>
          </a:p>
        </p:txBody>
      </p:sp>
      <p:sp>
        <p:nvSpPr>
          <p:cNvPr id="3" name="Tijdelijke aanduiding voor inhoud 2"/>
          <p:cNvSpPr>
            <a:spLocks noGrp="1"/>
          </p:cNvSpPr>
          <p:nvPr>
            <p:ph idx="1"/>
          </p:nvPr>
        </p:nvSpPr>
        <p:spPr>
          <a:xfrm>
            <a:off x="1277314" y="1305212"/>
            <a:ext cx="7440929" cy="2534400"/>
          </a:xfrm>
        </p:spPr>
        <p:txBody>
          <a:bodyPr>
            <a:normAutofit fontScale="92500"/>
          </a:bodyPr>
          <a:lstStyle/>
          <a:p>
            <a:r>
              <a:rPr lang="nl-NL" dirty="0"/>
              <a:t>Weerbarstige beroepspraktijk</a:t>
            </a:r>
          </a:p>
          <a:p>
            <a:r>
              <a:rPr lang="nl-NL" dirty="0"/>
              <a:t>Oplossen van complexe vraagstukken, handelingsverlegenheid/ gedeelde verontwaardiging </a:t>
            </a:r>
          </a:p>
          <a:p>
            <a:r>
              <a:rPr lang="nl-NL" dirty="0"/>
              <a:t>Vraagt andere wijze van samenwerken én onderzoeken</a:t>
            </a:r>
          </a:p>
          <a:p>
            <a:r>
              <a:rPr lang="nl-NL" dirty="0"/>
              <a:t>Kritisch paradigma  (veranderintentie)</a:t>
            </a:r>
          </a:p>
          <a:p>
            <a:r>
              <a:rPr lang="nl-NL" dirty="0"/>
              <a:t>Duurzame verandering!</a:t>
            </a:r>
          </a:p>
          <a:p>
            <a:endParaRPr lang="nl-NL" dirty="0"/>
          </a:p>
        </p:txBody>
      </p:sp>
      <p:pic>
        <p:nvPicPr>
          <p:cNvPr id="2050" name="Picture 2" descr="Blogs - Involvation"/>
          <p:cNvPicPr>
            <a:picLocks noChangeAspect="1" noChangeArrowheads="1"/>
          </p:cNvPicPr>
          <p:nvPr/>
        </p:nvPicPr>
        <p:blipFill rotWithShape="1">
          <a:blip r:embed="rId2">
            <a:extLst>
              <a:ext uri="{28A0092B-C50C-407E-A947-70E740481C1C}">
                <a14:useLocalDpi xmlns:a14="http://schemas.microsoft.com/office/drawing/2010/main" val="0"/>
              </a:ext>
            </a:extLst>
          </a:blip>
          <a:srcRect l="42003"/>
          <a:stretch/>
        </p:blipFill>
        <p:spPr bwMode="auto">
          <a:xfrm>
            <a:off x="6808925" y="2952779"/>
            <a:ext cx="1909318" cy="2190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95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96633" y="129070"/>
            <a:ext cx="7440928" cy="857250"/>
          </a:xfrm>
        </p:spPr>
        <p:txBody>
          <a:bodyPr/>
          <a:lstStyle/>
          <a:p>
            <a:r>
              <a:rPr lang="nl-NL" dirty="0"/>
              <a:t>Wat maakt een vraagstuk complex?</a:t>
            </a:r>
          </a:p>
        </p:txBody>
      </p:sp>
      <p:sp>
        <p:nvSpPr>
          <p:cNvPr id="3" name="Tijdelijke aanduiding voor inhoud 2"/>
          <p:cNvSpPr>
            <a:spLocks noGrp="1"/>
          </p:cNvSpPr>
          <p:nvPr>
            <p:ph idx="1"/>
          </p:nvPr>
        </p:nvSpPr>
        <p:spPr>
          <a:xfrm>
            <a:off x="430151" y="1199687"/>
            <a:ext cx="8404567" cy="3816065"/>
          </a:xfrm>
        </p:spPr>
        <p:txBody>
          <a:bodyPr>
            <a:normAutofit fontScale="85000" lnSpcReduction="10000"/>
          </a:bodyPr>
          <a:lstStyle/>
          <a:p>
            <a:r>
              <a:rPr lang="nl-NL" dirty="0"/>
              <a:t>Vraagstukken staan niet meer op zichzelf – zijn verstrengeld met andere ontwikkelingen en andere belangen = eigentijdse of taaie vraagstukken</a:t>
            </a:r>
          </a:p>
          <a:p>
            <a:r>
              <a:rPr lang="nl-NL" dirty="0"/>
              <a:t>Vraagstukken zijn dynamischer, complexer en minder voorspelbaar</a:t>
            </a:r>
          </a:p>
          <a:p>
            <a:r>
              <a:rPr lang="nl-NL" dirty="0"/>
              <a:t>Kan niet meer opgelost worden door een enkel opererend expert – vraagt samenwerking over de grenzen van disciplines (</a:t>
            </a:r>
            <a:r>
              <a:rPr lang="nl-NL" dirty="0" err="1"/>
              <a:t>boundary</a:t>
            </a:r>
            <a:r>
              <a:rPr lang="nl-NL" dirty="0"/>
              <a:t> crossing) en samen onzekerheid aangaan/ verkennen.</a:t>
            </a:r>
          </a:p>
          <a:p>
            <a:r>
              <a:rPr lang="nl-NL" dirty="0"/>
              <a:t>Klanten zijn niet slechts ‘afnemers’ maar hebben een actief aandeel in de ontwikkeling </a:t>
            </a:r>
          </a:p>
          <a:p>
            <a:r>
              <a:rPr lang="nl-NL" dirty="0"/>
              <a:t>Uitkomst is veelal open</a:t>
            </a:r>
          </a:p>
          <a:p>
            <a:r>
              <a:rPr lang="nl-NL" dirty="0"/>
              <a:t>Nog andere diverse ontwikkelingen in het </a:t>
            </a:r>
            <a:r>
              <a:rPr lang="nl-NL" i="1" dirty="0"/>
              <a:t>werk</a:t>
            </a:r>
            <a:r>
              <a:rPr lang="nl-NL" dirty="0"/>
              <a:t>, rond </a:t>
            </a:r>
            <a:r>
              <a:rPr lang="nl-NL" i="1" dirty="0"/>
              <a:t>teams</a:t>
            </a:r>
            <a:r>
              <a:rPr lang="nl-NL" dirty="0"/>
              <a:t> en </a:t>
            </a:r>
            <a:r>
              <a:rPr lang="nl-NL" i="1" dirty="0"/>
              <a:t>leren</a:t>
            </a:r>
            <a:r>
              <a:rPr lang="nl-NL" dirty="0"/>
              <a:t>.</a:t>
            </a:r>
          </a:p>
          <a:p>
            <a:endParaRPr lang="nl-NL" dirty="0"/>
          </a:p>
        </p:txBody>
      </p:sp>
      <p:sp>
        <p:nvSpPr>
          <p:cNvPr id="4" name="Tekstvak 3"/>
          <p:cNvSpPr txBox="1"/>
          <p:nvPr/>
        </p:nvSpPr>
        <p:spPr>
          <a:xfrm>
            <a:off x="6425005" y="4678960"/>
            <a:ext cx="2560320" cy="369332"/>
          </a:xfrm>
          <a:prstGeom prst="rect">
            <a:avLst/>
          </a:prstGeom>
          <a:noFill/>
        </p:spPr>
        <p:txBody>
          <a:bodyPr wrap="square" rtlCol="0">
            <a:spAutoFit/>
          </a:bodyPr>
          <a:lstStyle/>
          <a:p>
            <a:r>
              <a:rPr lang="nl-NL" dirty="0"/>
              <a:t>[Houtkamp et al, 2019]</a:t>
            </a:r>
          </a:p>
        </p:txBody>
      </p:sp>
    </p:spTree>
    <p:extLst>
      <p:ext uri="{BB962C8B-B14F-4D97-AF65-F5344CB8AC3E}">
        <p14:creationId xmlns:p14="http://schemas.microsoft.com/office/powerpoint/2010/main" val="396369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1976" y="169412"/>
            <a:ext cx="7723161" cy="857250"/>
          </a:xfrm>
        </p:spPr>
        <p:txBody>
          <a:bodyPr>
            <a:normAutofit fontScale="90000"/>
          </a:bodyPr>
          <a:lstStyle/>
          <a:p>
            <a:r>
              <a:rPr lang="nl-NL" dirty="0"/>
              <a:t>Al </a:t>
            </a:r>
            <a:r>
              <a:rPr lang="nl-NL" i="1" dirty="0"/>
              <a:t>onderzoekend</a:t>
            </a:r>
            <a:r>
              <a:rPr lang="nl-NL" dirty="0"/>
              <a:t> ontwikkelen/ veranderen</a:t>
            </a:r>
          </a:p>
        </p:txBody>
      </p:sp>
      <p:sp>
        <p:nvSpPr>
          <p:cNvPr id="3" name="Tijdelijke aanduiding voor inhoud 2"/>
          <p:cNvSpPr>
            <a:spLocks noGrp="1"/>
          </p:cNvSpPr>
          <p:nvPr>
            <p:ph idx="1"/>
          </p:nvPr>
        </p:nvSpPr>
        <p:spPr>
          <a:xfrm>
            <a:off x="255495" y="1291764"/>
            <a:ext cx="8489644" cy="3132317"/>
          </a:xfrm>
        </p:spPr>
        <p:txBody>
          <a:bodyPr>
            <a:normAutofit fontScale="85000" lnSpcReduction="20000"/>
          </a:bodyPr>
          <a:lstStyle/>
          <a:p>
            <a:pPr marL="0" indent="0">
              <a:buNone/>
            </a:pPr>
            <a:r>
              <a:rPr lang="nl-NL" dirty="0"/>
              <a:t>WAAROM?</a:t>
            </a:r>
          </a:p>
          <a:p>
            <a:pPr marL="0" indent="0">
              <a:buNone/>
            </a:pPr>
            <a:endParaRPr lang="nl-NL" dirty="0"/>
          </a:p>
          <a:p>
            <a:r>
              <a:rPr lang="nl-NL" dirty="0"/>
              <a:t>PROVE </a:t>
            </a:r>
            <a:r>
              <a:rPr lang="nl-NL" dirty="0" err="1"/>
              <a:t>to</a:t>
            </a:r>
            <a:r>
              <a:rPr lang="nl-NL" dirty="0"/>
              <a:t> IMPROVE</a:t>
            </a:r>
          </a:p>
          <a:p>
            <a:r>
              <a:rPr lang="nl-NL" dirty="0"/>
              <a:t>Systematisch ‘stap-voor-stap’ iteratief verkennen van de praktijk</a:t>
            </a:r>
          </a:p>
          <a:p>
            <a:r>
              <a:rPr lang="nl-NL" dirty="0"/>
              <a:t>Wat we </a:t>
            </a:r>
            <a:r>
              <a:rPr lang="nl-NL" i="1" dirty="0"/>
              <a:t>kunnen</a:t>
            </a:r>
            <a:r>
              <a:rPr lang="nl-NL" dirty="0"/>
              <a:t> kennen is onlosmakelijk verbonden met de interactie tussen mensen, en deze kunnen verschillen in de afzonderlijke fase van een proces</a:t>
            </a:r>
          </a:p>
          <a:p>
            <a:r>
              <a:rPr lang="nl-NL" dirty="0"/>
              <a:t>Van lokale naar -generatieve kennis; zodat ‘derden’ er ook iets aan kunnen hebben</a:t>
            </a:r>
          </a:p>
          <a:p>
            <a:r>
              <a:rPr lang="nl-NL" dirty="0"/>
              <a:t>…</a:t>
            </a:r>
          </a:p>
          <a:p>
            <a:endParaRPr lang="nl-NL" dirty="0"/>
          </a:p>
        </p:txBody>
      </p:sp>
      <p:sp>
        <p:nvSpPr>
          <p:cNvPr id="4" name="Tekstvak 3"/>
          <p:cNvSpPr txBox="1"/>
          <p:nvPr/>
        </p:nvSpPr>
        <p:spPr>
          <a:xfrm>
            <a:off x="1223604" y="4091268"/>
            <a:ext cx="7602138" cy="672353"/>
          </a:xfrm>
          <a:prstGeom prst="rect">
            <a:avLst/>
          </a:prstGeom>
        </p:spPr>
        <p:txBody>
          <a:bodyPr wrap="square" rtlCol="0" anchor="ctr" anchorCtr="0">
            <a:normAutofit/>
          </a:bodyPr>
          <a:lstStyle/>
          <a:p>
            <a:pPr algn="l"/>
            <a:r>
              <a:rPr lang="nl-NL" sz="2400" dirty="0">
                <a:solidFill>
                  <a:srgbClr val="FB4FE7"/>
                </a:solidFill>
              </a:rPr>
              <a:t>AO = Onderzoeksmethodiek én veranderstrategie</a:t>
            </a:r>
          </a:p>
        </p:txBody>
      </p:sp>
    </p:spTree>
    <p:extLst>
      <p:ext uri="{BB962C8B-B14F-4D97-AF65-F5344CB8AC3E}">
        <p14:creationId xmlns:p14="http://schemas.microsoft.com/office/powerpoint/2010/main" val="59507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_rels/them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theme1.xml><?xml version="1.0" encoding="utf-8"?>
<a:theme xmlns:a="http://schemas.openxmlformats.org/drawingml/2006/main" name="Fontys-basis-Diamodel">
  <a:themeElements>
    <a:clrScheme name="Fontys kleurenpallet">
      <a:dk1>
        <a:srgbClr val="663366"/>
      </a:dk1>
      <a:lt1>
        <a:srgbClr val="FFFFFF"/>
      </a:lt1>
      <a:dk2>
        <a:srgbClr val="663366"/>
      </a:dk2>
      <a:lt2>
        <a:srgbClr val="EEECE1"/>
      </a:lt2>
      <a:accent1>
        <a:srgbClr val="E5007D"/>
      </a:accent1>
      <a:accent2>
        <a:srgbClr val="0076E0"/>
      </a:accent2>
      <a:accent3>
        <a:srgbClr val="008386"/>
      </a:accent3>
      <a:accent4>
        <a:srgbClr val="39B549"/>
      </a:accent4>
      <a:accent5>
        <a:srgbClr val="FF9900"/>
      </a:accent5>
      <a:accent6>
        <a:srgbClr val="FFCC00"/>
      </a:accent6>
      <a:hlink>
        <a:srgbClr val="0076E0"/>
      </a:hlink>
      <a:folHlink>
        <a:srgbClr val="0099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ctr" anchorCtr="0">
        <a:normAutofit/>
      </a:bodyPr>
      <a:lstStyle>
        <a:defPPr algn="l">
          <a:defRPr dirty="0" smtClean="0"/>
        </a:defPPr>
      </a:lstStyle>
    </a:txDef>
  </a:objectDefaults>
  <a:extraClrSchemeLst/>
</a:theme>
</file>

<file path=ppt/theme/theme10.xml><?xml version="1.0" encoding="utf-8"?>
<a:theme xmlns:a="http://schemas.openxmlformats.org/drawingml/2006/main" name="2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eergang AO meets OO template" id="{2246FCB8-A7D5-42E4-B99A-CCDEA62C5CA9}" vid="{EE7485BF-DF7F-4B81-847C-5A5A4E40DBF3}"/>
    </a:ext>
  </a:extLst>
</a:theme>
</file>

<file path=ppt/theme/theme1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sch">
  <a:themeElements>
    <a:clrScheme name="Organisch">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sch">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sch">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4.xml><?xml version="1.0" encoding="utf-8"?>
<a:theme xmlns:a="http://schemas.openxmlformats.org/drawingml/2006/main" name="5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rganisch">
  <a:themeElements>
    <a:clrScheme name="Organisch">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sch">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sch">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7.xml><?xml version="1.0" encoding="utf-8"?>
<a:theme xmlns:a="http://schemas.openxmlformats.org/drawingml/2006/main" name="1_Fontys-basis-Diamodel">
  <a:themeElements>
    <a:clrScheme name="Fontys kleurenpallet">
      <a:dk1>
        <a:srgbClr val="663366"/>
      </a:dk1>
      <a:lt1>
        <a:srgbClr val="FFFFFF"/>
      </a:lt1>
      <a:dk2>
        <a:srgbClr val="663366"/>
      </a:dk2>
      <a:lt2>
        <a:srgbClr val="EEECE1"/>
      </a:lt2>
      <a:accent1>
        <a:srgbClr val="E5007D"/>
      </a:accent1>
      <a:accent2>
        <a:srgbClr val="0076E0"/>
      </a:accent2>
      <a:accent3>
        <a:srgbClr val="008386"/>
      </a:accent3>
      <a:accent4>
        <a:srgbClr val="39B549"/>
      </a:accent4>
      <a:accent5>
        <a:srgbClr val="FF9900"/>
      </a:accent5>
      <a:accent6>
        <a:srgbClr val="FFCC00"/>
      </a:accent6>
      <a:hlink>
        <a:srgbClr val="0076E0"/>
      </a:hlink>
      <a:folHlink>
        <a:srgbClr val="0099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ctr" anchorCtr="0">
        <a:normAutofit/>
      </a:bodyPr>
      <a:lstStyle>
        <a:defPPr algn="l">
          <a:defRPr dirty="0" smtClean="0"/>
        </a:defPPr>
      </a:lstStyle>
    </a:txDef>
  </a:objectDefaults>
  <a:extraClrSchemeLst/>
</a:theme>
</file>

<file path=ppt/theme/theme8.xml><?xml version="1.0" encoding="utf-8"?>
<a:theme xmlns:a="http://schemas.openxmlformats.org/drawingml/2006/main" name="4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31768371706A4CA4CB088DD5FE6C20" ma:contentTypeVersion="14" ma:contentTypeDescription="Een nieuw document maken." ma:contentTypeScope="" ma:versionID="4887253e16cfcd1e0a45ec76bf91d9a5">
  <xsd:schema xmlns:xsd="http://www.w3.org/2001/XMLSchema" xmlns:xs="http://www.w3.org/2001/XMLSchema" xmlns:p="http://schemas.microsoft.com/office/2006/metadata/properties" xmlns:ns3="f90c801e-1f54-4d19-96c1-485b4ed4a378" xmlns:ns4="bbdf9679-8337-40bd-a83d-0f0437d53007" targetNamespace="http://schemas.microsoft.com/office/2006/metadata/properties" ma:root="true" ma:fieldsID="e8aaa3740e63e9df547dd4043e974d9f" ns3:_="" ns4:_="">
    <xsd:import namespace="f90c801e-1f54-4d19-96c1-485b4ed4a378"/>
    <xsd:import namespace="bbdf9679-8337-40bd-a83d-0f0437d5300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0c801e-1f54-4d19-96c1-485b4ed4a37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bdf9679-8337-40bd-a83d-0f0437d53007"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SharingHintHash" ma:index="16"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C6AE87-ABFD-49AC-BF48-36A41AA2364B}">
  <ds:schemaRefs>
    <ds:schemaRef ds:uri="f90c801e-1f54-4d19-96c1-485b4ed4a378"/>
    <ds:schemaRef ds:uri="http://purl.org/dc/dcmitype/"/>
    <ds:schemaRef ds:uri="http://purl.org/dc/elements/1.1/"/>
    <ds:schemaRef ds:uri="http://schemas.microsoft.com/office/2006/documentManagement/types"/>
    <ds:schemaRef ds:uri="http://schemas.microsoft.com/office/infopath/2007/PartnerControls"/>
    <ds:schemaRef ds:uri="bbdf9679-8337-40bd-a83d-0f0437d53007"/>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570BEAE-2EEA-4763-891A-E1EF708687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0c801e-1f54-4d19-96c1-485b4ed4a378"/>
    <ds:schemaRef ds:uri="bbdf9679-8337-40bd-a83d-0f0437d530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C6D579-B400-438E-BD59-AFBAD5FB6F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Algemene_presentatie_Fontys_NL</Template>
  <TotalTime>0</TotalTime>
  <Words>3251</Words>
  <Application>Microsoft Office PowerPoint</Application>
  <PresentationFormat>Diavoorstelling (16:9)</PresentationFormat>
  <Paragraphs>568</Paragraphs>
  <Slides>52</Slides>
  <Notes>27</Notes>
  <HiddenSlides>1</HiddenSlides>
  <MMClips>0</MMClips>
  <ScaleCrop>false</ScaleCrop>
  <HeadingPairs>
    <vt:vector size="6" baseType="variant">
      <vt:variant>
        <vt:lpstr>Gebruikte lettertypen</vt:lpstr>
      </vt:variant>
      <vt:variant>
        <vt:i4>8</vt:i4>
      </vt:variant>
      <vt:variant>
        <vt:lpstr>Thema</vt:lpstr>
      </vt:variant>
      <vt:variant>
        <vt:i4>12</vt:i4>
      </vt:variant>
      <vt:variant>
        <vt:lpstr>Diatitels</vt:lpstr>
      </vt:variant>
      <vt:variant>
        <vt:i4>52</vt:i4>
      </vt:variant>
    </vt:vector>
  </HeadingPairs>
  <TitlesOfParts>
    <vt:vector size="72" baseType="lpstr">
      <vt:lpstr>Arial</vt:lpstr>
      <vt:lpstr>Arial Narrow</vt:lpstr>
      <vt:lpstr>Calibri</vt:lpstr>
      <vt:lpstr>Calibri Light</vt:lpstr>
      <vt:lpstr>Garamond</vt:lpstr>
      <vt:lpstr>Symbol</vt:lpstr>
      <vt:lpstr>Times</vt:lpstr>
      <vt:lpstr>Wingdings</vt:lpstr>
      <vt:lpstr>Fontys-basis-Diamodel</vt:lpstr>
      <vt:lpstr>Kantoorthema</vt:lpstr>
      <vt:lpstr>Organisch</vt:lpstr>
      <vt:lpstr>5_Aangepast ontwerp</vt:lpstr>
      <vt:lpstr>1_Office-thema</vt:lpstr>
      <vt:lpstr>1_Organisch</vt:lpstr>
      <vt:lpstr>1_Fontys-basis-Diamodel</vt:lpstr>
      <vt:lpstr>4_Aangepast ontwerp</vt:lpstr>
      <vt:lpstr>1_Kantoorthema</vt:lpstr>
      <vt:lpstr>2_Kantoorthema</vt:lpstr>
      <vt:lpstr>Office Theme</vt:lpstr>
      <vt:lpstr>2_Office-thema</vt:lpstr>
      <vt:lpstr>Masterclass Actieonderzoek</vt:lpstr>
      <vt:lpstr> Actieonderzoek binnen een professionele werkplaats;   kansen en uitdagingen</vt:lpstr>
      <vt:lpstr>Actieonderzoek anno 2021</vt:lpstr>
      <vt:lpstr>Focus Masterclass</vt:lpstr>
      <vt:lpstr>Even voorstellen</vt:lpstr>
      <vt:lpstr>Nu jullie…</vt:lpstr>
      <vt:lpstr>Wanneer actieonderzoek?</vt:lpstr>
      <vt:lpstr>Wat maakt een vraagstuk complex?</vt:lpstr>
      <vt:lpstr>Al onderzoekend ontwikkelen/ veranderen</vt:lpstr>
      <vt:lpstr>Practice Development</vt:lpstr>
      <vt:lpstr>PowerPoint-presentatie</vt:lpstr>
      <vt:lpstr>Onderzoeksparadigma’s; waar ben je van?</vt:lpstr>
      <vt:lpstr>Methodologische principes voor Participatief ActieOnderzoek (PAO):</vt:lpstr>
      <vt:lpstr>Participatie</vt:lpstr>
      <vt:lpstr>Actieonderzoek volgens Lieshout, Jacobs  en Cardiff (2021)</vt:lpstr>
      <vt:lpstr>Een definitie van Participatief Actieonderzoek </vt:lpstr>
      <vt:lpstr>PowerPoint-presentatie</vt:lpstr>
      <vt:lpstr>Wanneer niet?</vt:lpstr>
      <vt:lpstr>Verschillen AO + OO</vt:lpstr>
      <vt:lpstr>Vraagarticulatie is…</vt:lpstr>
      <vt:lpstr>VRAAG ARTICULATIE </vt:lpstr>
      <vt:lpstr>PowerPoint-presentatie</vt:lpstr>
      <vt:lpstr>Wat gebeurd er op de 3 processen</vt:lpstr>
      <vt:lpstr>Fasen in actieonderzoek</vt:lpstr>
      <vt:lpstr>AO: 4 doelen, 3 processen en 5 fasen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Pauze</vt:lpstr>
      <vt:lpstr>Faciliteren van geïntegreerde ontwikkelingen</vt:lpstr>
      <vt:lpstr>PowerPoint-presentatie</vt:lpstr>
      <vt:lpstr>PowerPoint-presentatie</vt:lpstr>
      <vt:lpstr>PowerPoint-presentatie</vt:lpstr>
      <vt:lpstr>PowerPoint-presentatie</vt:lpstr>
      <vt:lpstr>PowerPoint-presentatie</vt:lpstr>
      <vt:lpstr>Ingredients and Meals Rather Than Recipes</vt:lpstr>
      <vt:lpstr>Wetenschappelijke kwaliteit - PAO</vt:lpstr>
      <vt:lpstr>PowerPoint-presentatie</vt:lpstr>
      <vt:lpstr>PowerPoint-presentatie</vt:lpstr>
      <vt:lpstr>PowerPoint-presentatie</vt:lpstr>
      <vt:lpstr>PowerPoint-presentatie</vt:lpstr>
      <vt:lpstr>Een palet aan kennis voor professionals</vt:lpstr>
      <vt:lpstr>Een palet aan kennis voor professionals</vt:lpstr>
      <vt:lpstr>PowerPoint-presentatie</vt:lpstr>
      <vt:lpstr>Reflective space</vt:lpstr>
      <vt:lpstr>PowerPoint-presentatie</vt:lpstr>
      <vt:lpstr>PowerPoint-presentatie</vt:lpstr>
    </vt:vector>
  </TitlesOfParts>
  <Company>Fontys Hogescholen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Masterclass Actieonderzoek</dc:title>
  <dc:creator>Lieshout,Famke F. van</dc:creator>
  <cp:lastModifiedBy>Hartman,Tita K.</cp:lastModifiedBy>
  <cp:revision>43</cp:revision>
  <cp:lastPrinted>2014-08-19T14:33:34Z</cp:lastPrinted>
  <dcterms:created xsi:type="dcterms:W3CDTF">2021-11-29T10:31:01Z</dcterms:created>
  <dcterms:modified xsi:type="dcterms:W3CDTF">2022-01-31T11:03:10Z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0x0101001231768371706A4CA4CB088DD5FE6C20</vt:lpwstr>
  </property>
</Properties>
</file>