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2" r:id="rId4"/>
    <p:sldMasterId id="2147483924" r:id="rId5"/>
    <p:sldMasterId id="2147483936" r:id="rId6"/>
    <p:sldMasterId id="2147483943" r:id="rId7"/>
  </p:sldMasterIdLst>
  <p:notesMasterIdLst>
    <p:notesMasterId r:id="rId23"/>
  </p:notesMasterIdLst>
  <p:handoutMasterIdLst>
    <p:handoutMasterId r:id="rId24"/>
  </p:handoutMasterIdLst>
  <p:sldIdLst>
    <p:sldId id="523" r:id="rId8"/>
    <p:sldId id="524" r:id="rId9"/>
    <p:sldId id="496" r:id="rId10"/>
    <p:sldId id="518" r:id="rId11"/>
    <p:sldId id="525" r:id="rId12"/>
    <p:sldId id="408" r:id="rId13"/>
    <p:sldId id="480" r:id="rId14"/>
    <p:sldId id="497" r:id="rId15"/>
    <p:sldId id="515" r:id="rId16"/>
    <p:sldId id="531" r:id="rId17"/>
    <p:sldId id="520" r:id="rId18"/>
    <p:sldId id="519" r:id="rId19"/>
    <p:sldId id="521" r:id="rId20"/>
    <p:sldId id="532" r:id="rId21"/>
    <p:sldId id="522" r:id="rId22"/>
  </p:sldIdLst>
  <p:sldSz cx="9144000" cy="5143500" type="screen16x9"/>
  <p:notesSz cx="6888163" cy="100203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0BFA01C-CD74-7845-B021-672224978863}">
          <p14:sldIdLst>
            <p14:sldId id="523"/>
            <p14:sldId id="524"/>
            <p14:sldId id="496"/>
            <p14:sldId id="518"/>
            <p14:sldId id="525"/>
            <p14:sldId id="408"/>
            <p14:sldId id="480"/>
            <p14:sldId id="497"/>
            <p14:sldId id="515"/>
            <p14:sldId id="531"/>
            <p14:sldId id="520"/>
            <p14:sldId id="519"/>
            <p14:sldId id="521"/>
            <p14:sldId id="532"/>
            <p14:sldId id="5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homas,Danielle D.A.W." initials="TD [2]" lastIdx="3" clrIdx="6">
    <p:extLst>
      <p:ext uri="{19B8F6BF-5375-455C-9EA6-DF929625EA0E}">
        <p15:presenceInfo xmlns:p15="http://schemas.microsoft.com/office/powerpoint/2012/main" userId="S-1-5-21-11087255-1466054374-1897138802-229332" providerId="AD"/>
      </p:ext>
    </p:extLst>
  </p:cmAuthor>
  <p:cmAuthor id="1" name="Thomas,Danielle D.A.W." initials="TD" lastIdx="17" clrIdx="0">
    <p:extLst>
      <p:ext uri="{19B8F6BF-5375-455C-9EA6-DF929625EA0E}">
        <p15:presenceInfo xmlns:p15="http://schemas.microsoft.com/office/powerpoint/2012/main" userId="Thomas,Danielle D.A.W." providerId="None"/>
      </p:ext>
    </p:extLst>
  </p:cmAuthor>
  <p:cmAuthor id="2" name="Taks,Mariëlle M.M.M.A." initials="TM" lastIdx="2" clrIdx="1">
    <p:extLst>
      <p:ext uri="{19B8F6BF-5375-455C-9EA6-DF929625EA0E}">
        <p15:presenceInfo xmlns:p15="http://schemas.microsoft.com/office/powerpoint/2012/main" userId="S::873857@fontys.nl::acb088c8-610f-4f70-9682-963c167a2101" providerId="AD"/>
      </p:ext>
    </p:extLst>
  </p:cmAuthor>
  <p:cmAuthor id="3" name="Jansen,Jolijn J.P.G." initials="JJ" lastIdx="17" clrIdx="2">
    <p:extLst>
      <p:ext uri="{19B8F6BF-5375-455C-9EA6-DF929625EA0E}">
        <p15:presenceInfo xmlns:p15="http://schemas.microsoft.com/office/powerpoint/2012/main" userId="S-1-5-21-11087255-1466054374-1897138802-227596" providerId="AD"/>
      </p:ext>
    </p:extLst>
  </p:cmAuthor>
  <p:cmAuthor id="4" name="Gorissen,Chantal C.J.J." initials="GC" lastIdx="9" clrIdx="3">
    <p:extLst>
      <p:ext uri="{19B8F6BF-5375-455C-9EA6-DF929625EA0E}">
        <p15:presenceInfo xmlns:p15="http://schemas.microsoft.com/office/powerpoint/2012/main" userId="S::872470@fontys.nl::f371159d-d7eb-469e-945b-854bcb7bee85" providerId="AD"/>
      </p:ext>
    </p:extLst>
  </p:cmAuthor>
  <p:cmAuthor id="5" name="Bogaard,Levi L.B.D. van den" initials="Bd" lastIdx="4" clrIdx="4">
    <p:extLst>
      <p:ext uri="{19B8F6BF-5375-455C-9EA6-DF929625EA0E}">
        <p15:presenceInfo xmlns:p15="http://schemas.microsoft.com/office/powerpoint/2012/main" userId="S::874767@fontys.nl::3e22e836-2a1d-43a8-950f-277f93bc6881" providerId="AD"/>
      </p:ext>
    </p:extLst>
  </p:cmAuthor>
  <p:cmAuthor id="6" name="Sutmuller,Jakob A.J." initials="SA" lastIdx="1" clrIdx="5">
    <p:extLst>
      <p:ext uri="{19B8F6BF-5375-455C-9EA6-DF929625EA0E}">
        <p15:presenceInfo xmlns:p15="http://schemas.microsoft.com/office/powerpoint/2012/main" userId="S::873103@fontys.nl::d5be80f9-2cbb-44f9-b56d-77ab150f5f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57C"/>
    <a:srgbClr val="0391DE"/>
    <a:srgbClr val="6C3263"/>
    <a:srgbClr val="E99211"/>
    <a:srgbClr val="339933"/>
    <a:srgbClr val="FDF4E7"/>
    <a:srgbClr val="EAF5EA"/>
    <a:srgbClr val="9F9F9F"/>
    <a:srgbClr val="FBE9F2"/>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7C4CA-6862-4995-87F7-DCDE3C10757D}" v="49" dt="2021-09-09T15:36:04.430"/>
    <p1510:client id="{0F9E8A14-AF83-4852-937E-A5E46595551B}" v="298" dt="2021-01-07T14:59:12.004"/>
    <p1510:client id="{1E1F4412-92AA-4F45-9E45-01365D0F2A2E}" v="10" dt="2021-09-14T20:19:12.262"/>
    <p1510:client id="{2F9D0439-862E-4CC8-9A63-F2C38AA2B3B1}" v="806" dt="2021-09-08T17:49:38.656"/>
    <p1510:client id="{3AFF7F14-49EC-473C-B7C4-76296951EFBD}" v="817" dt="2021-09-08T15:51:47.917"/>
    <p1510:client id="{4249AF1B-971B-4A6E-AA3D-9E69F48014CA}" v="221" dt="2021-09-14T11:22:08.473"/>
    <p1510:client id="{6AF32887-1E5C-483A-AA27-052ADB1B14BA}" v="198" dt="2021-09-28T18:42:07.215"/>
    <p1510:client id="{6E6D6403-F2A2-4833-9DE4-EE2F73F41DC6}" v="180" dt="2021-09-29T08:57:39.710"/>
    <p1510:client id="{73389829-BC65-427A-AD21-0D0025C4EA48}" v="20" dt="2021-11-10T14:31:02.952"/>
    <p1510:client id="{7405ACCB-7711-4D7D-9CA1-CD545F43879A}" v="17" dt="2021-09-08T12:41:25.949"/>
    <p1510:client id="{7490F04F-D688-4AB5-8D31-B6407632E187}" v="200" dt="2021-11-11T08:50:55.233"/>
    <p1510:client id="{85C28B49-DEA7-435F-8A13-D6E736D3FF2C}" v="30" dt="2021-09-08T14:54:29.985"/>
    <p1510:client id="{94045FFA-8B4E-4DE0-B8DC-81D59049D6A8}" v="158" dt="2021-01-07T15:20:51.805"/>
    <p1510:client id="{963FED39-557F-4348-A1CE-B0DF6DBB2F19}" v="95" dt="2021-09-08T12:39:36.832"/>
    <p1510:client id="{A15FB289-3DFD-4B02-A713-506F3471DE13}" v="4" dt="2021-09-22T18:46:25.135"/>
    <p1510:client id="{A4CCD011-56DE-93E2-C8E1-59137FC4FF32}" v="2" dt="2021-11-11T08:56:44.533"/>
    <p1510:client id="{BDAE213D-D84E-7C25-C96B-7E862B35EC94}" v="356" dt="2021-09-08T12:52:01.668"/>
    <p1510:client id="{E1D26D5D-CC60-280B-8D41-3ED682E8CC87}" v="464" dt="2021-09-22T08:41:46.379"/>
    <p1510:client id="{EE83CF79-B435-AA68-121F-A1D229577BA1}" v="335" dt="2021-09-08T14:27:29.219"/>
    <p1510:client id="{F1F920D6-2505-477F-A5DE-BD15BAD7C141}" v="35" dt="2021-09-22T08:06:56.365"/>
    <p1510:client id="{F27B8C72-7636-4295-9D9A-93B7DF5A5CEE}" v="3" dt="2021-11-09T10:35:19.25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058" autoAdjust="0"/>
  </p:normalViewPr>
  <p:slideViewPr>
    <p:cSldViewPr snapToGrid="0" snapToObjects="1">
      <p:cViewPr varScale="1">
        <p:scale>
          <a:sx n="142" d="100"/>
          <a:sy n="142" d="100"/>
        </p:scale>
        <p:origin x="102" y="1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0" d="100"/>
          <a:sy n="50" d="100"/>
        </p:scale>
        <p:origin x="288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EE27D-DEB8-4791-AAE5-2EF3FBDD70F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801DF888-6A96-432C-A781-6EE0157338C6}">
      <dgm:prSet phldrT="[Tekst]"/>
      <dgm:spPr/>
      <dgm:t>
        <a:bodyPr/>
        <a:lstStyle/>
        <a:p>
          <a:r>
            <a:rPr lang="nl-NL" dirty="0"/>
            <a:t>Rolverdeling authentieke samenwerking</a:t>
          </a:r>
        </a:p>
      </dgm:t>
    </dgm:pt>
    <dgm:pt modelId="{EF55FB80-7E0A-410B-8394-2781A38E321B}" type="parTrans" cxnId="{76DD3435-E9DC-4059-B745-3DB37661BD00}">
      <dgm:prSet/>
      <dgm:spPr/>
      <dgm:t>
        <a:bodyPr/>
        <a:lstStyle/>
        <a:p>
          <a:endParaRPr lang="nl-NL"/>
        </a:p>
      </dgm:t>
    </dgm:pt>
    <dgm:pt modelId="{9A37FEE6-1AFF-4247-AB1F-7E99B92FB60B}" type="sibTrans" cxnId="{76DD3435-E9DC-4059-B745-3DB37661BD00}">
      <dgm:prSet/>
      <dgm:spPr/>
      <dgm:t>
        <a:bodyPr/>
        <a:lstStyle/>
        <a:p>
          <a:endParaRPr lang="nl-NL"/>
        </a:p>
      </dgm:t>
    </dgm:pt>
    <dgm:pt modelId="{436805A9-5353-4276-9117-E36F3151E660}">
      <dgm:prSet phldrT="[Tekst]"/>
      <dgm:spPr>
        <a:solidFill>
          <a:srgbClr val="0391DE"/>
        </a:solidFill>
      </dgm:spPr>
      <dgm:t>
        <a:bodyPr/>
        <a:lstStyle/>
        <a:p>
          <a:r>
            <a:rPr lang="nl-NL"/>
            <a:t>Werkveld partners</a:t>
          </a:r>
        </a:p>
      </dgm:t>
    </dgm:pt>
    <dgm:pt modelId="{9C9A732B-A35F-4837-A4F9-C9F5468C337B}" type="parTrans" cxnId="{B1326C16-FDF3-4F82-B2CE-16406F94AE04}">
      <dgm:prSet/>
      <dgm:spPr/>
      <dgm:t>
        <a:bodyPr/>
        <a:lstStyle/>
        <a:p>
          <a:endParaRPr lang="nl-NL"/>
        </a:p>
      </dgm:t>
    </dgm:pt>
    <dgm:pt modelId="{9AF23762-D708-4F46-BD62-F86BA515D0AD}" type="sibTrans" cxnId="{B1326C16-FDF3-4F82-B2CE-16406F94AE04}">
      <dgm:prSet/>
      <dgm:spPr/>
      <dgm:t>
        <a:bodyPr/>
        <a:lstStyle/>
        <a:p>
          <a:endParaRPr lang="nl-NL"/>
        </a:p>
      </dgm:t>
    </dgm:pt>
    <dgm:pt modelId="{4532D768-FB30-4E51-9B64-D93B5DEAC016}">
      <dgm:prSet phldrT="[Tekst]"/>
      <dgm:spPr/>
      <dgm:t>
        <a:bodyPr/>
        <a:lstStyle/>
        <a:p>
          <a:r>
            <a:rPr lang="nl-NL"/>
            <a:t>Studenten</a:t>
          </a:r>
        </a:p>
      </dgm:t>
    </dgm:pt>
    <dgm:pt modelId="{8F1F0EC6-A8B0-4A3D-B5C7-37B23885C211}" type="parTrans" cxnId="{29FB0E5F-E5C5-4E8D-93BB-95422AC3411B}">
      <dgm:prSet/>
      <dgm:spPr/>
      <dgm:t>
        <a:bodyPr/>
        <a:lstStyle/>
        <a:p>
          <a:endParaRPr lang="nl-NL"/>
        </a:p>
      </dgm:t>
    </dgm:pt>
    <dgm:pt modelId="{E8ECA13C-8208-473F-8A83-2B7E3FEE7E8D}" type="sibTrans" cxnId="{29FB0E5F-E5C5-4E8D-93BB-95422AC3411B}">
      <dgm:prSet/>
      <dgm:spPr/>
      <dgm:t>
        <a:bodyPr/>
        <a:lstStyle/>
        <a:p>
          <a:endParaRPr lang="nl-NL"/>
        </a:p>
      </dgm:t>
    </dgm:pt>
    <dgm:pt modelId="{FA87AB6B-47A0-4EDE-B665-97ECAFF14ABD}">
      <dgm:prSet phldrT="[Tekst]"/>
      <dgm:spPr>
        <a:solidFill>
          <a:srgbClr val="D5257C"/>
        </a:solidFill>
      </dgm:spPr>
      <dgm:t>
        <a:bodyPr/>
        <a:lstStyle/>
        <a:p>
          <a:r>
            <a:rPr lang="nl-NL"/>
            <a:t>Docenten</a:t>
          </a:r>
        </a:p>
      </dgm:t>
    </dgm:pt>
    <dgm:pt modelId="{90F2A142-7744-4ACD-803F-0A5BED0289EC}" type="parTrans" cxnId="{3759D1DA-1513-4B55-A7C7-683D5ED9F526}">
      <dgm:prSet/>
      <dgm:spPr/>
      <dgm:t>
        <a:bodyPr/>
        <a:lstStyle/>
        <a:p>
          <a:endParaRPr lang="nl-NL"/>
        </a:p>
      </dgm:t>
    </dgm:pt>
    <dgm:pt modelId="{1B7ED1FD-0471-4F7A-8F23-AF52F04E0D31}" type="sibTrans" cxnId="{3759D1DA-1513-4B55-A7C7-683D5ED9F526}">
      <dgm:prSet/>
      <dgm:spPr/>
      <dgm:t>
        <a:bodyPr/>
        <a:lstStyle/>
        <a:p>
          <a:endParaRPr lang="nl-NL"/>
        </a:p>
      </dgm:t>
    </dgm:pt>
    <dgm:pt modelId="{6C5727E9-FB1A-4023-9335-A466F8EE20C6}">
      <dgm:prSet phldrT="[Tekst]"/>
      <dgm:spPr>
        <a:solidFill>
          <a:srgbClr val="0391DE"/>
        </a:solidFill>
      </dgm:spPr>
      <dgm:t>
        <a:bodyPr/>
        <a:lstStyle/>
        <a:p>
          <a:r>
            <a:rPr lang="nl-NL"/>
            <a:t>Product owner</a:t>
          </a:r>
        </a:p>
      </dgm:t>
    </dgm:pt>
    <dgm:pt modelId="{F4688229-E7A9-423D-A22E-70695A8400B0}" type="parTrans" cxnId="{A9054C8F-7A5A-489E-B010-B156A9AAA41C}">
      <dgm:prSet/>
      <dgm:spPr/>
      <dgm:t>
        <a:bodyPr/>
        <a:lstStyle/>
        <a:p>
          <a:endParaRPr lang="nl-NL"/>
        </a:p>
      </dgm:t>
    </dgm:pt>
    <dgm:pt modelId="{15456C8F-75B9-42E8-BA0E-10687B94D66A}" type="sibTrans" cxnId="{A9054C8F-7A5A-489E-B010-B156A9AAA41C}">
      <dgm:prSet/>
      <dgm:spPr/>
      <dgm:t>
        <a:bodyPr/>
        <a:lstStyle/>
        <a:p>
          <a:endParaRPr lang="nl-NL"/>
        </a:p>
      </dgm:t>
    </dgm:pt>
    <dgm:pt modelId="{C64799BD-1533-4B02-9C9F-A665162FD8AF}">
      <dgm:prSet phldrT="[Tekst]"/>
      <dgm:spPr/>
      <dgm:t>
        <a:bodyPr/>
        <a:lstStyle/>
        <a:p>
          <a:r>
            <a:rPr lang="nl-NL"/>
            <a:t>Mini-companies</a:t>
          </a:r>
        </a:p>
      </dgm:t>
    </dgm:pt>
    <dgm:pt modelId="{402A2895-3543-4937-ABFA-2BE5AEDB1223}" type="parTrans" cxnId="{A1BE1C65-03FA-45B6-86EC-9D051E0CA275}">
      <dgm:prSet/>
      <dgm:spPr/>
      <dgm:t>
        <a:bodyPr/>
        <a:lstStyle/>
        <a:p>
          <a:endParaRPr lang="nl-NL"/>
        </a:p>
      </dgm:t>
    </dgm:pt>
    <dgm:pt modelId="{35246026-E9B7-4378-BDC2-BE6CBADEC34B}" type="sibTrans" cxnId="{A1BE1C65-03FA-45B6-86EC-9D051E0CA275}">
      <dgm:prSet/>
      <dgm:spPr/>
      <dgm:t>
        <a:bodyPr/>
        <a:lstStyle/>
        <a:p>
          <a:endParaRPr lang="nl-NL"/>
        </a:p>
      </dgm:t>
    </dgm:pt>
    <dgm:pt modelId="{3FB9DEED-7215-48D2-928D-CC1A21385219}">
      <dgm:prSet phldrT="[Tekst]"/>
      <dgm:spPr>
        <a:solidFill>
          <a:srgbClr val="D5257C"/>
        </a:solidFill>
      </dgm:spPr>
      <dgm:t>
        <a:bodyPr/>
        <a:lstStyle/>
        <a:p>
          <a:r>
            <a:rPr lang="nl-NL"/>
            <a:t>Coordinator</a:t>
          </a:r>
        </a:p>
      </dgm:t>
    </dgm:pt>
    <dgm:pt modelId="{F08CBF45-84B9-4A3D-9C55-7837CB206979}" type="parTrans" cxnId="{06F8A487-E472-4A5A-A586-6950CC970E72}">
      <dgm:prSet/>
      <dgm:spPr/>
      <dgm:t>
        <a:bodyPr/>
        <a:lstStyle/>
        <a:p>
          <a:endParaRPr lang="nl-NL"/>
        </a:p>
      </dgm:t>
    </dgm:pt>
    <dgm:pt modelId="{8B0AB59A-FDC9-4D2D-B8CF-09D6FBBA5E2F}" type="sibTrans" cxnId="{06F8A487-E472-4A5A-A586-6950CC970E72}">
      <dgm:prSet/>
      <dgm:spPr/>
      <dgm:t>
        <a:bodyPr/>
        <a:lstStyle/>
        <a:p>
          <a:endParaRPr lang="nl-NL"/>
        </a:p>
      </dgm:t>
    </dgm:pt>
    <dgm:pt modelId="{2F8166C6-B1D5-43A2-AA2E-E0F4A474186F}">
      <dgm:prSet phldrT="[Tekst]"/>
      <dgm:spPr/>
      <dgm:t>
        <a:bodyPr/>
        <a:lstStyle/>
        <a:p>
          <a:r>
            <a:rPr lang="nl-NL"/>
            <a:t>Lerenden</a:t>
          </a:r>
        </a:p>
      </dgm:t>
    </dgm:pt>
    <dgm:pt modelId="{B0CBF4ED-9B7C-44F6-979E-CF33B5C8DB9B}" type="parTrans" cxnId="{AA80D6B1-9964-4EA2-9B87-64BD7AE79256}">
      <dgm:prSet/>
      <dgm:spPr/>
      <dgm:t>
        <a:bodyPr/>
        <a:lstStyle/>
        <a:p>
          <a:endParaRPr lang="nl-NL"/>
        </a:p>
      </dgm:t>
    </dgm:pt>
    <dgm:pt modelId="{7F78918B-DA1A-4F76-8B32-8531E06378DE}" type="sibTrans" cxnId="{AA80D6B1-9964-4EA2-9B87-64BD7AE79256}">
      <dgm:prSet/>
      <dgm:spPr/>
      <dgm:t>
        <a:bodyPr/>
        <a:lstStyle/>
        <a:p>
          <a:endParaRPr lang="nl-NL"/>
        </a:p>
      </dgm:t>
    </dgm:pt>
    <dgm:pt modelId="{FAA19769-FBF1-4362-8C26-17F34DA3ACDB}">
      <dgm:prSet phldrT="[Tekst]"/>
      <dgm:spPr>
        <a:solidFill>
          <a:srgbClr val="0391DE"/>
        </a:solidFill>
      </dgm:spPr>
      <dgm:t>
        <a:bodyPr/>
        <a:lstStyle/>
        <a:p>
          <a:r>
            <a:rPr lang="nl-NL"/>
            <a:t>Collega?</a:t>
          </a:r>
        </a:p>
      </dgm:t>
    </dgm:pt>
    <dgm:pt modelId="{2470BE42-E1D8-4F16-9198-BBC98D761F73}" type="parTrans" cxnId="{FC3DE3F9-11FF-4137-B023-8A1E04B4D768}">
      <dgm:prSet/>
      <dgm:spPr/>
      <dgm:t>
        <a:bodyPr/>
        <a:lstStyle/>
        <a:p>
          <a:endParaRPr lang="nl-NL"/>
        </a:p>
      </dgm:t>
    </dgm:pt>
    <dgm:pt modelId="{B591A04F-B3FB-4B95-984D-B496C2B651F3}" type="sibTrans" cxnId="{FC3DE3F9-11FF-4137-B023-8A1E04B4D768}">
      <dgm:prSet/>
      <dgm:spPr/>
      <dgm:t>
        <a:bodyPr/>
        <a:lstStyle/>
        <a:p>
          <a:endParaRPr lang="nl-NL"/>
        </a:p>
      </dgm:t>
    </dgm:pt>
    <dgm:pt modelId="{ED2B18EB-13D5-45C6-96A3-6C54DBFEB4F2}">
      <dgm:prSet phldrT="[Tekst]"/>
      <dgm:spPr>
        <a:solidFill>
          <a:srgbClr val="D5257C"/>
        </a:solidFill>
      </dgm:spPr>
      <dgm:t>
        <a:bodyPr/>
        <a:lstStyle/>
        <a:p>
          <a:r>
            <a:rPr lang="nl-NL"/>
            <a:t>Onzichtbare schakel</a:t>
          </a:r>
        </a:p>
      </dgm:t>
    </dgm:pt>
    <dgm:pt modelId="{95CFC457-DED9-48CF-8BDB-DC1C5FF26CE4}" type="parTrans" cxnId="{9D0C4FB9-76DA-484D-8425-92BD9122F306}">
      <dgm:prSet/>
      <dgm:spPr/>
      <dgm:t>
        <a:bodyPr/>
        <a:lstStyle/>
        <a:p>
          <a:endParaRPr lang="nl-NL"/>
        </a:p>
      </dgm:t>
    </dgm:pt>
    <dgm:pt modelId="{FF8D6904-E11D-4630-92E6-B1DCDCF986AC}" type="sibTrans" cxnId="{9D0C4FB9-76DA-484D-8425-92BD9122F306}">
      <dgm:prSet/>
      <dgm:spPr/>
      <dgm:t>
        <a:bodyPr/>
        <a:lstStyle/>
        <a:p>
          <a:endParaRPr lang="nl-NL"/>
        </a:p>
      </dgm:t>
    </dgm:pt>
    <dgm:pt modelId="{C62CE35A-8E46-4215-A5CB-9AB10537238B}" type="pres">
      <dgm:prSet presAssocID="{4EAEE27D-DEB8-4791-AAE5-2EF3FBDD70F7}" presName="diagram" presStyleCnt="0">
        <dgm:presLayoutVars>
          <dgm:chPref val="1"/>
          <dgm:dir/>
          <dgm:animOne val="branch"/>
          <dgm:animLvl val="lvl"/>
          <dgm:resizeHandles val="exact"/>
        </dgm:presLayoutVars>
      </dgm:prSet>
      <dgm:spPr/>
    </dgm:pt>
    <dgm:pt modelId="{2C3D3EDB-C773-410A-B1EC-4902CA339D44}" type="pres">
      <dgm:prSet presAssocID="{801DF888-6A96-432C-A781-6EE0157338C6}" presName="root1" presStyleCnt="0"/>
      <dgm:spPr/>
    </dgm:pt>
    <dgm:pt modelId="{DB4E4DC7-4EC9-402B-8E38-8D81DD47E26B}" type="pres">
      <dgm:prSet presAssocID="{801DF888-6A96-432C-A781-6EE0157338C6}" presName="LevelOneTextNode" presStyleLbl="node0" presStyleIdx="0" presStyleCnt="1" custScaleX="130180" custScaleY="158138">
        <dgm:presLayoutVars>
          <dgm:chPref val="3"/>
        </dgm:presLayoutVars>
      </dgm:prSet>
      <dgm:spPr/>
    </dgm:pt>
    <dgm:pt modelId="{E6B1775A-9DF8-4972-94A0-DC10947F29E2}" type="pres">
      <dgm:prSet presAssocID="{801DF888-6A96-432C-A781-6EE0157338C6}" presName="level2hierChild" presStyleCnt="0"/>
      <dgm:spPr/>
    </dgm:pt>
    <dgm:pt modelId="{A26EA5E2-1FCE-44A6-A9B8-766194D0536A}" type="pres">
      <dgm:prSet presAssocID="{9C9A732B-A35F-4837-A4F9-C9F5468C337B}" presName="conn2-1" presStyleLbl="parChTrans1D2" presStyleIdx="0" presStyleCnt="3"/>
      <dgm:spPr/>
    </dgm:pt>
    <dgm:pt modelId="{CE3D4C17-649F-4CDB-802F-792DD053D466}" type="pres">
      <dgm:prSet presAssocID="{9C9A732B-A35F-4837-A4F9-C9F5468C337B}" presName="connTx" presStyleLbl="parChTrans1D2" presStyleIdx="0" presStyleCnt="3"/>
      <dgm:spPr/>
    </dgm:pt>
    <dgm:pt modelId="{009B1CB4-8A61-4132-A6B7-5CC2C7D03C75}" type="pres">
      <dgm:prSet presAssocID="{436805A9-5353-4276-9117-E36F3151E660}" presName="root2" presStyleCnt="0"/>
      <dgm:spPr/>
    </dgm:pt>
    <dgm:pt modelId="{201CCE6E-EF97-4C00-B955-9F74D7CE4EF3}" type="pres">
      <dgm:prSet presAssocID="{436805A9-5353-4276-9117-E36F3151E660}" presName="LevelTwoTextNode" presStyleLbl="node2" presStyleIdx="0" presStyleCnt="3">
        <dgm:presLayoutVars>
          <dgm:chPref val="3"/>
        </dgm:presLayoutVars>
      </dgm:prSet>
      <dgm:spPr/>
    </dgm:pt>
    <dgm:pt modelId="{26069697-8085-4D6B-B70E-0BBCA9CEDA32}" type="pres">
      <dgm:prSet presAssocID="{436805A9-5353-4276-9117-E36F3151E660}" presName="level3hierChild" presStyleCnt="0"/>
      <dgm:spPr/>
    </dgm:pt>
    <dgm:pt modelId="{CBF9CDB5-A844-41F5-BF4E-7E4A74112E31}" type="pres">
      <dgm:prSet presAssocID="{F4688229-E7A9-423D-A22E-70695A8400B0}" presName="conn2-1" presStyleLbl="parChTrans1D3" presStyleIdx="0" presStyleCnt="6"/>
      <dgm:spPr/>
    </dgm:pt>
    <dgm:pt modelId="{EA1E7080-6B04-43D1-B2D7-ECDD2AB7714E}" type="pres">
      <dgm:prSet presAssocID="{F4688229-E7A9-423D-A22E-70695A8400B0}" presName="connTx" presStyleLbl="parChTrans1D3" presStyleIdx="0" presStyleCnt="6"/>
      <dgm:spPr/>
    </dgm:pt>
    <dgm:pt modelId="{711EB2BF-0D4E-4346-90CE-7EC1B73877DD}" type="pres">
      <dgm:prSet presAssocID="{6C5727E9-FB1A-4023-9335-A466F8EE20C6}" presName="root2" presStyleCnt="0"/>
      <dgm:spPr/>
    </dgm:pt>
    <dgm:pt modelId="{A7C65E76-B2D2-476A-B4ED-8B238ED11CBB}" type="pres">
      <dgm:prSet presAssocID="{6C5727E9-FB1A-4023-9335-A466F8EE20C6}" presName="LevelTwoTextNode" presStyleLbl="node3" presStyleIdx="0" presStyleCnt="6">
        <dgm:presLayoutVars>
          <dgm:chPref val="3"/>
        </dgm:presLayoutVars>
      </dgm:prSet>
      <dgm:spPr/>
    </dgm:pt>
    <dgm:pt modelId="{6B70D532-8B20-42F9-AF1B-A4D0E8BD687A}" type="pres">
      <dgm:prSet presAssocID="{6C5727E9-FB1A-4023-9335-A466F8EE20C6}" presName="level3hierChild" presStyleCnt="0"/>
      <dgm:spPr/>
    </dgm:pt>
    <dgm:pt modelId="{2A8EBB47-939D-4987-AB81-97B410C1839C}" type="pres">
      <dgm:prSet presAssocID="{2470BE42-E1D8-4F16-9198-BBC98D761F73}" presName="conn2-1" presStyleLbl="parChTrans1D3" presStyleIdx="1" presStyleCnt="6"/>
      <dgm:spPr/>
    </dgm:pt>
    <dgm:pt modelId="{BD2DDB02-E8B7-4DE8-988A-27B3AD856349}" type="pres">
      <dgm:prSet presAssocID="{2470BE42-E1D8-4F16-9198-BBC98D761F73}" presName="connTx" presStyleLbl="parChTrans1D3" presStyleIdx="1" presStyleCnt="6"/>
      <dgm:spPr/>
    </dgm:pt>
    <dgm:pt modelId="{4072E0B3-4F07-4072-8491-F2D5B3300CF1}" type="pres">
      <dgm:prSet presAssocID="{FAA19769-FBF1-4362-8C26-17F34DA3ACDB}" presName="root2" presStyleCnt="0"/>
      <dgm:spPr/>
    </dgm:pt>
    <dgm:pt modelId="{B00B1196-4192-4983-B4E4-DF0ED6BF8E4D}" type="pres">
      <dgm:prSet presAssocID="{FAA19769-FBF1-4362-8C26-17F34DA3ACDB}" presName="LevelTwoTextNode" presStyleLbl="node3" presStyleIdx="1" presStyleCnt="6">
        <dgm:presLayoutVars>
          <dgm:chPref val="3"/>
        </dgm:presLayoutVars>
      </dgm:prSet>
      <dgm:spPr/>
    </dgm:pt>
    <dgm:pt modelId="{A9FF8E3C-5E3B-43CD-8BCF-FDBDD8E7179D}" type="pres">
      <dgm:prSet presAssocID="{FAA19769-FBF1-4362-8C26-17F34DA3ACDB}" presName="level3hierChild" presStyleCnt="0"/>
      <dgm:spPr/>
    </dgm:pt>
    <dgm:pt modelId="{5B400E87-3AAF-45E3-9CEB-79C269738EB9}" type="pres">
      <dgm:prSet presAssocID="{8F1F0EC6-A8B0-4A3D-B5C7-37B23885C211}" presName="conn2-1" presStyleLbl="parChTrans1D2" presStyleIdx="1" presStyleCnt="3"/>
      <dgm:spPr/>
    </dgm:pt>
    <dgm:pt modelId="{3D358C62-B6E0-469E-833B-635E00814C64}" type="pres">
      <dgm:prSet presAssocID="{8F1F0EC6-A8B0-4A3D-B5C7-37B23885C211}" presName="connTx" presStyleLbl="parChTrans1D2" presStyleIdx="1" presStyleCnt="3"/>
      <dgm:spPr/>
    </dgm:pt>
    <dgm:pt modelId="{1E2CE9F3-A105-4465-B004-FC586EEE8579}" type="pres">
      <dgm:prSet presAssocID="{4532D768-FB30-4E51-9B64-D93B5DEAC016}" presName="root2" presStyleCnt="0"/>
      <dgm:spPr/>
    </dgm:pt>
    <dgm:pt modelId="{55F99C07-C47C-4AB0-B2D3-396063411770}" type="pres">
      <dgm:prSet presAssocID="{4532D768-FB30-4E51-9B64-D93B5DEAC016}" presName="LevelTwoTextNode" presStyleLbl="node2" presStyleIdx="1" presStyleCnt="3">
        <dgm:presLayoutVars>
          <dgm:chPref val="3"/>
        </dgm:presLayoutVars>
      </dgm:prSet>
      <dgm:spPr/>
    </dgm:pt>
    <dgm:pt modelId="{E0FC7D95-5540-4E2A-9366-3213FC9F9FC4}" type="pres">
      <dgm:prSet presAssocID="{4532D768-FB30-4E51-9B64-D93B5DEAC016}" presName="level3hierChild" presStyleCnt="0"/>
      <dgm:spPr/>
    </dgm:pt>
    <dgm:pt modelId="{37A76DF8-6DD7-462A-8EEC-977A1DE9D45F}" type="pres">
      <dgm:prSet presAssocID="{402A2895-3543-4937-ABFA-2BE5AEDB1223}" presName="conn2-1" presStyleLbl="parChTrans1D3" presStyleIdx="2" presStyleCnt="6"/>
      <dgm:spPr/>
    </dgm:pt>
    <dgm:pt modelId="{D00E77CF-AA72-47BC-8BB8-9BE0F458EB2C}" type="pres">
      <dgm:prSet presAssocID="{402A2895-3543-4937-ABFA-2BE5AEDB1223}" presName="connTx" presStyleLbl="parChTrans1D3" presStyleIdx="2" presStyleCnt="6"/>
      <dgm:spPr/>
    </dgm:pt>
    <dgm:pt modelId="{6AE3DE5F-881F-4A2A-94E1-C2D29E4EF92D}" type="pres">
      <dgm:prSet presAssocID="{C64799BD-1533-4B02-9C9F-A665162FD8AF}" presName="root2" presStyleCnt="0"/>
      <dgm:spPr/>
    </dgm:pt>
    <dgm:pt modelId="{4A4C44DE-B1E8-4E02-9CE2-89B30A834B53}" type="pres">
      <dgm:prSet presAssocID="{C64799BD-1533-4B02-9C9F-A665162FD8AF}" presName="LevelTwoTextNode" presStyleLbl="node3" presStyleIdx="2" presStyleCnt="6">
        <dgm:presLayoutVars>
          <dgm:chPref val="3"/>
        </dgm:presLayoutVars>
      </dgm:prSet>
      <dgm:spPr/>
    </dgm:pt>
    <dgm:pt modelId="{F67A1838-3D1F-45F0-8DE1-923E449F13EB}" type="pres">
      <dgm:prSet presAssocID="{C64799BD-1533-4B02-9C9F-A665162FD8AF}" presName="level3hierChild" presStyleCnt="0"/>
      <dgm:spPr/>
    </dgm:pt>
    <dgm:pt modelId="{949D088B-7F28-4F8A-B17C-352AE026C845}" type="pres">
      <dgm:prSet presAssocID="{B0CBF4ED-9B7C-44F6-979E-CF33B5C8DB9B}" presName="conn2-1" presStyleLbl="parChTrans1D3" presStyleIdx="3" presStyleCnt="6"/>
      <dgm:spPr/>
    </dgm:pt>
    <dgm:pt modelId="{C23C469D-2E12-4344-B97D-B002509FFEF0}" type="pres">
      <dgm:prSet presAssocID="{B0CBF4ED-9B7C-44F6-979E-CF33B5C8DB9B}" presName="connTx" presStyleLbl="parChTrans1D3" presStyleIdx="3" presStyleCnt="6"/>
      <dgm:spPr/>
    </dgm:pt>
    <dgm:pt modelId="{FBE56727-A975-449C-B3C6-AB052DC3FFB9}" type="pres">
      <dgm:prSet presAssocID="{2F8166C6-B1D5-43A2-AA2E-E0F4A474186F}" presName="root2" presStyleCnt="0"/>
      <dgm:spPr/>
    </dgm:pt>
    <dgm:pt modelId="{DAE5C4D5-3CF4-4808-9E35-39AEC68FF2F7}" type="pres">
      <dgm:prSet presAssocID="{2F8166C6-B1D5-43A2-AA2E-E0F4A474186F}" presName="LevelTwoTextNode" presStyleLbl="node3" presStyleIdx="3" presStyleCnt="6">
        <dgm:presLayoutVars>
          <dgm:chPref val="3"/>
        </dgm:presLayoutVars>
      </dgm:prSet>
      <dgm:spPr/>
    </dgm:pt>
    <dgm:pt modelId="{A9C4051D-0EF8-4662-B14B-C0B3FADA15DB}" type="pres">
      <dgm:prSet presAssocID="{2F8166C6-B1D5-43A2-AA2E-E0F4A474186F}" presName="level3hierChild" presStyleCnt="0"/>
      <dgm:spPr/>
    </dgm:pt>
    <dgm:pt modelId="{2D5B66A4-C345-4F97-9CEB-BDCFF403E3FD}" type="pres">
      <dgm:prSet presAssocID="{90F2A142-7744-4ACD-803F-0A5BED0289EC}" presName="conn2-1" presStyleLbl="parChTrans1D2" presStyleIdx="2" presStyleCnt="3"/>
      <dgm:spPr/>
    </dgm:pt>
    <dgm:pt modelId="{FBBC071C-8D2C-4D35-893C-C7E9CAFD7739}" type="pres">
      <dgm:prSet presAssocID="{90F2A142-7744-4ACD-803F-0A5BED0289EC}" presName="connTx" presStyleLbl="parChTrans1D2" presStyleIdx="2" presStyleCnt="3"/>
      <dgm:spPr/>
    </dgm:pt>
    <dgm:pt modelId="{32B28372-8DCF-4195-9454-965759254336}" type="pres">
      <dgm:prSet presAssocID="{FA87AB6B-47A0-4EDE-B665-97ECAFF14ABD}" presName="root2" presStyleCnt="0"/>
      <dgm:spPr/>
    </dgm:pt>
    <dgm:pt modelId="{26FA52ED-9EB9-42F7-B0EC-B293802E2B01}" type="pres">
      <dgm:prSet presAssocID="{FA87AB6B-47A0-4EDE-B665-97ECAFF14ABD}" presName="LevelTwoTextNode" presStyleLbl="node2" presStyleIdx="2" presStyleCnt="3">
        <dgm:presLayoutVars>
          <dgm:chPref val="3"/>
        </dgm:presLayoutVars>
      </dgm:prSet>
      <dgm:spPr/>
    </dgm:pt>
    <dgm:pt modelId="{AFE0D364-3CA4-4734-B3D2-C2FA896F113A}" type="pres">
      <dgm:prSet presAssocID="{FA87AB6B-47A0-4EDE-B665-97ECAFF14ABD}" presName="level3hierChild" presStyleCnt="0"/>
      <dgm:spPr/>
    </dgm:pt>
    <dgm:pt modelId="{D4DB4F9F-AA7F-4607-8D58-34626871882F}" type="pres">
      <dgm:prSet presAssocID="{F08CBF45-84B9-4A3D-9C55-7837CB206979}" presName="conn2-1" presStyleLbl="parChTrans1D3" presStyleIdx="4" presStyleCnt="6"/>
      <dgm:spPr/>
    </dgm:pt>
    <dgm:pt modelId="{5EA77223-2476-4CAC-B36D-4BA7DA41091A}" type="pres">
      <dgm:prSet presAssocID="{F08CBF45-84B9-4A3D-9C55-7837CB206979}" presName="connTx" presStyleLbl="parChTrans1D3" presStyleIdx="4" presStyleCnt="6"/>
      <dgm:spPr/>
    </dgm:pt>
    <dgm:pt modelId="{5FA299D5-F875-4A0D-A6D9-D314DA88C208}" type="pres">
      <dgm:prSet presAssocID="{3FB9DEED-7215-48D2-928D-CC1A21385219}" presName="root2" presStyleCnt="0"/>
      <dgm:spPr/>
    </dgm:pt>
    <dgm:pt modelId="{933EAD82-B975-49D9-AE3F-8692FEA64468}" type="pres">
      <dgm:prSet presAssocID="{3FB9DEED-7215-48D2-928D-CC1A21385219}" presName="LevelTwoTextNode" presStyleLbl="node3" presStyleIdx="4" presStyleCnt="6">
        <dgm:presLayoutVars>
          <dgm:chPref val="3"/>
        </dgm:presLayoutVars>
      </dgm:prSet>
      <dgm:spPr/>
    </dgm:pt>
    <dgm:pt modelId="{559DB637-B7D8-4D6C-8715-4DFD43D229AF}" type="pres">
      <dgm:prSet presAssocID="{3FB9DEED-7215-48D2-928D-CC1A21385219}" presName="level3hierChild" presStyleCnt="0"/>
      <dgm:spPr/>
    </dgm:pt>
    <dgm:pt modelId="{4D6488DC-512A-4923-A621-DF29B75FE132}" type="pres">
      <dgm:prSet presAssocID="{95CFC457-DED9-48CF-8BDB-DC1C5FF26CE4}" presName="conn2-1" presStyleLbl="parChTrans1D3" presStyleIdx="5" presStyleCnt="6"/>
      <dgm:spPr/>
    </dgm:pt>
    <dgm:pt modelId="{F1E45DD0-CAE4-4E80-AEB6-B0642690A531}" type="pres">
      <dgm:prSet presAssocID="{95CFC457-DED9-48CF-8BDB-DC1C5FF26CE4}" presName="connTx" presStyleLbl="parChTrans1D3" presStyleIdx="5" presStyleCnt="6"/>
      <dgm:spPr/>
    </dgm:pt>
    <dgm:pt modelId="{6D305323-E094-4CCE-926F-3D4C28896BA6}" type="pres">
      <dgm:prSet presAssocID="{ED2B18EB-13D5-45C6-96A3-6C54DBFEB4F2}" presName="root2" presStyleCnt="0"/>
      <dgm:spPr/>
    </dgm:pt>
    <dgm:pt modelId="{34D61412-20F7-43B9-9C8F-F89D39B69C13}" type="pres">
      <dgm:prSet presAssocID="{ED2B18EB-13D5-45C6-96A3-6C54DBFEB4F2}" presName="LevelTwoTextNode" presStyleLbl="node3" presStyleIdx="5" presStyleCnt="6">
        <dgm:presLayoutVars>
          <dgm:chPref val="3"/>
        </dgm:presLayoutVars>
      </dgm:prSet>
      <dgm:spPr/>
    </dgm:pt>
    <dgm:pt modelId="{8B6F3A62-1E7C-41B0-9467-8604EC810259}" type="pres">
      <dgm:prSet presAssocID="{ED2B18EB-13D5-45C6-96A3-6C54DBFEB4F2}" presName="level3hierChild" presStyleCnt="0"/>
      <dgm:spPr/>
    </dgm:pt>
  </dgm:ptLst>
  <dgm:cxnLst>
    <dgm:cxn modelId="{8A35FC14-F47C-4688-8642-9AE16811F007}" type="presOf" srcId="{2470BE42-E1D8-4F16-9198-BBC98D761F73}" destId="{BD2DDB02-E8B7-4DE8-988A-27B3AD856349}" srcOrd="1" destOrd="0" presId="urn:microsoft.com/office/officeart/2005/8/layout/hierarchy2"/>
    <dgm:cxn modelId="{B1326C16-FDF3-4F82-B2CE-16406F94AE04}" srcId="{801DF888-6A96-432C-A781-6EE0157338C6}" destId="{436805A9-5353-4276-9117-E36F3151E660}" srcOrd="0" destOrd="0" parTransId="{9C9A732B-A35F-4837-A4F9-C9F5468C337B}" sibTransId="{9AF23762-D708-4F46-BD62-F86BA515D0AD}"/>
    <dgm:cxn modelId="{F7769F17-7960-4712-85E3-B82011377C24}" type="presOf" srcId="{F4688229-E7A9-423D-A22E-70695A8400B0}" destId="{EA1E7080-6B04-43D1-B2D7-ECDD2AB7714E}" srcOrd="1" destOrd="0" presId="urn:microsoft.com/office/officeart/2005/8/layout/hierarchy2"/>
    <dgm:cxn modelId="{6EABCB20-ED1F-4B19-B9FF-B8BF01DE1E61}" type="presOf" srcId="{95CFC457-DED9-48CF-8BDB-DC1C5FF26CE4}" destId="{4D6488DC-512A-4923-A621-DF29B75FE132}" srcOrd="0" destOrd="0" presId="urn:microsoft.com/office/officeart/2005/8/layout/hierarchy2"/>
    <dgm:cxn modelId="{C735DF29-2DF3-4EBA-A143-30CE1ABF5A84}" type="presOf" srcId="{8F1F0EC6-A8B0-4A3D-B5C7-37B23885C211}" destId="{3D358C62-B6E0-469E-833B-635E00814C64}" srcOrd="1" destOrd="0" presId="urn:microsoft.com/office/officeart/2005/8/layout/hierarchy2"/>
    <dgm:cxn modelId="{76DD3435-E9DC-4059-B745-3DB37661BD00}" srcId="{4EAEE27D-DEB8-4791-AAE5-2EF3FBDD70F7}" destId="{801DF888-6A96-432C-A781-6EE0157338C6}" srcOrd="0" destOrd="0" parTransId="{EF55FB80-7E0A-410B-8394-2781A38E321B}" sibTransId="{9A37FEE6-1AFF-4247-AB1F-7E99B92FB60B}"/>
    <dgm:cxn modelId="{BA897D3F-802D-4AE5-9BBF-2A8E7BD7F111}" type="presOf" srcId="{436805A9-5353-4276-9117-E36F3151E660}" destId="{201CCE6E-EF97-4C00-B955-9F74D7CE4EF3}" srcOrd="0" destOrd="0" presId="urn:microsoft.com/office/officeart/2005/8/layout/hierarchy2"/>
    <dgm:cxn modelId="{29FB0E5F-E5C5-4E8D-93BB-95422AC3411B}" srcId="{801DF888-6A96-432C-A781-6EE0157338C6}" destId="{4532D768-FB30-4E51-9B64-D93B5DEAC016}" srcOrd="1" destOrd="0" parTransId="{8F1F0EC6-A8B0-4A3D-B5C7-37B23885C211}" sibTransId="{E8ECA13C-8208-473F-8A83-2B7E3FEE7E8D}"/>
    <dgm:cxn modelId="{A1BE1C65-03FA-45B6-86EC-9D051E0CA275}" srcId="{4532D768-FB30-4E51-9B64-D93B5DEAC016}" destId="{C64799BD-1533-4B02-9C9F-A665162FD8AF}" srcOrd="0" destOrd="0" parTransId="{402A2895-3543-4937-ABFA-2BE5AEDB1223}" sibTransId="{35246026-E9B7-4378-BDC2-BE6CBADEC34B}"/>
    <dgm:cxn modelId="{6D569567-FF6C-4D91-8457-0413C5C934B6}" type="presOf" srcId="{2F8166C6-B1D5-43A2-AA2E-E0F4A474186F}" destId="{DAE5C4D5-3CF4-4808-9E35-39AEC68FF2F7}" srcOrd="0" destOrd="0" presId="urn:microsoft.com/office/officeart/2005/8/layout/hierarchy2"/>
    <dgm:cxn modelId="{50343B6B-E690-483C-9CC4-AF34C27B22B4}" type="presOf" srcId="{402A2895-3543-4937-ABFA-2BE5AEDB1223}" destId="{37A76DF8-6DD7-462A-8EEC-977A1DE9D45F}" srcOrd="0" destOrd="0" presId="urn:microsoft.com/office/officeart/2005/8/layout/hierarchy2"/>
    <dgm:cxn modelId="{89A1D54C-02D9-424F-BEC2-52022A0E6837}" type="presOf" srcId="{F08CBF45-84B9-4A3D-9C55-7837CB206979}" destId="{5EA77223-2476-4CAC-B36D-4BA7DA41091A}" srcOrd="1" destOrd="0" presId="urn:microsoft.com/office/officeart/2005/8/layout/hierarchy2"/>
    <dgm:cxn modelId="{5D51A97E-4079-44A5-9027-6571BF199D8C}" type="presOf" srcId="{C64799BD-1533-4B02-9C9F-A665162FD8AF}" destId="{4A4C44DE-B1E8-4E02-9CE2-89B30A834B53}" srcOrd="0" destOrd="0" presId="urn:microsoft.com/office/officeart/2005/8/layout/hierarchy2"/>
    <dgm:cxn modelId="{042DDB7F-339A-417C-910A-F1B07898597B}" type="presOf" srcId="{801DF888-6A96-432C-A781-6EE0157338C6}" destId="{DB4E4DC7-4EC9-402B-8E38-8D81DD47E26B}" srcOrd="0" destOrd="0" presId="urn:microsoft.com/office/officeart/2005/8/layout/hierarchy2"/>
    <dgm:cxn modelId="{7F48EB83-BAA3-40D7-9788-0627C6E52B78}" type="presOf" srcId="{F08CBF45-84B9-4A3D-9C55-7837CB206979}" destId="{D4DB4F9F-AA7F-4607-8D58-34626871882F}" srcOrd="0" destOrd="0" presId="urn:microsoft.com/office/officeart/2005/8/layout/hierarchy2"/>
    <dgm:cxn modelId="{FB826B86-15A1-4ACA-B7FA-A69EBF964FFB}" type="presOf" srcId="{2470BE42-E1D8-4F16-9198-BBC98D761F73}" destId="{2A8EBB47-939D-4987-AB81-97B410C1839C}" srcOrd="0" destOrd="0" presId="urn:microsoft.com/office/officeart/2005/8/layout/hierarchy2"/>
    <dgm:cxn modelId="{06F8A487-E472-4A5A-A586-6950CC970E72}" srcId="{FA87AB6B-47A0-4EDE-B665-97ECAFF14ABD}" destId="{3FB9DEED-7215-48D2-928D-CC1A21385219}" srcOrd="0" destOrd="0" parTransId="{F08CBF45-84B9-4A3D-9C55-7837CB206979}" sibTransId="{8B0AB59A-FDC9-4D2D-B8CF-09D6FBBA5E2F}"/>
    <dgm:cxn modelId="{A791A68A-F210-4838-B6BD-5BA994ED61CE}" type="presOf" srcId="{4532D768-FB30-4E51-9B64-D93B5DEAC016}" destId="{55F99C07-C47C-4AB0-B2D3-396063411770}" srcOrd="0" destOrd="0" presId="urn:microsoft.com/office/officeart/2005/8/layout/hierarchy2"/>
    <dgm:cxn modelId="{A9054C8F-7A5A-489E-B010-B156A9AAA41C}" srcId="{436805A9-5353-4276-9117-E36F3151E660}" destId="{6C5727E9-FB1A-4023-9335-A466F8EE20C6}" srcOrd="0" destOrd="0" parTransId="{F4688229-E7A9-423D-A22E-70695A8400B0}" sibTransId="{15456C8F-75B9-42E8-BA0E-10687B94D66A}"/>
    <dgm:cxn modelId="{90BADA94-F60E-45FF-A863-37908ACD9570}" type="presOf" srcId="{FA87AB6B-47A0-4EDE-B665-97ECAFF14ABD}" destId="{26FA52ED-9EB9-42F7-B0EC-B293802E2B01}" srcOrd="0" destOrd="0" presId="urn:microsoft.com/office/officeart/2005/8/layout/hierarchy2"/>
    <dgm:cxn modelId="{D24A4A99-07E8-4D10-B527-67CDEA6F14E4}" type="presOf" srcId="{6C5727E9-FB1A-4023-9335-A466F8EE20C6}" destId="{A7C65E76-B2D2-476A-B4ED-8B238ED11CBB}" srcOrd="0" destOrd="0" presId="urn:microsoft.com/office/officeart/2005/8/layout/hierarchy2"/>
    <dgm:cxn modelId="{2D616DA0-B869-4AB3-B0D3-F7A38BF68D4E}" type="presOf" srcId="{4EAEE27D-DEB8-4791-AAE5-2EF3FBDD70F7}" destId="{C62CE35A-8E46-4215-A5CB-9AB10537238B}" srcOrd="0" destOrd="0" presId="urn:microsoft.com/office/officeart/2005/8/layout/hierarchy2"/>
    <dgm:cxn modelId="{A528BCA7-EEC7-4631-B646-4C1358B39EC2}" type="presOf" srcId="{402A2895-3543-4937-ABFA-2BE5AEDB1223}" destId="{D00E77CF-AA72-47BC-8BB8-9BE0F458EB2C}" srcOrd="1" destOrd="0" presId="urn:microsoft.com/office/officeart/2005/8/layout/hierarchy2"/>
    <dgm:cxn modelId="{232224B0-F3E2-444C-BA08-D596B763120A}" type="presOf" srcId="{90F2A142-7744-4ACD-803F-0A5BED0289EC}" destId="{2D5B66A4-C345-4F97-9CEB-BDCFF403E3FD}" srcOrd="0" destOrd="0" presId="urn:microsoft.com/office/officeart/2005/8/layout/hierarchy2"/>
    <dgm:cxn modelId="{AA80D6B1-9964-4EA2-9B87-64BD7AE79256}" srcId="{4532D768-FB30-4E51-9B64-D93B5DEAC016}" destId="{2F8166C6-B1D5-43A2-AA2E-E0F4A474186F}" srcOrd="1" destOrd="0" parTransId="{B0CBF4ED-9B7C-44F6-979E-CF33B5C8DB9B}" sibTransId="{7F78918B-DA1A-4F76-8B32-8531E06378DE}"/>
    <dgm:cxn modelId="{9D0C4FB9-76DA-484D-8425-92BD9122F306}" srcId="{FA87AB6B-47A0-4EDE-B665-97ECAFF14ABD}" destId="{ED2B18EB-13D5-45C6-96A3-6C54DBFEB4F2}" srcOrd="1" destOrd="0" parTransId="{95CFC457-DED9-48CF-8BDB-DC1C5FF26CE4}" sibTransId="{FF8D6904-E11D-4630-92E6-B1DCDCF986AC}"/>
    <dgm:cxn modelId="{0A9E5ACC-8A84-4C1E-ADAF-A2EAD01C3691}" type="presOf" srcId="{95CFC457-DED9-48CF-8BDB-DC1C5FF26CE4}" destId="{F1E45DD0-CAE4-4E80-AEB6-B0642690A531}" srcOrd="1" destOrd="0" presId="urn:microsoft.com/office/officeart/2005/8/layout/hierarchy2"/>
    <dgm:cxn modelId="{0BBFCBCF-48E7-4905-940C-0EC6BC5E17E7}" type="presOf" srcId="{9C9A732B-A35F-4837-A4F9-C9F5468C337B}" destId="{CE3D4C17-649F-4CDB-802F-792DD053D466}" srcOrd="1" destOrd="0" presId="urn:microsoft.com/office/officeart/2005/8/layout/hierarchy2"/>
    <dgm:cxn modelId="{BC5627D2-9AFF-4459-90A0-64B7AD4C38D2}" type="presOf" srcId="{3FB9DEED-7215-48D2-928D-CC1A21385219}" destId="{933EAD82-B975-49D9-AE3F-8692FEA64468}" srcOrd="0" destOrd="0" presId="urn:microsoft.com/office/officeart/2005/8/layout/hierarchy2"/>
    <dgm:cxn modelId="{3D19F1D4-612C-468D-B496-3240689F51D7}" type="presOf" srcId="{ED2B18EB-13D5-45C6-96A3-6C54DBFEB4F2}" destId="{34D61412-20F7-43B9-9C8F-F89D39B69C13}" srcOrd="0" destOrd="0" presId="urn:microsoft.com/office/officeart/2005/8/layout/hierarchy2"/>
    <dgm:cxn modelId="{B01C94D8-DAAC-4369-A3F4-4CFC7A1972EA}" type="presOf" srcId="{B0CBF4ED-9B7C-44F6-979E-CF33B5C8DB9B}" destId="{C23C469D-2E12-4344-B97D-B002509FFEF0}" srcOrd="1" destOrd="0" presId="urn:microsoft.com/office/officeart/2005/8/layout/hierarchy2"/>
    <dgm:cxn modelId="{3759D1DA-1513-4B55-A7C7-683D5ED9F526}" srcId="{801DF888-6A96-432C-A781-6EE0157338C6}" destId="{FA87AB6B-47A0-4EDE-B665-97ECAFF14ABD}" srcOrd="2" destOrd="0" parTransId="{90F2A142-7744-4ACD-803F-0A5BED0289EC}" sibTransId="{1B7ED1FD-0471-4F7A-8F23-AF52F04E0D31}"/>
    <dgm:cxn modelId="{900C85E7-DA27-4E43-9322-BDA21B4BB80B}" type="presOf" srcId="{B0CBF4ED-9B7C-44F6-979E-CF33B5C8DB9B}" destId="{949D088B-7F28-4F8A-B17C-352AE026C845}" srcOrd="0" destOrd="0" presId="urn:microsoft.com/office/officeart/2005/8/layout/hierarchy2"/>
    <dgm:cxn modelId="{A1A549EA-671A-4B97-936B-23BF6AB62210}" type="presOf" srcId="{9C9A732B-A35F-4837-A4F9-C9F5468C337B}" destId="{A26EA5E2-1FCE-44A6-A9B8-766194D0536A}" srcOrd="0" destOrd="0" presId="urn:microsoft.com/office/officeart/2005/8/layout/hierarchy2"/>
    <dgm:cxn modelId="{37EB1DF7-A2BB-48FE-98C2-F97165B4EC74}" type="presOf" srcId="{F4688229-E7A9-423D-A22E-70695A8400B0}" destId="{CBF9CDB5-A844-41F5-BF4E-7E4A74112E31}" srcOrd="0" destOrd="0" presId="urn:microsoft.com/office/officeart/2005/8/layout/hierarchy2"/>
    <dgm:cxn modelId="{FC3DE3F9-11FF-4137-B023-8A1E04B4D768}" srcId="{436805A9-5353-4276-9117-E36F3151E660}" destId="{FAA19769-FBF1-4362-8C26-17F34DA3ACDB}" srcOrd="1" destOrd="0" parTransId="{2470BE42-E1D8-4F16-9198-BBC98D761F73}" sibTransId="{B591A04F-B3FB-4B95-984D-B496C2B651F3}"/>
    <dgm:cxn modelId="{D9EDCFFA-8874-4F0B-B559-58DF99678085}" type="presOf" srcId="{90F2A142-7744-4ACD-803F-0A5BED0289EC}" destId="{FBBC071C-8D2C-4D35-893C-C7E9CAFD7739}" srcOrd="1" destOrd="0" presId="urn:microsoft.com/office/officeart/2005/8/layout/hierarchy2"/>
    <dgm:cxn modelId="{DC2711FE-6F61-4106-8DE8-E0F86C996BF1}" type="presOf" srcId="{FAA19769-FBF1-4362-8C26-17F34DA3ACDB}" destId="{B00B1196-4192-4983-B4E4-DF0ED6BF8E4D}" srcOrd="0" destOrd="0" presId="urn:microsoft.com/office/officeart/2005/8/layout/hierarchy2"/>
    <dgm:cxn modelId="{B082C1FF-4651-42CE-9728-7F8D72BC8506}" type="presOf" srcId="{8F1F0EC6-A8B0-4A3D-B5C7-37B23885C211}" destId="{5B400E87-3AAF-45E3-9CEB-79C269738EB9}" srcOrd="0" destOrd="0" presId="urn:microsoft.com/office/officeart/2005/8/layout/hierarchy2"/>
    <dgm:cxn modelId="{C67FC1BF-5E7B-4C0E-AF89-ED31C8976166}" type="presParOf" srcId="{C62CE35A-8E46-4215-A5CB-9AB10537238B}" destId="{2C3D3EDB-C773-410A-B1EC-4902CA339D44}" srcOrd="0" destOrd="0" presId="urn:microsoft.com/office/officeart/2005/8/layout/hierarchy2"/>
    <dgm:cxn modelId="{5A8573DB-DCC8-4ABB-87A5-39CE18E40155}" type="presParOf" srcId="{2C3D3EDB-C773-410A-B1EC-4902CA339D44}" destId="{DB4E4DC7-4EC9-402B-8E38-8D81DD47E26B}" srcOrd="0" destOrd="0" presId="urn:microsoft.com/office/officeart/2005/8/layout/hierarchy2"/>
    <dgm:cxn modelId="{01F53CC9-9C2A-4005-A9E6-3F3F8FE653E1}" type="presParOf" srcId="{2C3D3EDB-C773-410A-B1EC-4902CA339D44}" destId="{E6B1775A-9DF8-4972-94A0-DC10947F29E2}" srcOrd="1" destOrd="0" presId="urn:microsoft.com/office/officeart/2005/8/layout/hierarchy2"/>
    <dgm:cxn modelId="{0B023757-B071-4BB3-B7E6-85C331C965BA}" type="presParOf" srcId="{E6B1775A-9DF8-4972-94A0-DC10947F29E2}" destId="{A26EA5E2-1FCE-44A6-A9B8-766194D0536A}" srcOrd="0" destOrd="0" presId="urn:microsoft.com/office/officeart/2005/8/layout/hierarchy2"/>
    <dgm:cxn modelId="{CFD2809C-AC42-4588-BB08-32867ED3C732}" type="presParOf" srcId="{A26EA5E2-1FCE-44A6-A9B8-766194D0536A}" destId="{CE3D4C17-649F-4CDB-802F-792DD053D466}" srcOrd="0" destOrd="0" presId="urn:microsoft.com/office/officeart/2005/8/layout/hierarchy2"/>
    <dgm:cxn modelId="{EA067028-353F-47EC-AD84-2D937D093E30}" type="presParOf" srcId="{E6B1775A-9DF8-4972-94A0-DC10947F29E2}" destId="{009B1CB4-8A61-4132-A6B7-5CC2C7D03C75}" srcOrd="1" destOrd="0" presId="urn:microsoft.com/office/officeart/2005/8/layout/hierarchy2"/>
    <dgm:cxn modelId="{783CB934-7880-4FB6-8C1E-915CDD1CD259}" type="presParOf" srcId="{009B1CB4-8A61-4132-A6B7-5CC2C7D03C75}" destId="{201CCE6E-EF97-4C00-B955-9F74D7CE4EF3}" srcOrd="0" destOrd="0" presId="urn:microsoft.com/office/officeart/2005/8/layout/hierarchy2"/>
    <dgm:cxn modelId="{0A997989-8B48-4C7A-95A7-C078B5F3D318}" type="presParOf" srcId="{009B1CB4-8A61-4132-A6B7-5CC2C7D03C75}" destId="{26069697-8085-4D6B-B70E-0BBCA9CEDA32}" srcOrd="1" destOrd="0" presId="urn:microsoft.com/office/officeart/2005/8/layout/hierarchy2"/>
    <dgm:cxn modelId="{1A31ED2C-800C-4272-B27C-071EC2270041}" type="presParOf" srcId="{26069697-8085-4D6B-B70E-0BBCA9CEDA32}" destId="{CBF9CDB5-A844-41F5-BF4E-7E4A74112E31}" srcOrd="0" destOrd="0" presId="urn:microsoft.com/office/officeart/2005/8/layout/hierarchy2"/>
    <dgm:cxn modelId="{F484708D-A574-4045-B20D-FB14AEFD5B73}" type="presParOf" srcId="{CBF9CDB5-A844-41F5-BF4E-7E4A74112E31}" destId="{EA1E7080-6B04-43D1-B2D7-ECDD2AB7714E}" srcOrd="0" destOrd="0" presId="urn:microsoft.com/office/officeart/2005/8/layout/hierarchy2"/>
    <dgm:cxn modelId="{C74AEF6C-B860-4C86-96BD-C37BA1C4A2C1}" type="presParOf" srcId="{26069697-8085-4D6B-B70E-0BBCA9CEDA32}" destId="{711EB2BF-0D4E-4346-90CE-7EC1B73877DD}" srcOrd="1" destOrd="0" presId="urn:microsoft.com/office/officeart/2005/8/layout/hierarchy2"/>
    <dgm:cxn modelId="{2AA9819E-FC9D-4F9B-A586-D3CED0206234}" type="presParOf" srcId="{711EB2BF-0D4E-4346-90CE-7EC1B73877DD}" destId="{A7C65E76-B2D2-476A-B4ED-8B238ED11CBB}" srcOrd="0" destOrd="0" presId="urn:microsoft.com/office/officeart/2005/8/layout/hierarchy2"/>
    <dgm:cxn modelId="{B2DAD7E6-1EF6-4740-B74E-928891F64F7E}" type="presParOf" srcId="{711EB2BF-0D4E-4346-90CE-7EC1B73877DD}" destId="{6B70D532-8B20-42F9-AF1B-A4D0E8BD687A}" srcOrd="1" destOrd="0" presId="urn:microsoft.com/office/officeart/2005/8/layout/hierarchy2"/>
    <dgm:cxn modelId="{F26E462E-5A90-4A6E-B653-98149D9614A7}" type="presParOf" srcId="{26069697-8085-4D6B-B70E-0BBCA9CEDA32}" destId="{2A8EBB47-939D-4987-AB81-97B410C1839C}" srcOrd="2" destOrd="0" presId="urn:microsoft.com/office/officeart/2005/8/layout/hierarchy2"/>
    <dgm:cxn modelId="{F0C48B62-D676-4735-A36D-B3D6BB6A9349}" type="presParOf" srcId="{2A8EBB47-939D-4987-AB81-97B410C1839C}" destId="{BD2DDB02-E8B7-4DE8-988A-27B3AD856349}" srcOrd="0" destOrd="0" presId="urn:microsoft.com/office/officeart/2005/8/layout/hierarchy2"/>
    <dgm:cxn modelId="{8F985B4D-D942-4BE3-B0F0-1B55479668C6}" type="presParOf" srcId="{26069697-8085-4D6B-B70E-0BBCA9CEDA32}" destId="{4072E0B3-4F07-4072-8491-F2D5B3300CF1}" srcOrd="3" destOrd="0" presId="urn:microsoft.com/office/officeart/2005/8/layout/hierarchy2"/>
    <dgm:cxn modelId="{B818E68D-D607-4FFA-AD8A-11AF8BDFCC21}" type="presParOf" srcId="{4072E0B3-4F07-4072-8491-F2D5B3300CF1}" destId="{B00B1196-4192-4983-B4E4-DF0ED6BF8E4D}" srcOrd="0" destOrd="0" presId="urn:microsoft.com/office/officeart/2005/8/layout/hierarchy2"/>
    <dgm:cxn modelId="{E52B4EE7-FA9C-4405-A755-3FCA751824DE}" type="presParOf" srcId="{4072E0B3-4F07-4072-8491-F2D5B3300CF1}" destId="{A9FF8E3C-5E3B-43CD-8BCF-FDBDD8E7179D}" srcOrd="1" destOrd="0" presId="urn:microsoft.com/office/officeart/2005/8/layout/hierarchy2"/>
    <dgm:cxn modelId="{CC4A2C28-3D96-4889-BDCB-A7164F261055}" type="presParOf" srcId="{E6B1775A-9DF8-4972-94A0-DC10947F29E2}" destId="{5B400E87-3AAF-45E3-9CEB-79C269738EB9}" srcOrd="2" destOrd="0" presId="urn:microsoft.com/office/officeart/2005/8/layout/hierarchy2"/>
    <dgm:cxn modelId="{DBBCB3C5-066A-4C99-82DF-57FE4D196A17}" type="presParOf" srcId="{5B400E87-3AAF-45E3-9CEB-79C269738EB9}" destId="{3D358C62-B6E0-469E-833B-635E00814C64}" srcOrd="0" destOrd="0" presId="urn:microsoft.com/office/officeart/2005/8/layout/hierarchy2"/>
    <dgm:cxn modelId="{B7F46E6E-0F2E-414C-9A13-F7892D5DE1DD}" type="presParOf" srcId="{E6B1775A-9DF8-4972-94A0-DC10947F29E2}" destId="{1E2CE9F3-A105-4465-B004-FC586EEE8579}" srcOrd="3" destOrd="0" presId="urn:microsoft.com/office/officeart/2005/8/layout/hierarchy2"/>
    <dgm:cxn modelId="{AE132B2E-031B-4322-96AD-287BC8957C18}" type="presParOf" srcId="{1E2CE9F3-A105-4465-B004-FC586EEE8579}" destId="{55F99C07-C47C-4AB0-B2D3-396063411770}" srcOrd="0" destOrd="0" presId="urn:microsoft.com/office/officeart/2005/8/layout/hierarchy2"/>
    <dgm:cxn modelId="{8D17D2E0-5CD3-477D-9F83-7D33FF121321}" type="presParOf" srcId="{1E2CE9F3-A105-4465-B004-FC586EEE8579}" destId="{E0FC7D95-5540-4E2A-9366-3213FC9F9FC4}" srcOrd="1" destOrd="0" presId="urn:microsoft.com/office/officeart/2005/8/layout/hierarchy2"/>
    <dgm:cxn modelId="{97995A23-5107-4B09-B877-9BE20653CB2C}" type="presParOf" srcId="{E0FC7D95-5540-4E2A-9366-3213FC9F9FC4}" destId="{37A76DF8-6DD7-462A-8EEC-977A1DE9D45F}" srcOrd="0" destOrd="0" presId="urn:microsoft.com/office/officeart/2005/8/layout/hierarchy2"/>
    <dgm:cxn modelId="{81523395-4E2D-49CA-906E-B37559158CA2}" type="presParOf" srcId="{37A76DF8-6DD7-462A-8EEC-977A1DE9D45F}" destId="{D00E77CF-AA72-47BC-8BB8-9BE0F458EB2C}" srcOrd="0" destOrd="0" presId="urn:microsoft.com/office/officeart/2005/8/layout/hierarchy2"/>
    <dgm:cxn modelId="{1AA292FC-F2FC-4277-ABDC-2E72BC89BDF0}" type="presParOf" srcId="{E0FC7D95-5540-4E2A-9366-3213FC9F9FC4}" destId="{6AE3DE5F-881F-4A2A-94E1-C2D29E4EF92D}" srcOrd="1" destOrd="0" presId="urn:microsoft.com/office/officeart/2005/8/layout/hierarchy2"/>
    <dgm:cxn modelId="{D7697F55-5327-44E0-8D98-420AD423B60F}" type="presParOf" srcId="{6AE3DE5F-881F-4A2A-94E1-C2D29E4EF92D}" destId="{4A4C44DE-B1E8-4E02-9CE2-89B30A834B53}" srcOrd="0" destOrd="0" presId="urn:microsoft.com/office/officeart/2005/8/layout/hierarchy2"/>
    <dgm:cxn modelId="{8986596F-1BE6-4063-BC7C-ABA8CE32174A}" type="presParOf" srcId="{6AE3DE5F-881F-4A2A-94E1-C2D29E4EF92D}" destId="{F67A1838-3D1F-45F0-8DE1-923E449F13EB}" srcOrd="1" destOrd="0" presId="urn:microsoft.com/office/officeart/2005/8/layout/hierarchy2"/>
    <dgm:cxn modelId="{04C41553-F24E-4011-982D-D115EBD76E99}" type="presParOf" srcId="{E0FC7D95-5540-4E2A-9366-3213FC9F9FC4}" destId="{949D088B-7F28-4F8A-B17C-352AE026C845}" srcOrd="2" destOrd="0" presId="urn:microsoft.com/office/officeart/2005/8/layout/hierarchy2"/>
    <dgm:cxn modelId="{11640FA2-9A5F-4E00-9710-EAD770F42FFA}" type="presParOf" srcId="{949D088B-7F28-4F8A-B17C-352AE026C845}" destId="{C23C469D-2E12-4344-B97D-B002509FFEF0}" srcOrd="0" destOrd="0" presId="urn:microsoft.com/office/officeart/2005/8/layout/hierarchy2"/>
    <dgm:cxn modelId="{3E1568D4-504D-4847-89B1-A6CC42460BBB}" type="presParOf" srcId="{E0FC7D95-5540-4E2A-9366-3213FC9F9FC4}" destId="{FBE56727-A975-449C-B3C6-AB052DC3FFB9}" srcOrd="3" destOrd="0" presId="urn:microsoft.com/office/officeart/2005/8/layout/hierarchy2"/>
    <dgm:cxn modelId="{5C92F3D9-066F-43A5-BC04-3C2BE74C92C2}" type="presParOf" srcId="{FBE56727-A975-449C-B3C6-AB052DC3FFB9}" destId="{DAE5C4D5-3CF4-4808-9E35-39AEC68FF2F7}" srcOrd="0" destOrd="0" presId="urn:microsoft.com/office/officeart/2005/8/layout/hierarchy2"/>
    <dgm:cxn modelId="{182FB84B-CE32-472C-BB91-4E9584F3C751}" type="presParOf" srcId="{FBE56727-A975-449C-B3C6-AB052DC3FFB9}" destId="{A9C4051D-0EF8-4662-B14B-C0B3FADA15DB}" srcOrd="1" destOrd="0" presId="urn:microsoft.com/office/officeart/2005/8/layout/hierarchy2"/>
    <dgm:cxn modelId="{F9FA769D-E095-4486-84CF-4179B49C5A08}" type="presParOf" srcId="{E6B1775A-9DF8-4972-94A0-DC10947F29E2}" destId="{2D5B66A4-C345-4F97-9CEB-BDCFF403E3FD}" srcOrd="4" destOrd="0" presId="urn:microsoft.com/office/officeart/2005/8/layout/hierarchy2"/>
    <dgm:cxn modelId="{70927A19-367B-4F20-9B70-231A4C9A1609}" type="presParOf" srcId="{2D5B66A4-C345-4F97-9CEB-BDCFF403E3FD}" destId="{FBBC071C-8D2C-4D35-893C-C7E9CAFD7739}" srcOrd="0" destOrd="0" presId="urn:microsoft.com/office/officeart/2005/8/layout/hierarchy2"/>
    <dgm:cxn modelId="{837FD2DF-F49C-482E-95EA-C8090835ADB9}" type="presParOf" srcId="{E6B1775A-9DF8-4972-94A0-DC10947F29E2}" destId="{32B28372-8DCF-4195-9454-965759254336}" srcOrd="5" destOrd="0" presId="urn:microsoft.com/office/officeart/2005/8/layout/hierarchy2"/>
    <dgm:cxn modelId="{1795177E-3798-4F04-9181-F074F53A27C5}" type="presParOf" srcId="{32B28372-8DCF-4195-9454-965759254336}" destId="{26FA52ED-9EB9-42F7-B0EC-B293802E2B01}" srcOrd="0" destOrd="0" presId="urn:microsoft.com/office/officeart/2005/8/layout/hierarchy2"/>
    <dgm:cxn modelId="{5D188175-DF33-49C8-839D-1F16E773B21D}" type="presParOf" srcId="{32B28372-8DCF-4195-9454-965759254336}" destId="{AFE0D364-3CA4-4734-B3D2-C2FA896F113A}" srcOrd="1" destOrd="0" presId="urn:microsoft.com/office/officeart/2005/8/layout/hierarchy2"/>
    <dgm:cxn modelId="{2A60F090-6F0E-4F97-9740-8C3E92233D88}" type="presParOf" srcId="{AFE0D364-3CA4-4734-B3D2-C2FA896F113A}" destId="{D4DB4F9F-AA7F-4607-8D58-34626871882F}" srcOrd="0" destOrd="0" presId="urn:microsoft.com/office/officeart/2005/8/layout/hierarchy2"/>
    <dgm:cxn modelId="{894A8E9D-83A8-4B87-8AE8-2678253E597F}" type="presParOf" srcId="{D4DB4F9F-AA7F-4607-8D58-34626871882F}" destId="{5EA77223-2476-4CAC-B36D-4BA7DA41091A}" srcOrd="0" destOrd="0" presId="urn:microsoft.com/office/officeart/2005/8/layout/hierarchy2"/>
    <dgm:cxn modelId="{ADF1E4A4-3EE5-44F7-9113-A92514A30CDC}" type="presParOf" srcId="{AFE0D364-3CA4-4734-B3D2-C2FA896F113A}" destId="{5FA299D5-F875-4A0D-A6D9-D314DA88C208}" srcOrd="1" destOrd="0" presId="urn:microsoft.com/office/officeart/2005/8/layout/hierarchy2"/>
    <dgm:cxn modelId="{B3A3E770-B375-4DAB-8D8C-F986D64288C5}" type="presParOf" srcId="{5FA299D5-F875-4A0D-A6D9-D314DA88C208}" destId="{933EAD82-B975-49D9-AE3F-8692FEA64468}" srcOrd="0" destOrd="0" presId="urn:microsoft.com/office/officeart/2005/8/layout/hierarchy2"/>
    <dgm:cxn modelId="{93E5468F-6787-4C6E-929B-16C9A5FB817B}" type="presParOf" srcId="{5FA299D5-F875-4A0D-A6D9-D314DA88C208}" destId="{559DB637-B7D8-4D6C-8715-4DFD43D229AF}" srcOrd="1" destOrd="0" presId="urn:microsoft.com/office/officeart/2005/8/layout/hierarchy2"/>
    <dgm:cxn modelId="{EAB0B04B-1F8B-4A26-867D-AE837C00EA1A}" type="presParOf" srcId="{AFE0D364-3CA4-4734-B3D2-C2FA896F113A}" destId="{4D6488DC-512A-4923-A621-DF29B75FE132}" srcOrd="2" destOrd="0" presId="urn:microsoft.com/office/officeart/2005/8/layout/hierarchy2"/>
    <dgm:cxn modelId="{CA5A5B3D-705F-4BC2-A81B-24C1F7469E59}" type="presParOf" srcId="{4D6488DC-512A-4923-A621-DF29B75FE132}" destId="{F1E45DD0-CAE4-4E80-AEB6-B0642690A531}" srcOrd="0" destOrd="0" presId="urn:microsoft.com/office/officeart/2005/8/layout/hierarchy2"/>
    <dgm:cxn modelId="{D532D729-1C93-4695-ACD7-BAA29AEFB39A}" type="presParOf" srcId="{AFE0D364-3CA4-4734-B3D2-C2FA896F113A}" destId="{6D305323-E094-4CCE-926F-3D4C28896BA6}" srcOrd="3" destOrd="0" presId="urn:microsoft.com/office/officeart/2005/8/layout/hierarchy2"/>
    <dgm:cxn modelId="{3AE95B03-45DD-4D70-8114-15F73EAA87D2}" type="presParOf" srcId="{6D305323-E094-4CCE-926F-3D4C28896BA6}" destId="{34D61412-20F7-43B9-9C8F-F89D39B69C13}" srcOrd="0" destOrd="0" presId="urn:microsoft.com/office/officeart/2005/8/layout/hierarchy2"/>
    <dgm:cxn modelId="{A2DBB059-539E-4EE3-AF2B-DE1DD450B82D}" type="presParOf" srcId="{6D305323-E094-4CCE-926F-3D4C28896BA6}" destId="{8B6F3A62-1E7C-41B0-9467-8604EC81025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E4DC7-4EC9-402B-8E38-8D81DD47E26B}">
      <dsp:nvSpPr>
        <dsp:cNvPr id="0" name=""/>
        <dsp:cNvSpPr/>
      </dsp:nvSpPr>
      <dsp:spPr>
        <a:xfrm>
          <a:off x="557391" y="1120923"/>
          <a:ext cx="1127311" cy="6847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t>Rolverdeling authentieke samenwerking</a:t>
          </a:r>
        </a:p>
      </dsp:txBody>
      <dsp:txXfrm>
        <a:off x="577445" y="1140977"/>
        <a:ext cx="1087203" cy="644600"/>
      </dsp:txXfrm>
    </dsp:sp>
    <dsp:sp modelId="{A26EA5E2-1FCE-44A6-A9B8-766194D0536A}">
      <dsp:nvSpPr>
        <dsp:cNvPr id="0" name=""/>
        <dsp:cNvSpPr/>
      </dsp:nvSpPr>
      <dsp:spPr>
        <a:xfrm rot="17350740">
          <a:off x="1330705" y="952033"/>
          <a:ext cx="1054379" cy="26630"/>
        </a:xfrm>
        <a:custGeom>
          <a:avLst/>
          <a:gdLst/>
          <a:ahLst/>
          <a:cxnLst/>
          <a:rect l="0" t="0" r="0" b="0"/>
          <a:pathLst>
            <a:path>
              <a:moveTo>
                <a:pt x="0" y="13315"/>
              </a:moveTo>
              <a:lnTo>
                <a:pt x="1054379"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831535" y="938989"/>
        <a:ext cx="52718" cy="52718"/>
      </dsp:txXfrm>
    </dsp:sp>
    <dsp:sp modelId="{201CCE6E-EF97-4C00-B955-9F74D7CE4EF3}">
      <dsp:nvSpPr>
        <dsp:cNvPr id="0" name=""/>
        <dsp:cNvSpPr/>
      </dsp:nvSpPr>
      <dsp:spPr>
        <a:xfrm>
          <a:off x="2031087" y="250929"/>
          <a:ext cx="865963" cy="432981"/>
        </a:xfrm>
        <a:prstGeom prst="roundRect">
          <a:avLst>
            <a:gd name="adj" fmla="val 10000"/>
          </a:avLst>
        </a:prstGeom>
        <a:solidFill>
          <a:srgbClr val="0391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a:t>Werkveld partners</a:t>
          </a:r>
        </a:p>
      </dsp:txBody>
      <dsp:txXfrm>
        <a:off x="2043769" y="263611"/>
        <a:ext cx="840599" cy="407617"/>
      </dsp:txXfrm>
    </dsp:sp>
    <dsp:sp modelId="{CBF9CDB5-A844-41F5-BF4E-7E4A74112E31}">
      <dsp:nvSpPr>
        <dsp:cNvPr id="0" name=""/>
        <dsp:cNvSpPr/>
      </dsp:nvSpPr>
      <dsp:spPr>
        <a:xfrm rot="19457599">
          <a:off x="2856956" y="329622"/>
          <a:ext cx="426574" cy="26630"/>
        </a:xfrm>
        <a:custGeom>
          <a:avLst/>
          <a:gdLst/>
          <a:ahLst/>
          <a:cxnLst/>
          <a:rect l="0" t="0" r="0" b="0"/>
          <a:pathLst>
            <a:path>
              <a:moveTo>
                <a:pt x="0" y="13315"/>
              </a:moveTo>
              <a:lnTo>
                <a:pt x="426574"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059579" y="332273"/>
        <a:ext cx="21328" cy="21328"/>
      </dsp:txXfrm>
    </dsp:sp>
    <dsp:sp modelId="{A7C65E76-B2D2-476A-B4ED-8B238ED11CBB}">
      <dsp:nvSpPr>
        <dsp:cNvPr id="0" name=""/>
        <dsp:cNvSpPr/>
      </dsp:nvSpPr>
      <dsp:spPr>
        <a:xfrm>
          <a:off x="3243436" y="1964"/>
          <a:ext cx="865963" cy="432981"/>
        </a:xfrm>
        <a:prstGeom prst="roundRect">
          <a:avLst>
            <a:gd name="adj" fmla="val 10000"/>
          </a:avLst>
        </a:prstGeom>
        <a:solidFill>
          <a:srgbClr val="0391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a:t>Product owner</a:t>
          </a:r>
        </a:p>
      </dsp:txBody>
      <dsp:txXfrm>
        <a:off x="3256118" y="14646"/>
        <a:ext cx="840599" cy="407617"/>
      </dsp:txXfrm>
    </dsp:sp>
    <dsp:sp modelId="{2A8EBB47-939D-4987-AB81-97B410C1839C}">
      <dsp:nvSpPr>
        <dsp:cNvPr id="0" name=""/>
        <dsp:cNvSpPr/>
      </dsp:nvSpPr>
      <dsp:spPr>
        <a:xfrm rot="2142401">
          <a:off x="2856956" y="578586"/>
          <a:ext cx="426574" cy="26630"/>
        </a:xfrm>
        <a:custGeom>
          <a:avLst/>
          <a:gdLst/>
          <a:ahLst/>
          <a:cxnLst/>
          <a:rect l="0" t="0" r="0" b="0"/>
          <a:pathLst>
            <a:path>
              <a:moveTo>
                <a:pt x="0" y="13315"/>
              </a:moveTo>
              <a:lnTo>
                <a:pt x="426574"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059579" y="581238"/>
        <a:ext cx="21328" cy="21328"/>
      </dsp:txXfrm>
    </dsp:sp>
    <dsp:sp modelId="{B00B1196-4192-4983-B4E4-DF0ED6BF8E4D}">
      <dsp:nvSpPr>
        <dsp:cNvPr id="0" name=""/>
        <dsp:cNvSpPr/>
      </dsp:nvSpPr>
      <dsp:spPr>
        <a:xfrm>
          <a:off x="3243436" y="499893"/>
          <a:ext cx="865963" cy="432981"/>
        </a:xfrm>
        <a:prstGeom prst="roundRect">
          <a:avLst>
            <a:gd name="adj" fmla="val 10000"/>
          </a:avLst>
        </a:prstGeom>
        <a:solidFill>
          <a:srgbClr val="0391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a:t>Collega?</a:t>
          </a:r>
        </a:p>
      </dsp:txBody>
      <dsp:txXfrm>
        <a:off x="3256118" y="512575"/>
        <a:ext cx="840599" cy="407617"/>
      </dsp:txXfrm>
    </dsp:sp>
    <dsp:sp modelId="{5B400E87-3AAF-45E3-9CEB-79C269738EB9}">
      <dsp:nvSpPr>
        <dsp:cNvPr id="0" name=""/>
        <dsp:cNvSpPr/>
      </dsp:nvSpPr>
      <dsp:spPr>
        <a:xfrm>
          <a:off x="1684702" y="1449962"/>
          <a:ext cx="346385" cy="26630"/>
        </a:xfrm>
        <a:custGeom>
          <a:avLst/>
          <a:gdLst/>
          <a:ahLst/>
          <a:cxnLst/>
          <a:rect l="0" t="0" r="0" b="0"/>
          <a:pathLst>
            <a:path>
              <a:moveTo>
                <a:pt x="0" y="13315"/>
              </a:moveTo>
              <a:lnTo>
                <a:pt x="346385"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849235" y="1454618"/>
        <a:ext cx="17319" cy="17319"/>
      </dsp:txXfrm>
    </dsp:sp>
    <dsp:sp modelId="{55F99C07-C47C-4AB0-B2D3-396063411770}">
      <dsp:nvSpPr>
        <dsp:cNvPr id="0" name=""/>
        <dsp:cNvSpPr/>
      </dsp:nvSpPr>
      <dsp:spPr>
        <a:xfrm>
          <a:off x="2031087" y="1246787"/>
          <a:ext cx="865963" cy="432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a:t>Studenten</a:t>
          </a:r>
        </a:p>
      </dsp:txBody>
      <dsp:txXfrm>
        <a:off x="2043769" y="1259469"/>
        <a:ext cx="840599" cy="407617"/>
      </dsp:txXfrm>
    </dsp:sp>
    <dsp:sp modelId="{37A76DF8-6DD7-462A-8EEC-977A1DE9D45F}">
      <dsp:nvSpPr>
        <dsp:cNvPr id="0" name=""/>
        <dsp:cNvSpPr/>
      </dsp:nvSpPr>
      <dsp:spPr>
        <a:xfrm rot="19457599">
          <a:off x="2856956" y="1325480"/>
          <a:ext cx="426574" cy="26630"/>
        </a:xfrm>
        <a:custGeom>
          <a:avLst/>
          <a:gdLst/>
          <a:ahLst/>
          <a:cxnLst/>
          <a:rect l="0" t="0" r="0" b="0"/>
          <a:pathLst>
            <a:path>
              <a:moveTo>
                <a:pt x="0" y="13315"/>
              </a:moveTo>
              <a:lnTo>
                <a:pt x="426574"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059579" y="1328131"/>
        <a:ext cx="21328" cy="21328"/>
      </dsp:txXfrm>
    </dsp:sp>
    <dsp:sp modelId="{4A4C44DE-B1E8-4E02-9CE2-89B30A834B53}">
      <dsp:nvSpPr>
        <dsp:cNvPr id="0" name=""/>
        <dsp:cNvSpPr/>
      </dsp:nvSpPr>
      <dsp:spPr>
        <a:xfrm>
          <a:off x="3243436" y="997822"/>
          <a:ext cx="865963" cy="432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a:t>Mini-companies</a:t>
          </a:r>
        </a:p>
      </dsp:txBody>
      <dsp:txXfrm>
        <a:off x="3256118" y="1010504"/>
        <a:ext cx="840599" cy="407617"/>
      </dsp:txXfrm>
    </dsp:sp>
    <dsp:sp modelId="{949D088B-7F28-4F8A-B17C-352AE026C845}">
      <dsp:nvSpPr>
        <dsp:cNvPr id="0" name=""/>
        <dsp:cNvSpPr/>
      </dsp:nvSpPr>
      <dsp:spPr>
        <a:xfrm rot="2142401">
          <a:off x="2856956" y="1574444"/>
          <a:ext cx="426574" cy="26630"/>
        </a:xfrm>
        <a:custGeom>
          <a:avLst/>
          <a:gdLst/>
          <a:ahLst/>
          <a:cxnLst/>
          <a:rect l="0" t="0" r="0" b="0"/>
          <a:pathLst>
            <a:path>
              <a:moveTo>
                <a:pt x="0" y="13315"/>
              </a:moveTo>
              <a:lnTo>
                <a:pt x="426574"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059579" y="1577095"/>
        <a:ext cx="21328" cy="21328"/>
      </dsp:txXfrm>
    </dsp:sp>
    <dsp:sp modelId="{DAE5C4D5-3CF4-4808-9E35-39AEC68FF2F7}">
      <dsp:nvSpPr>
        <dsp:cNvPr id="0" name=""/>
        <dsp:cNvSpPr/>
      </dsp:nvSpPr>
      <dsp:spPr>
        <a:xfrm>
          <a:off x="3243436" y="1495751"/>
          <a:ext cx="865963" cy="432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a:t>Lerenden</a:t>
          </a:r>
        </a:p>
      </dsp:txBody>
      <dsp:txXfrm>
        <a:off x="3256118" y="1508433"/>
        <a:ext cx="840599" cy="407617"/>
      </dsp:txXfrm>
    </dsp:sp>
    <dsp:sp modelId="{2D5B66A4-C345-4F97-9CEB-BDCFF403E3FD}">
      <dsp:nvSpPr>
        <dsp:cNvPr id="0" name=""/>
        <dsp:cNvSpPr/>
      </dsp:nvSpPr>
      <dsp:spPr>
        <a:xfrm rot="4249260">
          <a:off x="1330705" y="1947891"/>
          <a:ext cx="1054379" cy="26630"/>
        </a:xfrm>
        <a:custGeom>
          <a:avLst/>
          <a:gdLst/>
          <a:ahLst/>
          <a:cxnLst/>
          <a:rect l="0" t="0" r="0" b="0"/>
          <a:pathLst>
            <a:path>
              <a:moveTo>
                <a:pt x="0" y="13315"/>
              </a:moveTo>
              <a:lnTo>
                <a:pt x="1054379"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831535" y="1934847"/>
        <a:ext cx="52718" cy="52718"/>
      </dsp:txXfrm>
    </dsp:sp>
    <dsp:sp modelId="{26FA52ED-9EB9-42F7-B0EC-B293802E2B01}">
      <dsp:nvSpPr>
        <dsp:cNvPr id="0" name=""/>
        <dsp:cNvSpPr/>
      </dsp:nvSpPr>
      <dsp:spPr>
        <a:xfrm>
          <a:off x="2031087" y="2242645"/>
          <a:ext cx="865963" cy="432981"/>
        </a:xfrm>
        <a:prstGeom prst="roundRect">
          <a:avLst>
            <a:gd name="adj" fmla="val 10000"/>
          </a:avLst>
        </a:prstGeom>
        <a:solidFill>
          <a:srgbClr val="D525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a:t>Docenten</a:t>
          </a:r>
        </a:p>
      </dsp:txBody>
      <dsp:txXfrm>
        <a:off x="2043769" y="2255327"/>
        <a:ext cx="840599" cy="407617"/>
      </dsp:txXfrm>
    </dsp:sp>
    <dsp:sp modelId="{D4DB4F9F-AA7F-4607-8D58-34626871882F}">
      <dsp:nvSpPr>
        <dsp:cNvPr id="0" name=""/>
        <dsp:cNvSpPr/>
      </dsp:nvSpPr>
      <dsp:spPr>
        <a:xfrm rot="19457599">
          <a:off x="2856956" y="2321338"/>
          <a:ext cx="426574" cy="26630"/>
        </a:xfrm>
        <a:custGeom>
          <a:avLst/>
          <a:gdLst/>
          <a:ahLst/>
          <a:cxnLst/>
          <a:rect l="0" t="0" r="0" b="0"/>
          <a:pathLst>
            <a:path>
              <a:moveTo>
                <a:pt x="0" y="13315"/>
              </a:moveTo>
              <a:lnTo>
                <a:pt x="426574"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059579" y="2323989"/>
        <a:ext cx="21328" cy="21328"/>
      </dsp:txXfrm>
    </dsp:sp>
    <dsp:sp modelId="{933EAD82-B975-49D9-AE3F-8692FEA64468}">
      <dsp:nvSpPr>
        <dsp:cNvPr id="0" name=""/>
        <dsp:cNvSpPr/>
      </dsp:nvSpPr>
      <dsp:spPr>
        <a:xfrm>
          <a:off x="3243436" y="1993680"/>
          <a:ext cx="865963" cy="432981"/>
        </a:xfrm>
        <a:prstGeom prst="roundRect">
          <a:avLst>
            <a:gd name="adj" fmla="val 10000"/>
          </a:avLst>
        </a:prstGeom>
        <a:solidFill>
          <a:srgbClr val="D525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a:t>Coordinator</a:t>
          </a:r>
        </a:p>
      </dsp:txBody>
      <dsp:txXfrm>
        <a:off x="3256118" y="2006362"/>
        <a:ext cx="840599" cy="407617"/>
      </dsp:txXfrm>
    </dsp:sp>
    <dsp:sp modelId="{4D6488DC-512A-4923-A621-DF29B75FE132}">
      <dsp:nvSpPr>
        <dsp:cNvPr id="0" name=""/>
        <dsp:cNvSpPr/>
      </dsp:nvSpPr>
      <dsp:spPr>
        <a:xfrm rot="2142401">
          <a:off x="2856956" y="2570302"/>
          <a:ext cx="426574" cy="26630"/>
        </a:xfrm>
        <a:custGeom>
          <a:avLst/>
          <a:gdLst/>
          <a:ahLst/>
          <a:cxnLst/>
          <a:rect l="0" t="0" r="0" b="0"/>
          <a:pathLst>
            <a:path>
              <a:moveTo>
                <a:pt x="0" y="13315"/>
              </a:moveTo>
              <a:lnTo>
                <a:pt x="426574"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059579" y="2572953"/>
        <a:ext cx="21328" cy="21328"/>
      </dsp:txXfrm>
    </dsp:sp>
    <dsp:sp modelId="{34D61412-20F7-43B9-9C8F-F89D39B69C13}">
      <dsp:nvSpPr>
        <dsp:cNvPr id="0" name=""/>
        <dsp:cNvSpPr/>
      </dsp:nvSpPr>
      <dsp:spPr>
        <a:xfrm>
          <a:off x="3243436" y="2491609"/>
          <a:ext cx="865963" cy="432981"/>
        </a:xfrm>
        <a:prstGeom prst="roundRect">
          <a:avLst>
            <a:gd name="adj" fmla="val 10000"/>
          </a:avLst>
        </a:prstGeom>
        <a:solidFill>
          <a:srgbClr val="D525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a:t>Onzichtbare schakel</a:t>
          </a:r>
        </a:p>
      </dsp:txBody>
      <dsp:txXfrm>
        <a:off x="3256118" y="2504291"/>
        <a:ext cx="840599" cy="4076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84872" cy="501016"/>
          </a:xfrm>
          <a:prstGeom prst="rect">
            <a:avLst/>
          </a:prstGeom>
        </p:spPr>
        <p:txBody>
          <a:bodyPr vert="horz" lIns="96600" tIns="48300" rIns="96600" bIns="48300" rtlCol="0"/>
          <a:lstStyle>
            <a:lvl1pPr algn="l">
              <a:defRPr sz="1300"/>
            </a:lvl1pPr>
          </a:lstStyle>
          <a:p>
            <a:endParaRPr lang="nl-NL"/>
          </a:p>
        </p:txBody>
      </p:sp>
      <p:sp>
        <p:nvSpPr>
          <p:cNvPr id="3" name="Tijdelijke aanduiding voor datum 2"/>
          <p:cNvSpPr>
            <a:spLocks noGrp="1"/>
          </p:cNvSpPr>
          <p:nvPr>
            <p:ph type="dt" sz="quarter" idx="1"/>
          </p:nvPr>
        </p:nvSpPr>
        <p:spPr>
          <a:xfrm>
            <a:off x="3901700" y="1"/>
            <a:ext cx="2984872" cy="501016"/>
          </a:xfrm>
          <a:prstGeom prst="rect">
            <a:avLst/>
          </a:prstGeom>
        </p:spPr>
        <p:txBody>
          <a:bodyPr vert="horz" lIns="96600" tIns="48300" rIns="96600" bIns="48300" rtlCol="0"/>
          <a:lstStyle>
            <a:lvl1pPr algn="r">
              <a:defRPr sz="1300"/>
            </a:lvl1pPr>
          </a:lstStyle>
          <a:p>
            <a:fld id="{A845046B-E3A6-4E43-9D24-8C38ABDF8202}" type="datetimeFigureOut">
              <a:t>29-11-2021</a:t>
            </a:fld>
            <a:endParaRPr lang="nl-NL"/>
          </a:p>
        </p:txBody>
      </p:sp>
      <p:sp>
        <p:nvSpPr>
          <p:cNvPr id="4" name="Tijdelijke aanduiding voor voettekst 3"/>
          <p:cNvSpPr>
            <a:spLocks noGrp="1"/>
          </p:cNvSpPr>
          <p:nvPr>
            <p:ph type="ftr" sz="quarter" idx="2"/>
          </p:nvPr>
        </p:nvSpPr>
        <p:spPr>
          <a:xfrm>
            <a:off x="1" y="9517547"/>
            <a:ext cx="2984872" cy="501016"/>
          </a:xfrm>
          <a:prstGeom prst="rect">
            <a:avLst/>
          </a:prstGeom>
        </p:spPr>
        <p:txBody>
          <a:bodyPr vert="horz" lIns="96600" tIns="48300" rIns="96600" bIns="48300"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01700" y="9517547"/>
            <a:ext cx="2984872" cy="501016"/>
          </a:xfrm>
          <a:prstGeom prst="rect">
            <a:avLst/>
          </a:prstGeom>
        </p:spPr>
        <p:txBody>
          <a:bodyPr vert="horz" lIns="96600" tIns="48300" rIns="96600" bIns="48300" rtlCol="0" anchor="b"/>
          <a:lstStyle>
            <a:lvl1pPr algn="r">
              <a:defRPr sz="1300"/>
            </a:lvl1pPr>
          </a:lstStyle>
          <a:p>
            <a:fld id="{D6D2CFB6-CBE2-1D40-B0FD-77D0D9479B87}" type="slidenum">
              <a:t>‹nr.›</a:t>
            </a:fld>
            <a:endParaRPr lang="nl-NL"/>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84872" cy="502755"/>
          </a:xfrm>
          <a:prstGeom prst="rect">
            <a:avLst/>
          </a:prstGeom>
        </p:spPr>
        <p:txBody>
          <a:bodyPr vert="horz" lIns="96600" tIns="48300" rIns="96600" bIns="48300" rtlCol="0"/>
          <a:lstStyle>
            <a:lvl1pPr algn="l">
              <a:defRPr sz="1300"/>
            </a:lvl1pPr>
          </a:lstStyle>
          <a:p>
            <a:endParaRPr lang="nl-NL"/>
          </a:p>
        </p:txBody>
      </p:sp>
      <p:sp>
        <p:nvSpPr>
          <p:cNvPr id="3" name="Tijdelijke aanduiding voor datum 2"/>
          <p:cNvSpPr>
            <a:spLocks noGrp="1"/>
          </p:cNvSpPr>
          <p:nvPr>
            <p:ph type="dt" idx="1"/>
          </p:nvPr>
        </p:nvSpPr>
        <p:spPr>
          <a:xfrm>
            <a:off x="3901700" y="1"/>
            <a:ext cx="2984872" cy="502755"/>
          </a:xfrm>
          <a:prstGeom prst="rect">
            <a:avLst/>
          </a:prstGeom>
        </p:spPr>
        <p:txBody>
          <a:bodyPr vert="horz" lIns="96600" tIns="48300" rIns="96600" bIns="48300" rtlCol="0"/>
          <a:lstStyle>
            <a:lvl1pPr algn="r">
              <a:defRPr sz="1300"/>
            </a:lvl1pPr>
          </a:lstStyle>
          <a:p>
            <a:fld id="{3C047B21-E721-E94E-8C0A-F0532555091A}" type="datetimeFigureOut">
              <a:rPr lang="nl-NL" smtClean="0"/>
              <a:t>29-11-2021</a:t>
            </a:fld>
            <a:endParaRPr lang="nl-NL"/>
          </a:p>
        </p:txBody>
      </p:sp>
      <p:sp>
        <p:nvSpPr>
          <p:cNvPr id="4" name="Tijdelijke aanduiding voor dia-afbeelding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6600" tIns="48300" rIns="96600" bIns="48300" rtlCol="0" anchor="ctr"/>
          <a:lstStyle/>
          <a:p>
            <a:endParaRPr lang="nl-NL"/>
          </a:p>
        </p:txBody>
      </p:sp>
      <p:sp>
        <p:nvSpPr>
          <p:cNvPr id="5" name="Tijdelijke aanduiding voor notities 4"/>
          <p:cNvSpPr>
            <a:spLocks noGrp="1"/>
          </p:cNvSpPr>
          <p:nvPr>
            <p:ph type="body" sz="quarter" idx="3"/>
          </p:nvPr>
        </p:nvSpPr>
        <p:spPr>
          <a:xfrm>
            <a:off x="688817" y="4822271"/>
            <a:ext cx="5510530" cy="3945493"/>
          </a:xfrm>
          <a:prstGeom prst="rect">
            <a:avLst/>
          </a:prstGeom>
        </p:spPr>
        <p:txBody>
          <a:bodyPr vert="horz" lIns="96600" tIns="48300" rIns="96600" bIns="4830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517549"/>
            <a:ext cx="2984872" cy="502754"/>
          </a:xfrm>
          <a:prstGeom prst="rect">
            <a:avLst/>
          </a:prstGeom>
        </p:spPr>
        <p:txBody>
          <a:bodyPr vert="horz" lIns="96600" tIns="48300" rIns="96600" bIns="48300"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700" y="9517549"/>
            <a:ext cx="2984872" cy="502754"/>
          </a:xfrm>
          <a:prstGeom prst="rect">
            <a:avLst/>
          </a:prstGeom>
        </p:spPr>
        <p:txBody>
          <a:bodyPr vert="horz" lIns="96600" tIns="48300" rIns="96600" bIns="48300" rtlCol="0" anchor="b"/>
          <a:lstStyle>
            <a:lvl1pPr algn="r">
              <a:defRPr sz="1300"/>
            </a:lvl1pPr>
          </a:lstStyle>
          <a:p>
            <a:fld id="{138ABE2E-621C-5C4E-A155-8FB9D216AC83}" type="slidenum">
              <a:rPr lang="nl-NL" smtClean="0"/>
              <a:t>‹nr.›</a:t>
            </a:fld>
            <a:endParaRPr lang="nl-NL"/>
          </a:p>
        </p:txBody>
      </p:sp>
    </p:spTree>
    <p:extLst>
      <p:ext uri="{BB962C8B-B14F-4D97-AF65-F5344CB8AC3E}">
        <p14:creationId xmlns:p14="http://schemas.microsoft.com/office/powerpoint/2010/main" val="174360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50000"/>
              </a:lnSpc>
            </a:pPr>
            <a:r>
              <a:rPr lang="nl-NL" sz="1200" dirty="0">
                <a:solidFill>
                  <a:srgbClr val="000000"/>
                </a:solidFill>
                <a:latin typeface="Arial" panose="020B0604020202020204" pitchFamily="34" charset="0"/>
                <a:cs typeface="Arial" panose="020B0604020202020204" pitchFamily="34" charset="0"/>
              </a:rPr>
              <a:t>In het voorjaar 2021 hebben 400 studenten aan 47 authentieke onderzoeksopdrachten gewerkt, met 19 Partners in </a:t>
            </a:r>
            <a:r>
              <a:rPr lang="nl-NL" sz="1200" dirty="0" err="1">
                <a:solidFill>
                  <a:srgbClr val="000000"/>
                </a:solidFill>
                <a:latin typeface="Arial" panose="020B0604020202020204" pitchFamily="34" charset="0"/>
                <a:cs typeface="Arial" panose="020B0604020202020204" pitchFamily="34" charset="0"/>
              </a:rPr>
              <a:t>Innovation</a:t>
            </a:r>
            <a:r>
              <a:rPr lang="nl-NL" sz="1200" dirty="0">
                <a:solidFill>
                  <a:srgbClr val="000000"/>
                </a:solidFill>
                <a:latin typeface="Arial" panose="020B0604020202020204" pitchFamily="34" charset="0"/>
                <a:cs typeface="Arial" panose="020B0604020202020204" pitchFamily="34" charset="0"/>
              </a:rPr>
              <a:t>. </a:t>
            </a:r>
          </a:p>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3</a:t>
            </a:fld>
            <a:endParaRPr lang="nl-NL"/>
          </a:p>
        </p:txBody>
      </p:sp>
    </p:spTree>
    <p:extLst>
      <p:ext uri="{BB962C8B-B14F-4D97-AF65-F5344CB8AC3E}">
        <p14:creationId xmlns:p14="http://schemas.microsoft.com/office/powerpoint/2010/main" val="199322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15</a:t>
            </a:fld>
            <a:endParaRPr lang="nl-NL"/>
          </a:p>
        </p:txBody>
      </p:sp>
    </p:spTree>
    <p:extLst>
      <p:ext uri="{BB962C8B-B14F-4D97-AF65-F5344CB8AC3E}">
        <p14:creationId xmlns:p14="http://schemas.microsoft.com/office/powerpoint/2010/main" val="182050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50000"/>
              </a:lnSpc>
            </a:pPr>
            <a:r>
              <a:rPr lang="nl-NL" sz="1200" dirty="0">
                <a:solidFill>
                  <a:srgbClr val="000000"/>
                </a:solidFill>
                <a:latin typeface="Arial" panose="020B0604020202020204" pitchFamily="34" charset="0"/>
                <a:cs typeface="Arial" panose="020B0604020202020204" pitchFamily="34" charset="0"/>
              </a:rPr>
              <a:t>In het voorjaar 2021 hebben 400 studenten aan 47 authentieke onderzoeksopdrachten gewerkt, met 19 Partners in </a:t>
            </a:r>
            <a:r>
              <a:rPr lang="nl-NL" sz="1200" dirty="0" err="1">
                <a:solidFill>
                  <a:srgbClr val="000000"/>
                </a:solidFill>
                <a:latin typeface="Arial" panose="020B0604020202020204" pitchFamily="34" charset="0"/>
                <a:cs typeface="Arial" panose="020B0604020202020204" pitchFamily="34" charset="0"/>
              </a:rPr>
              <a:t>Innovation</a:t>
            </a:r>
            <a:r>
              <a:rPr lang="nl-NL" sz="1200" dirty="0">
                <a:solidFill>
                  <a:srgbClr val="000000"/>
                </a:solidFill>
                <a:latin typeface="Arial" panose="020B0604020202020204" pitchFamily="34" charset="0"/>
                <a:cs typeface="Arial" panose="020B0604020202020204" pitchFamily="34" charset="0"/>
              </a:rPr>
              <a:t>. </a:t>
            </a:r>
          </a:p>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4</a:t>
            </a:fld>
            <a:endParaRPr lang="nl-NL"/>
          </a:p>
        </p:txBody>
      </p:sp>
    </p:spTree>
    <p:extLst>
      <p:ext uri="{BB962C8B-B14F-4D97-AF65-F5344CB8AC3E}">
        <p14:creationId xmlns:p14="http://schemas.microsoft.com/office/powerpoint/2010/main" val="161968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Mariëlle:</a:t>
            </a:r>
            <a:r>
              <a:rPr lang="nl-NL" baseline="0" dirty="0"/>
              <a:t> uitleg onderzoek (10 min)</a:t>
            </a:r>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6</a:t>
            </a:fld>
            <a:endParaRPr lang="nl-NL"/>
          </a:p>
        </p:txBody>
      </p:sp>
    </p:spTree>
    <p:extLst>
      <p:ext uri="{BB962C8B-B14F-4D97-AF65-F5344CB8AC3E}">
        <p14:creationId xmlns:p14="http://schemas.microsoft.com/office/powerpoint/2010/main" val="55152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a typeface="Calibri" panose="020F0502020204030204" pitchFamily="34" charset="0"/>
              </a:rPr>
              <a:t>Het Fontys ICT InnovationLab is een hybride leeromgeving: een leeromgeving op het grensvlak van onderwijs- en beroepspraktijk, waar studenten, docenten en werkveldpartners samen leren, werken en onderzoeken vanuit authentieke vraagstukken. </a:t>
            </a:r>
          </a:p>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7</a:t>
            </a:fld>
            <a:endParaRPr lang="nl-NL"/>
          </a:p>
        </p:txBody>
      </p:sp>
    </p:spTree>
    <p:extLst>
      <p:ext uri="{BB962C8B-B14F-4D97-AF65-F5344CB8AC3E}">
        <p14:creationId xmlns:p14="http://schemas.microsoft.com/office/powerpoint/2010/main" val="219506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8</a:t>
            </a:fld>
            <a:endParaRPr lang="nl-NL"/>
          </a:p>
        </p:txBody>
      </p:sp>
    </p:spTree>
    <p:extLst>
      <p:ext uri="{BB962C8B-B14F-4D97-AF65-F5344CB8AC3E}">
        <p14:creationId xmlns:p14="http://schemas.microsoft.com/office/powerpoint/2010/main" val="290822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9</a:t>
            </a:fld>
            <a:endParaRPr lang="nl-NL"/>
          </a:p>
        </p:txBody>
      </p:sp>
    </p:spTree>
    <p:extLst>
      <p:ext uri="{BB962C8B-B14F-4D97-AF65-F5344CB8AC3E}">
        <p14:creationId xmlns:p14="http://schemas.microsoft.com/office/powerpoint/2010/main" val="344473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200" dirty="0">
                <a:cs typeface="Arial"/>
              </a:rPr>
              <a:t>SLT als interventie voor roluitwisseling.</a:t>
            </a:r>
          </a:p>
          <a:p>
            <a:pPr>
              <a:lnSpc>
                <a:spcPct val="150000"/>
              </a:lnSpc>
            </a:pPr>
            <a:r>
              <a:rPr lang="nl-NL" sz="1200" dirty="0">
                <a:cs typeface="Arial"/>
              </a:rPr>
              <a:t>Binnen het InnovationLab hebben tot nu toe twee Shared Learning Teams gewerkt.</a:t>
            </a:r>
          </a:p>
          <a:p>
            <a:pPr>
              <a:lnSpc>
                <a:spcPct val="150000"/>
              </a:lnSpc>
            </a:pPr>
            <a:r>
              <a:rPr lang="nl-NL" sz="1200" dirty="0">
                <a:latin typeface="Arial"/>
                <a:cs typeface="Arial"/>
              </a:rPr>
              <a:t>Participatieve observatie van één praktijkcasus toont worsteling.</a:t>
            </a:r>
          </a:p>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11</a:t>
            </a:fld>
            <a:endParaRPr lang="nl-NL"/>
          </a:p>
        </p:txBody>
      </p:sp>
    </p:spTree>
    <p:extLst>
      <p:ext uri="{BB962C8B-B14F-4D97-AF65-F5344CB8AC3E}">
        <p14:creationId xmlns:p14="http://schemas.microsoft.com/office/powerpoint/2010/main" val="241602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12</a:t>
            </a:fld>
            <a:endParaRPr lang="nl-NL"/>
          </a:p>
        </p:txBody>
      </p:sp>
    </p:spTree>
    <p:extLst>
      <p:ext uri="{BB962C8B-B14F-4D97-AF65-F5344CB8AC3E}">
        <p14:creationId xmlns:p14="http://schemas.microsoft.com/office/powerpoint/2010/main" val="322608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13</a:t>
            </a:fld>
            <a:endParaRPr lang="nl-NL"/>
          </a:p>
        </p:txBody>
      </p:sp>
    </p:spTree>
    <p:extLst>
      <p:ext uri="{BB962C8B-B14F-4D97-AF65-F5344CB8AC3E}">
        <p14:creationId xmlns:p14="http://schemas.microsoft.com/office/powerpoint/2010/main" val="302414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el en achtergrond3">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E00BC431-00A0-FA46-96F2-956541E88FFA}"/>
              </a:ext>
            </a:extLst>
          </p:cNvPr>
          <p:cNvSpPr>
            <a:spLocks noGrp="1"/>
          </p:cNvSpPr>
          <p:nvPr>
            <p:ph type="title" hasCustomPrompt="1"/>
          </p:nvPr>
        </p:nvSpPr>
        <p:spPr>
          <a:xfrm>
            <a:off x="935038" y="339484"/>
            <a:ext cx="7751762" cy="857250"/>
          </a:xfrm>
          <a:prstGeom prst="rect">
            <a:avLst/>
          </a:prstGeom>
        </p:spPr>
        <p:txBody>
          <a:bodyPr>
            <a:normAutofit/>
          </a:bodyPr>
          <a:lstStyle>
            <a:lvl1pPr>
              <a:defRPr sz="2800" b="1" i="0" baseline="0">
                <a:solidFill>
                  <a:srgbClr val="6C3263"/>
                </a:solidFill>
                <a:latin typeface="Arial" charset="0"/>
                <a:ea typeface="Arial" charset="0"/>
                <a:cs typeface="Arial" charset="0"/>
              </a:defRPr>
            </a:lvl1pPr>
          </a:lstStyle>
          <a:p>
            <a:r>
              <a:rPr lang="nl-NL" dirty="0"/>
              <a:t>Titel volgblad </a:t>
            </a:r>
            <a:r>
              <a:rPr lang="nl-NL" dirty="0" err="1"/>
              <a:t>Arial</a:t>
            </a:r>
            <a:r>
              <a:rPr lang="nl-NL" dirty="0"/>
              <a:t> </a:t>
            </a:r>
            <a:r>
              <a:rPr lang="nl-NL" dirty="0" err="1"/>
              <a:t>Bold</a:t>
            </a:r>
            <a:r>
              <a:rPr lang="nl-NL" dirty="0"/>
              <a:t> 28pt</a:t>
            </a:r>
          </a:p>
        </p:txBody>
      </p:sp>
    </p:spTree>
    <p:extLst>
      <p:ext uri="{BB962C8B-B14F-4D97-AF65-F5344CB8AC3E}">
        <p14:creationId xmlns:p14="http://schemas.microsoft.com/office/powerpoint/2010/main" val="208559729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ervolgpagina-titel-object">
    <p:spTree>
      <p:nvGrpSpPr>
        <p:cNvPr id="1" name=""/>
        <p:cNvGrpSpPr/>
        <p:nvPr/>
      </p:nvGrpSpPr>
      <p:grpSpPr>
        <a:xfrm>
          <a:off x="0" y="0"/>
          <a:ext cx="0" cy="0"/>
          <a:chOff x="0" y="0"/>
          <a:chExt cx="0" cy="0"/>
        </a:xfrm>
      </p:grpSpPr>
      <p:sp>
        <p:nvSpPr>
          <p:cNvPr id="7"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pic>
        <p:nvPicPr>
          <p:cNvPr id="6" name="Afbeelding 5" descr="Afbeelding met tekst&#10;&#10;Automatisch gegenereerde beschrijving">
            <a:extLst>
              <a:ext uri="{FF2B5EF4-FFF2-40B4-BE49-F238E27FC236}">
                <a16:creationId xmlns:a16="http://schemas.microsoft.com/office/drawing/2014/main" id="{B4A41EED-332A-554D-B576-ADE8CAD71150}"/>
              </a:ext>
            </a:extLst>
          </p:cNvPr>
          <p:cNvPicPr>
            <a:picLocks noChangeAspect="1"/>
          </p:cNvPicPr>
          <p:nvPr userDrawn="1"/>
        </p:nvPicPr>
        <p:blipFill>
          <a:blip r:embed="rId2"/>
          <a:stretch>
            <a:fillRect/>
          </a:stretch>
        </p:blipFill>
        <p:spPr>
          <a:xfrm>
            <a:off x="0" y="0"/>
            <a:ext cx="11756572" cy="5143500"/>
          </a:xfrm>
          <a:prstGeom prst="rect">
            <a:avLst/>
          </a:prstGeom>
        </p:spPr>
      </p:pic>
      <p:pic>
        <p:nvPicPr>
          <p:cNvPr id="5" name="Afbeelding 4">
            <a:extLst>
              <a:ext uri="{FF2B5EF4-FFF2-40B4-BE49-F238E27FC236}">
                <a16:creationId xmlns:a16="http://schemas.microsoft.com/office/drawing/2014/main" id="{B112F3D2-9D27-C24E-AAF9-580230CD8E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4272" y="4266253"/>
            <a:ext cx="726694" cy="726694"/>
          </a:xfrm>
          <a:prstGeom prst="rect">
            <a:avLst/>
          </a:prstGeom>
        </p:spPr>
      </p:pic>
    </p:spTree>
    <p:extLst>
      <p:ext uri="{BB962C8B-B14F-4D97-AF65-F5344CB8AC3E}">
        <p14:creationId xmlns:p14="http://schemas.microsoft.com/office/powerpoint/2010/main" val="1883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el en achtergrond3">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E00BC431-00A0-FA46-96F2-956541E88FFA}"/>
              </a:ext>
            </a:extLst>
          </p:cNvPr>
          <p:cNvSpPr>
            <a:spLocks noGrp="1"/>
          </p:cNvSpPr>
          <p:nvPr>
            <p:ph type="title" hasCustomPrompt="1"/>
          </p:nvPr>
        </p:nvSpPr>
        <p:spPr>
          <a:xfrm>
            <a:off x="935038" y="339484"/>
            <a:ext cx="7751762" cy="857250"/>
          </a:xfrm>
          <a:prstGeom prst="rect">
            <a:avLst/>
          </a:prstGeom>
        </p:spPr>
        <p:txBody>
          <a:bodyPr>
            <a:normAutofit/>
          </a:bodyPr>
          <a:lstStyle>
            <a:lvl1pPr>
              <a:defRPr sz="2800" b="1" i="0" baseline="0">
                <a:solidFill>
                  <a:srgbClr val="6C3263"/>
                </a:solidFill>
                <a:latin typeface="Arial" charset="0"/>
                <a:ea typeface="Arial" charset="0"/>
                <a:cs typeface="Arial" charset="0"/>
              </a:defRPr>
            </a:lvl1pPr>
          </a:lstStyle>
          <a:p>
            <a:r>
              <a:rPr lang="nl-NL" dirty="0"/>
              <a:t>Titel volgblad </a:t>
            </a:r>
            <a:r>
              <a:rPr lang="nl-NL" dirty="0" err="1"/>
              <a:t>Arial</a:t>
            </a:r>
            <a:r>
              <a:rPr lang="nl-NL" dirty="0"/>
              <a:t> </a:t>
            </a:r>
            <a:r>
              <a:rPr lang="nl-NL" dirty="0" err="1"/>
              <a:t>Bold</a:t>
            </a:r>
            <a:r>
              <a:rPr lang="nl-NL" dirty="0"/>
              <a:t> 28pt</a:t>
            </a:r>
          </a:p>
        </p:txBody>
      </p:sp>
    </p:spTree>
    <p:extLst>
      <p:ext uri="{BB962C8B-B14F-4D97-AF65-F5344CB8AC3E}">
        <p14:creationId xmlns:p14="http://schemas.microsoft.com/office/powerpoint/2010/main" val="208559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ekst en afbeelding 3">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16BA1E1-D13C-804F-A8E8-E17D03C4E0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9422"/>
          <a:stretch/>
        </p:blipFill>
        <p:spPr>
          <a:xfrm>
            <a:off x="6063760" y="-4128"/>
            <a:ext cx="3080240" cy="5147628"/>
          </a:xfrm>
          <a:prstGeom prst="rect">
            <a:avLst/>
          </a:prstGeom>
        </p:spPr>
      </p:pic>
      <p:sp>
        <p:nvSpPr>
          <p:cNvPr id="4" name="Rechthoek 3">
            <a:extLst>
              <a:ext uri="{FF2B5EF4-FFF2-40B4-BE49-F238E27FC236}">
                <a16:creationId xmlns:a16="http://schemas.microsoft.com/office/drawing/2014/main" id="{1EDFA304-50B2-1C42-ADB0-0B999FC06B58}"/>
              </a:ext>
            </a:extLst>
          </p:cNvPr>
          <p:cNvSpPr/>
          <p:nvPr userDrawn="1"/>
        </p:nvSpPr>
        <p:spPr>
          <a:xfrm rot="16200000">
            <a:off x="4018176" y="2029985"/>
            <a:ext cx="5274773" cy="1206541"/>
          </a:xfrm>
          <a:prstGeom prst="rect">
            <a:avLst/>
          </a:prstGeom>
          <a:gradFill>
            <a:gsLst>
              <a:gs pos="0">
                <a:schemeClr val="bg1"/>
              </a:gs>
              <a:gs pos="74000">
                <a:schemeClr val="bg1">
                  <a:alpha val="43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5597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angepaste indeling1">
    <p:spTree>
      <p:nvGrpSpPr>
        <p:cNvPr id="1" name=""/>
        <p:cNvGrpSpPr/>
        <p:nvPr/>
      </p:nvGrpSpPr>
      <p:grpSpPr>
        <a:xfrm>
          <a:off x="0" y="0"/>
          <a:ext cx="0" cy="0"/>
          <a:chOff x="0" y="0"/>
          <a:chExt cx="0" cy="0"/>
        </a:xfrm>
      </p:grpSpPr>
      <p:pic>
        <p:nvPicPr>
          <p:cNvPr id="2" name="Picture 4" descr="Gratis stockfoto met abstract, abstracte vormen, architectueel design"/>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38" b="18387"/>
          <a:stretch/>
        </p:blipFill>
        <p:spPr bwMode="auto">
          <a:xfrm>
            <a:off x="-12700" y="1"/>
            <a:ext cx="91567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14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7" name="Tijdelijke aanduiding voor voettekst 4"/>
          <p:cNvSpPr>
            <a:spLocks noGrp="1"/>
          </p:cNvSpPr>
          <p:nvPr>
            <p:ph type="ftr" sz="quarter" idx="11"/>
          </p:nvPr>
        </p:nvSpPr>
        <p:spPr>
          <a:xfrm>
            <a:off x="2150383" y="4630341"/>
            <a:ext cx="4632303" cy="273844"/>
          </a:xfrm>
          <a:prstGeom prst="rect">
            <a:avLst/>
          </a:prstGeom>
        </p:spPr>
        <p:txBody>
          <a:bodyPr/>
          <a:lstStyle/>
          <a:p>
            <a:r>
              <a:rPr lang="nl-NL" dirty="0" err="1"/>
              <a:t>Footer</a:t>
            </a:r>
            <a:endParaRPr lang="nl-NL" dirty="0"/>
          </a:p>
        </p:txBody>
      </p:sp>
      <p:sp>
        <p:nvSpPr>
          <p:cNvPr id="10" name="Tijdelijke aanduiding voor dianummer 5"/>
          <p:cNvSpPr>
            <a:spLocks noGrp="1"/>
          </p:cNvSpPr>
          <p:nvPr>
            <p:ph type="sldNum" sz="quarter" idx="12"/>
          </p:nvPr>
        </p:nvSpPr>
        <p:spPr>
          <a:xfrm>
            <a:off x="8060549" y="4630341"/>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143870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ekst en afbeelding 3">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16BA1E1-D13C-804F-A8E8-E17D03C4E0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9422"/>
          <a:stretch/>
        </p:blipFill>
        <p:spPr>
          <a:xfrm>
            <a:off x="6063760" y="-4128"/>
            <a:ext cx="3080240" cy="5147628"/>
          </a:xfrm>
          <a:prstGeom prst="rect">
            <a:avLst/>
          </a:prstGeom>
        </p:spPr>
      </p:pic>
      <p:sp>
        <p:nvSpPr>
          <p:cNvPr id="4" name="Rechthoek 3">
            <a:extLst>
              <a:ext uri="{FF2B5EF4-FFF2-40B4-BE49-F238E27FC236}">
                <a16:creationId xmlns:a16="http://schemas.microsoft.com/office/drawing/2014/main" id="{1EDFA304-50B2-1C42-ADB0-0B999FC06B58}"/>
              </a:ext>
            </a:extLst>
          </p:cNvPr>
          <p:cNvSpPr/>
          <p:nvPr userDrawn="1"/>
        </p:nvSpPr>
        <p:spPr>
          <a:xfrm rot="16200000">
            <a:off x="4081749" y="1966414"/>
            <a:ext cx="5147628" cy="1206541"/>
          </a:xfrm>
          <a:prstGeom prst="rect">
            <a:avLst/>
          </a:prstGeom>
          <a:gradFill>
            <a:gsLst>
              <a:gs pos="0">
                <a:schemeClr val="bg1"/>
              </a:gs>
              <a:gs pos="74000">
                <a:schemeClr val="bg1">
                  <a:alpha val="43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5597730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ekst en afbeelding 31">
    <p:spTree>
      <p:nvGrpSpPr>
        <p:cNvPr id="1" name=""/>
        <p:cNvGrpSpPr/>
        <p:nvPr/>
      </p:nvGrpSpPr>
      <p:grpSpPr>
        <a:xfrm>
          <a:off x="0" y="0"/>
          <a:ext cx="0" cy="0"/>
          <a:chOff x="0" y="0"/>
          <a:chExt cx="0" cy="0"/>
        </a:xfrm>
      </p:grpSpPr>
      <p:pic>
        <p:nvPicPr>
          <p:cNvPr id="2" name="Afbeelding 1"/>
          <p:cNvPicPr>
            <a:picLocks noChangeAspect="1"/>
          </p:cNvPicPr>
          <p:nvPr userDrawn="1"/>
        </p:nvPicPr>
        <p:blipFill rotWithShape="1">
          <a:blip r:embed="rId2">
            <a:extLst>
              <a:ext uri="{28A0092B-C50C-407E-A947-70E740481C1C}">
                <a14:useLocalDpi xmlns:a14="http://schemas.microsoft.com/office/drawing/2010/main" val="0"/>
              </a:ext>
            </a:extLst>
          </a:blip>
          <a:srcRect l="20522" t="130" r="52430" b="-130"/>
          <a:stretch/>
        </p:blipFill>
        <p:spPr>
          <a:xfrm>
            <a:off x="6177516" y="0"/>
            <a:ext cx="2955852" cy="5143500"/>
          </a:xfrm>
          <a:prstGeom prst="rect">
            <a:avLst/>
          </a:prstGeom>
        </p:spPr>
      </p:pic>
      <p:sp>
        <p:nvSpPr>
          <p:cNvPr id="4" name="Rechthoek 3">
            <a:extLst>
              <a:ext uri="{FF2B5EF4-FFF2-40B4-BE49-F238E27FC236}">
                <a16:creationId xmlns:a16="http://schemas.microsoft.com/office/drawing/2014/main" id="{1EDFA304-50B2-1C42-ADB0-0B999FC06B58}"/>
              </a:ext>
            </a:extLst>
          </p:cNvPr>
          <p:cNvSpPr/>
          <p:nvPr userDrawn="1"/>
        </p:nvSpPr>
        <p:spPr>
          <a:xfrm rot="16200000">
            <a:off x="4081749" y="1966414"/>
            <a:ext cx="5147628" cy="1206541"/>
          </a:xfrm>
          <a:prstGeom prst="rect">
            <a:avLst/>
          </a:prstGeom>
          <a:gradFill>
            <a:gsLst>
              <a:gs pos="0">
                <a:schemeClr val="bg1"/>
              </a:gs>
              <a:gs pos="74000">
                <a:schemeClr val="bg1">
                  <a:alpha val="43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8936195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ekst en afbeelding 311">
    <p:spTree>
      <p:nvGrpSpPr>
        <p:cNvPr id="1" name=""/>
        <p:cNvGrpSpPr/>
        <p:nvPr/>
      </p:nvGrpSpPr>
      <p:grpSpPr>
        <a:xfrm>
          <a:off x="0" y="0"/>
          <a:ext cx="0" cy="0"/>
          <a:chOff x="0" y="0"/>
          <a:chExt cx="0" cy="0"/>
        </a:xfrm>
      </p:grpSpPr>
      <p:pic>
        <p:nvPicPr>
          <p:cNvPr id="1028" name="Picture 4" descr="Dagje Eindhoven met kopje koffie en taart | Spoordeelwinkel | NS  Spoordeelwinke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42" t="-247" r="33988" b="247"/>
          <a:stretch/>
        </p:blipFill>
        <p:spPr bwMode="auto">
          <a:xfrm>
            <a:off x="6223000" y="-7725"/>
            <a:ext cx="2921000" cy="515122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1EDFA304-50B2-1C42-ADB0-0B999FC06B58}"/>
              </a:ext>
            </a:extLst>
          </p:cNvPr>
          <p:cNvSpPr/>
          <p:nvPr userDrawn="1"/>
        </p:nvSpPr>
        <p:spPr>
          <a:xfrm rot="16200000">
            <a:off x="4081749" y="1966414"/>
            <a:ext cx="5147628" cy="1206541"/>
          </a:xfrm>
          <a:prstGeom prst="rect">
            <a:avLst/>
          </a:prstGeom>
          <a:gradFill>
            <a:gsLst>
              <a:gs pos="0">
                <a:schemeClr val="bg1"/>
              </a:gs>
              <a:gs pos="74000">
                <a:schemeClr val="bg1">
                  <a:alpha val="43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2691594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7" name="Tijdelijke aanduiding voor voettekst 4"/>
          <p:cNvSpPr>
            <a:spLocks noGrp="1"/>
          </p:cNvSpPr>
          <p:nvPr>
            <p:ph type="ftr" sz="quarter" idx="11"/>
          </p:nvPr>
        </p:nvSpPr>
        <p:spPr>
          <a:xfrm>
            <a:off x="2150383" y="4630341"/>
            <a:ext cx="4632303" cy="273844"/>
          </a:xfrm>
          <a:prstGeom prst="rect">
            <a:avLst/>
          </a:prstGeom>
        </p:spPr>
        <p:txBody>
          <a:bodyPr/>
          <a:lstStyle/>
          <a:p>
            <a:r>
              <a:rPr lang="nl-NL" dirty="0" err="1"/>
              <a:t>Footer</a:t>
            </a:r>
            <a:endParaRPr lang="nl-NL" dirty="0"/>
          </a:p>
        </p:txBody>
      </p:sp>
      <p:sp>
        <p:nvSpPr>
          <p:cNvPr id="10" name="Tijdelijke aanduiding voor dianummer 5"/>
          <p:cNvSpPr>
            <a:spLocks noGrp="1"/>
          </p:cNvSpPr>
          <p:nvPr>
            <p:ph type="sldNum" sz="quarter" idx="12"/>
          </p:nvPr>
        </p:nvSpPr>
        <p:spPr>
          <a:xfrm>
            <a:off x="8060549" y="4630341"/>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143870101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Titelblad_3_2">
    <p:spTree>
      <p:nvGrpSpPr>
        <p:cNvPr id="1" name=""/>
        <p:cNvGrpSpPr/>
        <p:nvPr/>
      </p:nvGrpSpPr>
      <p:grpSpPr>
        <a:xfrm>
          <a:off x="0" y="0"/>
          <a:ext cx="0" cy="0"/>
          <a:chOff x="0" y="0"/>
          <a:chExt cx="0" cy="0"/>
        </a:xfrm>
      </p:grpSpPr>
      <p:pic>
        <p:nvPicPr>
          <p:cNvPr id="6" name="Picture 2" descr="bepraten, bespreken, binnen"/>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112"/>
          <a:stretch/>
        </p:blipFill>
        <p:spPr bwMode="auto">
          <a:xfrm>
            <a:off x="-1" y="-10274"/>
            <a:ext cx="9173029" cy="517817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tekening&#10;&#10;Automatisch gegenereerde beschrijving">
            <a:extLst>
              <a:ext uri="{FF2B5EF4-FFF2-40B4-BE49-F238E27FC236}">
                <a16:creationId xmlns:a16="http://schemas.microsoft.com/office/drawing/2014/main" id="{79695A46-C691-1244-A230-56A8D9FDB8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5464" y="4384962"/>
            <a:ext cx="1240459" cy="621689"/>
          </a:xfrm>
          <a:prstGeom prst="rect">
            <a:avLst/>
          </a:prstGeom>
        </p:spPr>
      </p:pic>
      <p:pic>
        <p:nvPicPr>
          <p:cNvPr id="7" name="Picture 4" descr="https://fontys.mediafiler.net/fontys/pcache/10008/21/00-FO-059148_19705.pn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4675" y="4384962"/>
            <a:ext cx="662338" cy="62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283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Titelblad_3_2">
    <p:spTree>
      <p:nvGrpSpPr>
        <p:cNvPr id="1" name=""/>
        <p:cNvGrpSpPr/>
        <p:nvPr/>
      </p:nvGrpSpPr>
      <p:grpSpPr>
        <a:xfrm>
          <a:off x="0" y="0"/>
          <a:ext cx="0" cy="0"/>
          <a:chOff x="0" y="0"/>
          <a:chExt cx="0" cy="0"/>
        </a:xfrm>
      </p:grpSpPr>
      <p:pic>
        <p:nvPicPr>
          <p:cNvPr id="2050" name="Picture 2" descr="Gratis stockfoto met afspraak, bedrijf, bepraten"/>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863" b="9851"/>
          <a:stretch/>
        </p:blipFill>
        <p:spPr bwMode="auto">
          <a:xfrm>
            <a:off x="0" y="0"/>
            <a:ext cx="9144000" cy="513805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ening&#10;&#10;Automatisch gegenereerde beschrijving">
            <a:extLst>
              <a:ext uri="{FF2B5EF4-FFF2-40B4-BE49-F238E27FC236}">
                <a16:creationId xmlns:a16="http://schemas.microsoft.com/office/drawing/2014/main" id="{79695A46-C691-1244-A230-56A8D9FDB8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5464" y="4384962"/>
            <a:ext cx="1240459" cy="621689"/>
          </a:xfrm>
          <a:prstGeom prst="rect">
            <a:avLst/>
          </a:prstGeom>
        </p:spPr>
      </p:pic>
      <p:pic>
        <p:nvPicPr>
          <p:cNvPr id="6" name="Afbeelding 5" descr="Afbeelding met tekening&#10;&#10;Automatisch gegenereerde beschrijving">
            <a:extLst>
              <a:ext uri="{FF2B5EF4-FFF2-40B4-BE49-F238E27FC236}">
                <a16:creationId xmlns:a16="http://schemas.microsoft.com/office/drawing/2014/main" id="{FB36FF04-D416-6045-8103-477A2006F365}"/>
              </a:ext>
            </a:extLst>
          </p:cNvPr>
          <p:cNvPicPr>
            <a:picLocks noChangeAspect="1"/>
          </p:cNvPicPr>
          <p:nvPr userDrawn="1"/>
        </p:nvPicPr>
        <p:blipFill>
          <a:blip r:embed="rId4"/>
          <a:stretch>
            <a:fillRect/>
          </a:stretch>
        </p:blipFill>
        <p:spPr>
          <a:xfrm>
            <a:off x="8324536" y="4322651"/>
            <a:ext cx="684000" cy="684000"/>
          </a:xfrm>
          <a:prstGeom prst="rect">
            <a:avLst/>
          </a:prstGeom>
        </p:spPr>
      </p:pic>
    </p:spTree>
    <p:extLst>
      <p:ext uri="{BB962C8B-B14F-4D97-AF65-F5344CB8AC3E}">
        <p14:creationId xmlns:p14="http://schemas.microsoft.com/office/powerpoint/2010/main" val="76549739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el en achtergrond3">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E00BC431-00A0-FA46-96F2-956541E88FFA}"/>
              </a:ext>
            </a:extLst>
          </p:cNvPr>
          <p:cNvSpPr>
            <a:spLocks noGrp="1"/>
          </p:cNvSpPr>
          <p:nvPr>
            <p:ph type="title" hasCustomPrompt="1"/>
          </p:nvPr>
        </p:nvSpPr>
        <p:spPr>
          <a:xfrm>
            <a:off x="935038" y="339484"/>
            <a:ext cx="7751762" cy="857250"/>
          </a:xfrm>
          <a:prstGeom prst="rect">
            <a:avLst/>
          </a:prstGeom>
        </p:spPr>
        <p:txBody>
          <a:bodyPr>
            <a:normAutofit/>
          </a:bodyPr>
          <a:lstStyle>
            <a:lvl1pPr>
              <a:defRPr sz="2800" b="1" i="0" baseline="0">
                <a:solidFill>
                  <a:srgbClr val="6C3263"/>
                </a:solidFill>
                <a:latin typeface="Arial" charset="0"/>
                <a:ea typeface="Arial" charset="0"/>
                <a:cs typeface="Arial" charset="0"/>
              </a:defRPr>
            </a:lvl1pPr>
          </a:lstStyle>
          <a:p>
            <a:r>
              <a:rPr lang="nl-NL" dirty="0"/>
              <a:t>Titel volgblad </a:t>
            </a:r>
            <a:r>
              <a:rPr lang="nl-NL" dirty="0" err="1"/>
              <a:t>Arial</a:t>
            </a:r>
            <a:r>
              <a:rPr lang="nl-NL" dirty="0"/>
              <a:t> </a:t>
            </a:r>
            <a:r>
              <a:rPr lang="nl-NL" dirty="0" err="1"/>
              <a:t>Bold</a:t>
            </a:r>
            <a:r>
              <a:rPr lang="nl-NL" dirty="0"/>
              <a:t> 28pt</a:t>
            </a:r>
          </a:p>
        </p:txBody>
      </p:sp>
    </p:spTree>
    <p:extLst>
      <p:ext uri="{BB962C8B-B14F-4D97-AF65-F5344CB8AC3E}">
        <p14:creationId xmlns:p14="http://schemas.microsoft.com/office/powerpoint/2010/main" val="40867975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Titelblad_3_2">
    <p:spTree>
      <p:nvGrpSpPr>
        <p:cNvPr id="1" name=""/>
        <p:cNvGrpSpPr/>
        <p:nvPr/>
      </p:nvGrpSpPr>
      <p:grpSpPr>
        <a:xfrm>
          <a:off x="0" y="0"/>
          <a:ext cx="0" cy="0"/>
          <a:chOff x="0" y="0"/>
          <a:chExt cx="0" cy="0"/>
        </a:xfrm>
      </p:grpSpPr>
      <p:pic>
        <p:nvPicPr>
          <p:cNvPr id="2" name="Afbeelding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74" y="0"/>
            <a:ext cx="9164548" cy="5143500"/>
          </a:xfrm>
          <a:prstGeom prst="rect">
            <a:avLst/>
          </a:prstGeom>
        </p:spPr>
      </p:pic>
      <p:pic>
        <p:nvPicPr>
          <p:cNvPr id="5" name="Afbeelding 4" descr="Afbeelding met bloem, vogel&#10;&#10;Automatisch gegenereerde beschrijving">
            <a:extLst>
              <a:ext uri="{FF2B5EF4-FFF2-40B4-BE49-F238E27FC236}">
                <a16:creationId xmlns:a16="http://schemas.microsoft.com/office/drawing/2014/main" id="{65EE0720-0962-284B-B5FF-3680C8E8F9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5464" y="4381735"/>
            <a:ext cx="1246897" cy="624916"/>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FB36FF04-D416-6045-8103-477A2006F365}"/>
              </a:ext>
            </a:extLst>
          </p:cNvPr>
          <p:cNvPicPr>
            <a:picLocks noChangeAspect="1"/>
          </p:cNvPicPr>
          <p:nvPr userDrawn="1"/>
        </p:nvPicPr>
        <p:blipFill>
          <a:blip r:embed="rId4"/>
          <a:stretch>
            <a:fillRect/>
          </a:stretch>
        </p:blipFill>
        <p:spPr>
          <a:xfrm>
            <a:off x="8324536" y="4322651"/>
            <a:ext cx="684000" cy="684000"/>
          </a:xfrm>
          <a:prstGeom prst="rect">
            <a:avLst/>
          </a:prstGeom>
        </p:spPr>
      </p:pic>
    </p:spTree>
    <p:extLst>
      <p:ext uri="{BB962C8B-B14F-4D97-AF65-F5344CB8AC3E}">
        <p14:creationId xmlns:p14="http://schemas.microsoft.com/office/powerpoint/2010/main" val="34804662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78148"/>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FF4643-EB55-4445-8226-BE7C727FB16A}" type="slidenum">
              <a:rPr lang="nl-NL" smtClean="0"/>
              <a:t>‹nr.›</a:t>
            </a:fld>
            <a:endParaRPr lang="nl-NL"/>
          </a:p>
        </p:txBody>
      </p:sp>
    </p:spTree>
    <p:extLst>
      <p:ext uri="{BB962C8B-B14F-4D97-AF65-F5344CB8AC3E}">
        <p14:creationId xmlns:p14="http://schemas.microsoft.com/office/powerpoint/2010/main" val="553778077"/>
      </p:ext>
    </p:extLst>
  </p:cSld>
  <p:clrMap bg1="lt1" tx1="dk1" bg2="lt2" tx2="dk2" accent1="accent1" accent2="accent2" accent3="accent3" accent4="accent4" accent5="accent5" accent6="accent6" hlink="hlink" folHlink="folHlink"/>
  <p:sldLayoutIdLst>
    <p:sldLayoutId id="2147483888" r:id="rId1"/>
    <p:sldLayoutId id="2147483920" r:id="rId2"/>
    <p:sldLayoutId id="2147483939" r:id="rId3"/>
    <p:sldLayoutId id="2147483940" r:id="rId4"/>
    <p:sldLayoutId id="2147483922" r:id="rId5"/>
  </p:sldLayoutIdLst>
  <p:transition spd="slow">
    <p:push dir="u"/>
  </p:transition>
  <p:hf hdr="0" ftr="0" dt="0"/>
  <p:txStyles>
    <p:titleStyle>
      <a:lvl1pPr algn="l" defTabSz="685800" rtl="0" eaLnBrk="1" latinLnBrk="0" hangingPunct="1">
        <a:lnSpc>
          <a:spcPct val="90000"/>
        </a:lnSpc>
        <a:spcBef>
          <a:spcPct val="0"/>
        </a:spcBef>
        <a:buNone/>
        <a:defRPr sz="3300" kern="1200">
          <a:solidFill>
            <a:srgbClr val="6C326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78148"/>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FF4643-EB55-4445-8226-BE7C727FB16A}" type="slidenum">
              <a:rPr lang="nl-NL" smtClean="0"/>
              <a:t>‹nr.›</a:t>
            </a:fld>
            <a:endParaRPr lang="nl-NL"/>
          </a:p>
        </p:txBody>
      </p:sp>
    </p:spTree>
    <p:extLst>
      <p:ext uri="{BB962C8B-B14F-4D97-AF65-F5344CB8AC3E}">
        <p14:creationId xmlns:p14="http://schemas.microsoft.com/office/powerpoint/2010/main" val="4264446807"/>
      </p:ext>
    </p:extLst>
  </p:cSld>
  <p:clrMap bg1="lt1" tx1="dk1" bg2="lt2" tx2="dk2" accent1="accent1" accent2="accent2" accent3="accent3" accent4="accent4" accent5="accent5" accent6="accent6" hlink="hlink" folHlink="folHlink"/>
  <p:sldLayoutIdLst>
    <p:sldLayoutId id="2147483927" r:id="rId1"/>
    <p:sldLayoutId id="2147483929" r:id="rId2"/>
    <p:sldLayoutId id="2147483938" r:id="rId3"/>
  </p:sldLayoutIdLst>
  <p:transition spd="slow">
    <p:push dir="u"/>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78148"/>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FF4643-EB55-4445-8226-BE7C727FB16A}" type="slidenum">
              <a:rPr lang="nl-NL" smtClean="0"/>
              <a:t>‹nr.›</a:t>
            </a:fld>
            <a:endParaRPr lang="nl-NL"/>
          </a:p>
        </p:txBody>
      </p:sp>
    </p:spTree>
    <p:extLst>
      <p:ext uri="{BB962C8B-B14F-4D97-AF65-F5344CB8AC3E}">
        <p14:creationId xmlns:p14="http://schemas.microsoft.com/office/powerpoint/2010/main" val="4129157292"/>
      </p:ext>
    </p:extLst>
  </p:cSld>
  <p:clrMap bg1="lt1" tx1="dk1" bg2="lt2" tx2="dk2" accent1="accent1" accent2="accent2" accent3="accent3" accent4="accent4" accent5="accent5" accent6="accent6" hlink="hlink" folHlink="folHlink"/>
  <p:sldLayoutIdLst>
    <p:sldLayoutId id="2147483937" r:id="rId1"/>
    <p:sldLayoutId id="2147483941" r:id="rId2"/>
  </p:sldLayoutIdLst>
  <p:transition spd="slow">
    <p:push dir="u"/>
  </p:transition>
  <p:hf hdr="0" ftr="0" dt="0"/>
  <p:txStyles>
    <p:titleStyle>
      <a:lvl1pPr algn="l" defTabSz="685800" rtl="0" eaLnBrk="1" latinLnBrk="0" hangingPunct="1">
        <a:lnSpc>
          <a:spcPct val="90000"/>
        </a:lnSpc>
        <a:spcBef>
          <a:spcPct val="0"/>
        </a:spcBef>
        <a:buNone/>
        <a:defRPr sz="3300" kern="1200">
          <a:solidFill>
            <a:srgbClr val="6C326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78148"/>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FF4643-EB55-4445-8226-BE7C727FB16A}" type="slidenum">
              <a:rPr lang="nl-NL" smtClean="0"/>
              <a:t>‹nr.›</a:t>
            </a:fld>
            <a:endParaRPr lang="nl-NL"/>
          </a:p>
        </p:txBody>
      </p:sp>
    </p:spTree>
    <p:extLst>
      <p:ext uri="{BB962C8B-B14F-4D97-AF65-F5344CB8AC3E}">
        <p14:creationId xmlns:p14="http://schemas.microsoft.com/office/powerpoint/2010/main" val="553778077"/>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21" r:id="rId3"/>
    <p:sldLayoutId id="2147483946" r:id="rId4"/>
  </p:sldLayoutIdLst>
  <p:hf hdr="0" ftr="0" dt="0"/>
  <p:txStyles>
    <p:titleStyle>
      <a:lvl1pPr algn="l" defTabSz="685800" rtl="0" eaLnBrk="1" latinLnBrk="0" hangingPunct="1">
        <a:lnSpc>
          <a:spcPct val="90000"/>
        </a:lnSpc>
        <a:spcBef>
          <a:spcPct val="0"/>
        </a:spcBef>
        <a:buNone/>
        <a:defRPr sz="3300" kern="1200">
          <a:solidFill>
            <a:srgbClr val="6C326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8GXzLTmzhOg"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parc-innovation.n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30B67BC7-0E86-1F4F-AF16-AA4F707EF1C0}"/>
              </a:ext>
            </a:extLst>
          </p:cNvPr>
          <p:cNvSpPr txBox="1"/>
          <p:nvPr/>
        </p:nvSpPr>
        <p:spPr>
          <a:xfrm>
            <a:off x="1956816" y="1043613"/>
            <a:ext cx="2926080" cy="495108"/>
          </a:xfrm>
          <a:prstGeom prst="rect">
            <a:avLst/>
          </a:prstGeom>
          <a:solidFill>
            <a:srgbClr val="946342"/>
          </a:solidFill>
        </p:spPr>
        <p:txBody>
          <a:bodyPr vert="horz" wrap="square" lIns="180000" tIns="108000" rIns="180000" bIns="108000" rtlCol="0" anchor="t">
            <a:spAutoFit/>
          </a:bodyPr>
          <a:lstStyle/>
          <a:p>
            <a:pPr algn="l"/>
            <a:r>
              <a:rPr lang="nl-NL" dirty="0">
                <a:solidFill>
                  <a:schemeClr val="bg1"/>
                </a:solidFill>
                <a:latin typeface="Arial" panose="020B0604020202020204" pitchFamily="34" charset="0"/>
                <a:cs typeface="Arial" panose="020B0604020202020204" pitchFamily="34" charset="0"/>
              </a:rPr>
              <a:t>INTERACTIEVE SESSIE</a:t>
            </a:r>
          </a:p>
        </p:txBody>
      </p:sp>
      <p:sp>
        <p:nvSpPr>
          <p:cNvPr id="8" name="Tekstvak 7">
            <a:extLst>
              <a:ext uri="{FF2B5EF4-FFF2-40B4-BE49-F238E27FC236}">
                <a16:creationId xmlns:a16="http://schemas.microsoft.com/office/drawing/2014/main" id="{B0BE798A-C9F3-A54B-B0C4-90D0017DF6B1}"/>
              </a:ext>
            </a:extLst>
          </p:cNvPr>
          <p:cNvSpPr txBox="1"/>
          <p:nvPr/>
        </p:nvSpPr>
        <p:spPr>
          <a:xfrm>
            <a:off x="1956816" y="1639663"/>
            <a:ext cx="6080760" cy="1326105"/>
          </a:xfrm>
          <a:prstGeom prst="rect">
            <a:avLst/>
          </a:prstGeom>
          <a:solidFill>
            <a:schemeClr val="bg1"/>
          </a:solidFill>
        </p:spPr>
        <p:txBody>
          <a:bodyPr vert="horz" wrap="square" lIns="180000" tIns="108000" rIns="180000" bIns="108000" rtlCol="0" anchor="t">
            <a:spAutoFit/>
          </a:bodyPr>
          <a:lstStyle/>
          <a:p>
            <a:r>
              <a:rPr lang="nl-NL" sz="2400" b="1" dirty="0">
                <a:solidFill>
                  <a:srgbClr val="946342"/>
                </a:solidFill>
                <a:latin typeface="Arial" panose="020B0604020202020204" pitchFamily="34" charset="0"/>
                <a:cs typeface="Arial" panose="020B0604020202020204" pitchFamily="34" charset="0"/>
              </a:rPr>
              <a:t>Hybride leren in het </a:t>
            </a:r>
            <a:r>
              <a:rPr lang="nl-NL" sz="2400" b="1" dirty="0" err="1">
                <a:solidFill>
                  <a:srgbClr val="946342"/>
                </a:solidFill>
                <a:latin typeface="Arial" panose="020B0604020202020204" pitchFamily="34" charset="0"/>
                <a:cs typeface="Arial" panose="020B0604020202020204" pitchFamily="34" charset="0"/>
              </a:rPr>
              <a:t>Fontys</a:t>
            </a:r>
            <a:r>
              <a:rPr lang="nl-NL" sz="2400" b="1" dirty="0">
                <a:solidFill>
                  <a:srgbClr val="946342"/>
                </a:solidFill>
                <a:latin typeface="Arial" panose="020B0604020202020204" pitchFamily="34" charset="0"/>
                <a:cs typeface="Arial" panose="020B0604020202020204" pitchFamily="34" charset="0"/>
              </a:rPr>
              <a:t> ICT </a:t>
            </a:r>
            <a:r>
              <a:rPr lang="nl-NL" sz="2400" b="1" dirty="0" err="1">
                <a:solidFill>
                  <a:srgbClr val="946342"/>
                </a:solidFill>
                <a:latin typeface="Arial" panose="020B0604020202020204" pitchFamily="34" charset="0"/>
                <a:cs typeface="Arial" panose="020B0604020202020204" pitchFamily="34" charset="0"/>
              </a:rPr>
              <a:t>InnovationLab</a:t>
            </a:r>
            <a:r>
              <a:rPr lang="nl-NL" sz="2400" b="1" dirty="0">
                <a:solidFill>
                  <a:srgbClr val="946342"/>
                </a:solidFill>
                <a:latin typeface="Arial" panose="020B0604020202020204" pitchFamily="34" charset="0"/>
                <a:cs typeface="Arial" panose="020B0604020202020204" pitchFamily="34" charset="0"/>
              </a:rPr>
              <a:t>: hoe hybride zijn we nu eigenlijk?</a:t>
            </a:r>
          </a:p>
        </p:txBody>
      </p:sp>
      <p:sp>
        <p:nvSpPr>
          <p:cNvPr id="9" name="Tekstvak 8">
            <a:extLst>
              <a:ext uri="{FF2B5EF4-FFF2-40B4-BE49-F238E27FC236}">
                <a16:creationId xmlns:a16="http://schemas.microsoft.com/office/drawing/2014/main" id="{BC0B18E1-08CE-4A49-8EEB-02F89E85F8B5}"/>
              </a:ext>
            </a:extLst>
          </p:cNvPr>
          <p:cNvSpPr txBox="1"/>
          <p:nvPr/>
        </p:nvSpPr>
        <p:spPr>
          <a:xfrm>
            <a:off x="1956816" y="3066710"/>
            <a:ext cx="6080760" cy="464331"/>
          </a:xfrm>
          <a:prstGeom prst="rect">
            <a:avLst/>
          </a:prstGeom>
          <a:solidFill>
            <a:schemeClr val="bg1"/>
          </a:solidFill>
        </p:spPr>
        <p:txBody>
          <a:bodyPr vert="horz" wrap="square" lIns="180000" tIns="108000" rIns="180000" bIns="108000" rtlCol="0" anchor="t">
            <a:spAutoFit/>
          </a:bodyPr>
          <a:lstStyle/>
          <a:p>
            <a:r>
              <a:rPr lang="nl-NL" sz="1600" dirty="0">
                <a:solidFill>
                  <a:srgbClr val="946342"/>
                </a:solidFill>
                <a:latin typeface="Arial" panose="020B0604020202020204" pitchFamily="34" charset="0"/>
                <a:cs typeface="Arial" panose="020B0604020202020204" pitchFamily="34" charset="0"/>
              </a:rPr>
              <a:t>Mariëlle Taks, Jolijn Jansen en Suzanne van </a:t>
            </a:r>
            <a:r>
              <a:rPr lang="nl-NL" sz="1600" dirty="0" err="1">
                <a:solidFill>
                  <a:srgbClr val="946342"/>
                </a:solidFill>
                <a:latin typeface="Arial" panose="020B0604020202020204" pitchFamily="34" charset="0"/>
                <a:cs typeface="Arial" panose="020B0604020202020204" pitchFamily="34" charset="0"/>
              </a:rPr>
              <a:t>Kuijk</a:t>
            </a:r>
            <a:endParaRPr lang="nl-NL" sz="1600" b="1" dirty="0">
              <a:solidFill>
                <a:srgbClr val="946342"/>
              </a:solidFill>
              <a:latin typeface="Arial" panose="020B0604020202020204" pitchFamily="34" charset="0"/>
              <a:cs typeface="Arial" panose="020B0604020202020204" pitchFamily="34" charset="0"/>
            </a:endParaRPr>
          </a:p>
        </p:txBody>
      </p:sp>
      <p:grpSp>
        <p:nvGrpSpPr>
          <p:cNvPr id="13" name="Groep 12">
            <a:extLst>
              <a:ext uri="{FF2B5EF4-FFF2-40B4-BE49-F238E27FC236}">
                <a16:creationId xmlns:a16="http://schemas.microsoft.com/office/drawing/2014/main" id="{535D9997-6CC9-5346-9E88-3E233B8A3D0E}"/>
              </a:ext>
            </a:extLst>
          </p:cNvPr>
          <p:cNvGrpSpPr/>
          <p:nvPr/>
        </p:nvGrpSpPr>
        <p:grpSpPr>
          <a:xfrm>
            <a:off x="1956816" y="3631982"/>
            <a:ext cx="1481328" cy="525886"/>
            <a:chOff x="2258568" y="3392197"/>
            <a:chExt cx="1481328" cy="525886"/>
          </a:xfrm>
        </p:grpSpPr>
        <p:sp>
          <p:nvSpPr>
            <p:cNvPr id="10" name="Tekstvak 9">
              <a:extLst>
                <a:ext uri="{FF2B5EF4-FFF2-40B4-BE49-F238E27FC236}">
                  <a16:creationId xmlns:a16="http://schemas.microsoft.com/office/drawing/2014/main" id="{B3BA139D-0270-E94E-AAED-D752E6A15CB1}"/>
                </a:ext>
              </a:extLst>
            </p:cNvPr>
            <p:cNvSpPr txBox="1"/>
            <p:nvPr/>
          </p:nvSpPr>
          <p:spPr>
            <a:xfrm>
              <a:off x="2258568" y="3392197"/>
              <a:ext cx="1481328" cy="525886"/>
            </a:xfrm>
            <a:prstGeom prst="rect">
              <a:avLst/>
            </a:prstGeom>
            <a:solidFill>
              <a:srgbClr val="946342"/>
            </a:solidFill>
          </p:spPr>
          <p:txBody>
            <a:bodyPr vert="horz" wrap="square" lIns="180000" tIns="108000" rIns="180000" bIns="108000" rtlCol="0" anchor="t">
              <a:noAutofit/>
            </a:bodyPr>
            <a:lstStyle/>
            <a:p>
              <a:pPr algn="l"/>
              <a:r>
                <a:rPr lang="nl-NL" sz="2000" dirty="0">
                  <a:solidFill>
                    <a:schemeClr val="bg1"/>
                  </a:solidFill>
                  <a:latin typeface="Arial" panose="020B0604020202020204" pitchFamily="34" charset="0"/>
                  <a:cs typeface="Arial" panose="020B0604020202020204" pitchFamily="34" charset="0"/>
                </a:rPr>
                <a:t>	11:45</a:t>
              </a:r>
            </a:p>
          </p:txBody>
        </p:sp>
        <p:pic>
          <p:nvPicPr>
            <p:cNvPr id="12" name="Graphic 11" descr="Klok met effen opvulling">
              <a:extLst>
                <a:ext uri="{FF2B5EF4-FFF2-40B4-BE49-F238E27FC236}">
                  <a16:creationId xmlns:a16="http://schemas.microsoft.com/office/drawing/2014/main" id="{AE84E366-1D74-9742-A09B-55B2563E66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8297" y="3439479"/>
              <a:ext cx="420623" cy="420623"/>
            </a:xfrm>
            <a:prstGeom prst="rect">
              <a:avLst/>
            </a:prstGeom>
          </p:spPr>
        </p:pic>
      </p:grpSp>
    </p:spTree>
    <p:extLst>
      <p:ext uri="{BB962C8B-B14F-4D97-AF65-F5344CB8AC3E}">
        <p14:creationId xmlns:p14="http://schemas.microsoft.com/office/powerpoint/2010/main" val="223964143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CC1A7FFB-7E9A-E347-8F80-8E2C647B3625}" type="slidenum">
              <a:rPr lang="nl-NL" smtClean="0"/>
              <a:t>10</a:t>
            </a:fld>
            <a:endParaRPr lang="nl-NL"/>
          </a:p>
        </p:txBody>
      </p:sp>
      <p:sp>
        <p:nvSpPr>
          <p:cNvPr id="12" name="Rechthoek 11"/>
          <p:cNvSpPr/>
          <p:nvPr/>
        </p:nvSpPr>
        <p:spPr>
          <a:xfrm>
            <a:off x="935038" y="616098"/>
            <a:ext cx="7125511" cy="304763"/>
          </a:xfrm>
          <a:prstGeom prst="rect">
            <a:avLst/>
          </a:prstGeom>
        </p:spPr>
        <p:txBody>
          <a:bodyPr wrap="square">
            <a:spAutoFit/>
          </a:bodyPr>
          <a:lstStyle/>
          <a:p>
            <a:pPr>
              <a:lnSpc>
                <a:spcPct val="150000"/>
              </a:lnSpc>
              <a:buClr>
                <a:srgbClr val="D5257C"/>
              </a:buClr>
            </a:pPr>
            <a:r>
              <a:rPr lang="nl-NL" sz="1050" b="1" dirty="0">
                <a:solidFill>
                  <a:srgbClr val="D5257C"/>
                </a:solidFill>
                <a:latin typeface="Arial" panose="020B0604020202020204" pitchFamily="34" charset="0"/>
                <a:cs typeface="Arial" panose="020B0604020202020204" pitchFamily="34" charset="0"/>
              </a:rPr>
              <a:t>Perceptie van werkveldpartners over rollen</a:t>
            </a:r>
          </a:p>
        </p:txBody>
      </p:sp>
      <p:graphicFrame>
        <p:nvGraphicFramePr>
          <p:cNvPr id="9" name="Diagram 8"/>
          <p:cNvGraphicFramePr/>
          <p:nvPr>
            <p:extLst>
              <p:ext uri="{D42A27DB-BD31-4B8C-83A1-F6EECF244321}">
                <p14:modId xmlns:p14="http://schemas.microsoft.com/office/powerpoint/2010/main" val="1954054341"/>
              </p:ext>
            </p:extLst>
          </p:nvPr>
        </p:nvGraphicFramePr>
        <p:xfrm>
          <a:off x="377649" y="1356062"/>
          <a:ext cx="4666791" cy="2926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hoek 2"/>
          <p:cNvSpPr/>
          <p:nvPr/>
        </p:nvSpPr>
        <p:spPr>
          <a:xfrm>
            <a:off x="4648200" y="1356062"/>
            <a:ext cx="3627120" cy="369332"/>
          </a:xfrm>
          <a:prstGeom prst="rect">
            <a:avLst/>
          </a:prstGeom>
        </p:spPr>
        <p:txBody>
          <a:bodyPr wrap="square">
            <a:spAutoFit/>
          </a:bodyPr>
          <a:lstStyle/>
          <a:p>
            <a:r>
              <a:rPr lang="nl-NL" sz="900" dirty="0">
                <a:solidFill>
                  <a:srgbClr val="0391DE"/>
                </a:solidFill>
                <a:latin typeface="Arial" panose="020B0604020202020204" pitchFamily="34" charset="0"/>
                <a:ea typeface="Calibri" panose="020F0502020204030204" pitchFamily="34" charset="0"/>
              </a:rPr>
              <a:t>Werkveldpartners komen met een opdracht en zijn hier eigenaar van, krijgen updates en geven feedback. </a:t>
            </a:r>
            <a:endParaRPr lang="nl-NL" sz="900" dirty="0">
              <a:solidFill>
                <a:srgbClr val="0391DE"/>
              </a:solidFill>
            </a:endParaRPr>
          </a:p>
        </p:txBody>
      </p:sp>
      <p:sp>
        <p:nvSpPr>
          <p:cNvPr id="4" name="Rechthoek 3"/>
          <p:cNvSpPr/>
          <p:nvPr/>
        </p:nvSpPr>
        <p:spPr>
          <a:xfrm>
            <a:off x="4648200" y="1858456"/>
            <a:ext cx="4091940" cy="369332"/>
          </a:xfrm>
          <a:prstGeom prst="rect">
            <a:avLst/>
          </a:prstGeom>
        </p:spPr>
        <p:txBody>
          <a:bodyPr wrap="square">
            <a:spAutoFit/>
          </a:bodyPr>
          <a:lstStyle/>
          <a:p>
            <a:r>
              <a:rPr lang="nl-NL" sz="900" dirty="0">
                <a:solidFill>
                  <a:srgbClr val="0391DE"/>
                </a:solidFill>
                <a:latin typeface="Arial" panose="020B0604020202020204" pitchFamily="34" charset="0"/>
                <a:ea typeface="Calibri" panose="020F0502020204030204" pitchFamily="34" charset="0"/>
              </a:rPr>
              <a:t>Werkveldpartners die zich als collega opstellen bij studenten, merken dat studenten buiten gemaakte afspraken geen toenadering zoeken.</a:t>
            </a:r>
          </a:p>
        </p:txBody>
      </p:sp>
      <p:sp>
        <p:nvSpPr>
          <p:cNvPr id="11" name="Rechthoek 10"/>
          <p:cNvSpPr/>
          <p:nvPr/>
        </p:nvSpPr>
        <p:spPr>
          <a:xfrm>
            <a:off x="4648200" y="2359639"/>
            <a:ext cx="4091940" cy="369332"/>
          </a:xfrm>
          <a:prstGeom prst="rect">
            <a:avLst/>
          </a:prstGeom>
        </p:spPr>
        <p:txBody>
          <a:bodyPr wrap="square">
            <a:spAutoFit/>
          </a:bodyPr>
          <a:lstStyle/>
          <a:p>
            <a:r>
              <a:rPr lang="nl-NL" sz="900" dirty="0">
                <a:solidFill>
                  <a:srgbClr val="6C3263"/>
                </a:solidFill>
                <a:latin typeface="Arial" panose="020B0604020202020204" pitchFamily="34" charset="0"/>
                <a:ea typeface="Calibri" panose="020F0502020204030204" pitchFamily="34" charset="0"/>
              </a:rPr>
              <a:t>Studenten vormen een kleine company in een projectgroep en spreken eens in de week/paar weken af met hun ‘product </a:t>
            </a:r>
            <a:r>
              <a:rPr lang="nl-NL" sz="900" dirty="0" err="1">
                <a:solidFill>
                  <a:srgbClr val="6C3263"/>
                </a:solidFill>
                <a:latin typeface="Arial" panose="020B0604020202020204" pitchFamily="34" charset="0"/>
                <a:ea typeface="Calibri" panose="020F0502020204030204" pitchFamily="34" charset="0"/>
              </a:rPr>
              <a:t>owner</a:t>
            </a:r>
            <a:r>
              <a:rPr lang="nl-NL" sz="900" dirty="0">
                <a:solidFill>
                  <a:srgbClr val="6C3263"/>
                </a:solidFill>
                <a:latin typeface="Arial" panose="020B0604020202020204" pitchFamily="34" charset="0"/>
                <a:ea typeface="Calibri" panose="020F0502020204030204" pitchFamily="34" charset="0"/>
              </a:rPr>
              <a:t>’ om hen te informeren. </a:t>
            </a:r>
          </a:p>
        </p:txBody>
      </p:sp>
      <p:sp>
        <p:nvSpPr>
          <p:cNvPr id="14" name="Rechthoek 13"/>
          <p:cNvSpPr/>
          <p:nvPr/>
        </p:nvSpPr>
        <p:spPr>
          <a:xfrm>
            <a:off x="4648200" y="2742028"/>
            <a:ext cx="4242146" cy="646331"/>
          </a:xfrm>
          <a:prstGeom prst="rect">
            <a:avLst/>
          </a:prstGeom>
        </p:spPr>
        <p:txBody>
          <a:bodyPr wrap="square">
            <a:spAutoFit/>
          </a:bodyPr>
          <a:lstStyle/>
          <a:p>
            <a:r>
              <a:rPr lang="nl-NL" sz="900" dirty="0">
                <a:solidFill>
                  <a:srgbClr val="6C3263"/>
                </a:solidFill>
                <a:latin typeface="Arial" panose="020B0604020202020204" pitchFamily="34" charset="0"/>
                <a:ea typeface="Calibri" panose="020F0502020204030204" pitchFamily="34" charset="0"/>
              </a:rPr>
              <a:t>Studenten lijken soms meer verantwoordelijkheid te voelen richting de opleiding (documentatie en onderbouwing) dan richting het werkveld (oplevering). </a:t>
            </a:r>
          </a:p>
          <a:p>
            <a:r>
              <a:rPr lang="nl-NL" sz="900" dirty="0">
                <a:solidFill>
                  <a:srgbClr val="6C3263"/>
                </a:solidFill>
                <a:latin typeface="Arial" panose="020B0604020202020204" pitchFamily="34" charset="0"/>
                <a:ea typeface="Calibri" panose="020F0502020204030204" pitchFamily="34" charset="0"/>
              </a:rPr>
              <a:t>Tegelijk voelen werkveldpartners zich verantwoordelijk voor goede begeleiding van studenten en het beperken van complexiteit van opdrachten.</a:t>
            </a:r>
          </a:p>
        </p:txBody>
      </p:sp>
      <p:sp>
        <p:nvSpPr>
          <p:cNvPr id="15" name="Rechthoek 14"/>
          <p:cNvSpPr/>
          <p:nvPr/>
        </p:nvSpPr>
        <p:spPr>
          <a:xfrm>
            <a:off x="4648200" y="3869848"/>
            <a:ext cx="4008120" cy="369332"/>
          </a:xfrm>
          <a:prstGeom prst="rect">
            <a:avLst/>
          </a:prstGeom>
        </p:spPr>
        <p:txBody>
          <a:bodyPr wrap="square">
            <a:spAutoFit/>
          </a:bodyPr>
          <a:lstStyle/>
          <a:p>
            <a:r>
              <a:rPr lang="nl-NL" sz="900" dirty="0">
                <a:solidFill>
                  <a:srgbClr val="D5257C"/>
                </a:solidFill>
                <a:latin typeface="Arial" panose="020B0604020202020204" pitchFamily="34" charset="0"/>
                <a:ea typeface="Calibri" panose="020F0502020204030204" pitchFamily="34" charset="0"/>
              </a:rPr>
              <a:t>Contributie van sommige docenten is voor werkveldpartners onduidelijk door gebrek aan contact. </a:t>
            </a:r>
          </a:p>
        </p:txBody>
      </p:sp>
      <p:sp>
        <p:nvSpPr>
          <p:cNvPr id="16" name="Rechthoek 15"/>
          <p:cNvSpPr/>
          <p:nvPr/>
        </p:nvSpPr>
        <p:spPr>
          <a:xfrm>
            <a:off x="4648200" y="3416844"/>
            <a:ext cx="4008120" cy="369332"/>
          </a:xfrm>
          <a:prstGeom prst="rect">
            <a:avLst/>
          </a:prstGeom>
        </p:spPr>
        <p:txBody>
          <a:bodyPr wrap="square">
            <a:spAutoFit/>
          </a:bodyPr>
          <a:lstStyle/>
          <a:p>
            <a:r>
              <a:rPr lang="nl-NL" sz="900" dirty="0">
                <a:solidFill>
                  <a:srgbClr val="D5257C"/>
                </a:solidFill>
                <a:latin typeface="Arial" panose="020B0604020202020204" pitchFamily="34" charset="0"/>
                <a:ea typeface="Calibri" panose="020F0502020204030204" pitchFamily="34" charset="0"/>
              </a:rPr>
              <a:t>Sommige docenten zijn erg betrokken en coördineren goed: leggen proactief contact en voorzien tijdig uitdagingen/problemen. </a:t>
            </a:r>
          </a:p>
        </p:txBody>
      </p:sp>
    </p:spTree>
    <p:extLst>
      <p:ext uri="{BB962C8B-B14F-4D97-AF65-F5344CB8AC3E}">
        <p14:creationId xmlns:p14="http://schemas.microsoft.com/office/powerpoint/2010/main" val="127422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07492" y="302455"/>
            <a:ext cx="7751762"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solidFill>
                  <a:srgbClr val="683165"/>
                </a:solidFill>
                <a:cs typeface="Arial"/>
              </a:rPr>
              <a:t>Shared Learning als interventie</a:t>
            </a:r>
          </a:p>
        </p:txBody>
      </p:sp>
      <p:sp>
        <p:nvSpPr>
          <p:cNvPr id="10"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11</a:t>
            </a:fld>
            <a:endParaRPr lang="nl-NL">
              <a:solidFill>
                <a:prstClr val="black">
                  <a:tint val="75000"/>
                </a:prstClr>
              </a:solidFill>
              <a:latin typeface="Calibri" panose="020F0502020204030204"/>
            </a:endParaRPr>
          </a:p>
        </p:txBody>
      </p:sp>
      <p:sp>
        <p:nvSpPr>
          <p:cNvPr id="2" name="Rechthoek 1"/>
          <p:cNvSpPr/>
          <p:nvPr/>
        </p:nvSpPr>
        <p:spPr>
          <a:xfrm>
            <a:off x="3724274" y="1159705"/>
            <a:ext cx="4276725" cy="577081"/>
          </a:xfrm>
          <a:prstGeom prst="rect">
            <a:avLst/>
          </a:prstGeom>
        </p:spPr>
        <p:txBody>
          <a:bodyPr wrap="square">
            <a:spAutoFit/>
          </a:bodyPr>
          <a:lstStyle/>
          <a:p>
            <a:pPr lvl="0">
              <a:lnSpc>
                <a:spcPct val="150000"/>
              </a:lnSpc>
            </a:pPr>
            <a:r>
              <a:rPr lang="nl-NL" sz="1050" dirty="0">
                <a:solidFill>
                  <a:srgbClr val="000000"/>
                </a:solidFill>
                <a:cs typeface="Arial"/>
              </a:rPr>
              <a:t>Studenten, docenten en werkveldpartner werken samen aan een complex (maatschappelijk) vraagstuk.</a:t>
            </a:r>
          </a:p>
        </p:txBody>
      </p:sp>
      <p:grpSp>
        <p:nvGrpSpPr>
          <p:cNvPr id="153" name="Groep 152"/>
          <p:cNvGrpSpPr/>
          <p:nvPr/>
        </p:nvGrpSpPr>
        <p:grpSpPr>
          <a:xfrm>
            <a:off x="4178720" y="1968324"/>
            <a:ext cx="3574415" cy="1546577"/>
            <a:chOff x="4178720" y="1968324"/>
            <a:chExt cx="3574415" cy="1546577"/>
          </a:xfrm>
        </p:grpSpPr>
        <p:sp>
          <p:nvSpPr>
            <p:cNvPr id="120" name="Rechthoek 119"/>
            <p:cNvSpPr/>
            <p:nvPr/>
          </p:nvSpPr>
          <p:spPr>
            <a:xfrm>
              <a:off x="4178720" y="1968324"/>
              <a:ext cx="3574415" cy="1546577"/>
            </a:xfrm>
            <a:prstGeom prst="rect">
              <a:avLst/>
            </a:prstGeom>
            <a:solidFill>
              <a:srgbClr val="6C32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4293020" y="1968324"/>
              <a:ext cx="3460115" cy="1546577"/>
            </a:xfrm>
            <a:prstGeom prst="rect">
              <a:avLst/>
            </a:prstGeom>
          </p:spPr>
          <p:txBody>
            <a:bodyPr wrap="square">
              <a:spAutoFit/>
            </a:bodyPr>
            <a:lstStyle/>
            <a:p>
              <a:pPr lvl="0">
                <a:lnSpc>
                  <a:spcPct val="150000"/>
                </a:lnSpc>
              </a:pPr>
              <a:r>
                <a:rPr lang="nl-NL" sz="1050" b="1" dirty="0">
                  <a:solidFill>
                    <a:srgbClr val="6C3263"/>
                  </a:solidFill>
                  <a:cs typeface="Arial"/>
                </a:rPr>
                <a:t>Vijf basisprincipes </a:t>
              </a:r>
            </a:p>
            <a:p>
              <a:pPr marL="171450" lvl="0" indent="-171450">
                <a:lnSpc>
                  <a:spcPct val="150000"/>
                </a:lnSpc>
                <a:buClr>
                  <a:srgbClr val="6C3263"/>
                </a:buClr>
                <a:buFont typeface="Arial" panose="020B0604020202020204" pitchFamily="34" charset="0"/>
                <a:buChar char="•"/>
              </a:pPr>
              <a:r>
                <a:rPr lang="nl-NL" sz="1050" dirty="0">
                  <a:solidFill>
                    <a:srgbClr val="000000"/>
                  </a:solidFill>
                  <a:cs typeface="Arial"/>
                </a:rPr>
                <a:t>Iedereen leert, </a:t>
              </a:r>
            </a:p>
            <a:p>
              <a:pPr marL="171450" lvl="0" indent="-171450">
                <a:lnSpc>
                  <a:spcPct val="150000"/>
                </a:lnSpc>
                <a:buClr>
                  <a:srgbClr val="6C3263"/>
                </a:buClr>
                <a:buFont typeface="Arial" panose="020B0604020202020204" pitchFamily="34" charset="0"/>
                <a:buChar char="•"/>
              </a:pPr>
              <a:r>
                <a:rPr lang="nl-NL" sz="1050" dirty="0">
                  <a:solidFill>
                    <a:srgbClr val="000000"/>
                  </a:solidFill>
                  <a:cs typeface="Arial"/>
                </a:rPr>
                <a:t>zoekt de oplossing voor het complexe vraagstuk, </a:t>
              </a:r>
            </a:p>
            <a:p>
              <a:pPr marL="171450" lvl="0" indent="-171450">
                <a:lnSpc>
                  <a:spcPct val="150000"/>
                </a:lnSpc>
                <a:buClr>
                  <a:srgbClr val="6C3263"/>
                </a:buClr>
                <a:buFont typeface="Arial" panose="020B0604020202020204" pitchFamily="34" charset="0"/>
                <a:buChar char="•"/>
              </a:pPr>
              <a:r>
                <a:rPr lang="nl-NL" sz="1050" dirty="0">
                  <a:solidFill>
                    <a:srgbClr val="000000"/>
                  </a:solidFill>
                  <a:cs typeface="Arial"/>
                </a:rPr>
                <a:t>is expert, </a:t>
              </a:r>
            </a:p>
            <a:p>
              <a:pPr marL="171450" lvl="0" indent="-171450">
                <a:lnSpc>
                  <a:spcPct val="150000"/>
                </a:lnSpc>
                <a:buClr>
                  <a:srgbClr val="6C3263"/>
                </a:buClr>
                <a:buFont typeface="Arial" panose="020B0604020202020204" pitchFamily="34" charset="0"/>
                <a:buChar char="•"/>
              </a:pPr>
              <a:r>
                <a:rPr lang="nl-NL" sz="1050" dirty="0">
                  <a:solidFill>
                    <a:srgbClr val="000000"/>
                  </a:solidFill>
                  <a:cs typeface="Arial"/>
                </a:rPr>
                <a:t>is gelijkwaardig,</a:t>
              </a:r>
            </a:p>
            <a:p>
              <a:pPr marL="171450" lvl="0" indent="-171450">
                <a:lnSpc>
                  <a:spcPct val="150000"/>
                </a:lnSpc>
                <a:buClr>
                  <a:srgbClr val="6C3263"/>
                </a:buClr>
                <a:buFont typeface="Arial" panose="020B0604020202020204" pitchFamily="34" charset="0"/>
                <a:buChar char="•"/>
              </a:pPr>
              <a:r>
                <a:rPr lang="nl-NL" sz="1050" dirty="0">
                  <a:solidFill>
                    <a:srgbClr val="000000"/>
                  </a:solidFill>
                  <a:cs typeface="Arial"/>
                </a:rPr>
                <a:t>draagt bij aan het te behalen eindresultaat.</a:t>
              </a:r>
            </a:p>
          </p:txBody>
        </p:sp>
      </p:grpSp>
      <p:grpSp>
        <p:nvGrpSpPr>
          <p:cNvPr id="155" name="Groep 154"/>
          <p:cNvGrpSpPr/>
          <p:nvPr/>
        </p:nvGrpSpPr>
        <p:grpSpPr>
          <a:xfrm>
            <a:off x="514350" y="3793377"/>
            <a:ext cx="4665142" cy="1178673"/>
            <a:chOff x="514350" y="3793377"/>
            <a:chExt cx="4665142" cy="1178673"/>
          </a:xfrm>
        </p:grpSpPr>
        <p:sp>
          <p:nvSpPr>
            <p:cNvPr id="154" name="Rechthoek 153"/>
            <p:cNvSpPr/>
            <p:nvPr/>
          </p:nvSpPr>
          <p:spPr>
            <a:xfrm>
              <a:off x="514350" y="3793377"/>
              <a:ext cx="4514850" cy="1178673"/>
            </a:xfrm>
            <a:prstGeom prst="rect">
              <a:avLst/>
            </a:prstGeom>
            <a:solidFill>
              <a:srgbClr val="D5257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9" name="Rechthoek 118"/>
            <p:cNvSpPr/>
            <p:nvPr/>
          </p:nvSpPr>
          <p:spPr>
            <a:xfrm>
              <a:off x="607492" y="3793377"/>
              <a:ext cx="4572000" cy="1061829"/>
            </a:xfrm>
            <a:prstGeom prst="rect">
              <a:avLst/>
            </a:prstGeom>
          </p:spPr>
          <p:txBody>
            <a:bodyPr>
              <a:spAutoFit/>
            </a:bodyPr>
            <a:lstStyle/>
            <a:p>
              <a:pPr lvl="0">
                <a:lnSpc>
                  <a:spcPct val="150000"/>
                </a:lnSpc>
                <a:buClr>
                  <a:srgbClr val="D5257C"/>
                </a:buClr>
              </a:pPr>
              <a:r>
                <a:rPr lang="nl-NL" sz="1050" b="1" dirty="0">
                  <a:solidFill>
                    <a:srgbClr val="D5257C"/>
                  </a:solidFill>
                  <a:cs typeface="Arial"/>
                </a:rPr>
                <a:t>Afstemming van rollen</a:t>
              </a:r>
            </a:p>
            <a:p>
              <a:pPr marL="171450" lvl="0" indent="-171450">
                <a:lnSpc>
                  <a:spcPct val="150000"/>
                </a:lnSpc>
                <a:buClr>
                  <a:srgbClr val="D5257C"/>
                </a:buClr>
                <a:buFont typeface="Arial" panose="020B0604020202020204" pitchFamily="34" charset="0"/>
                <a:buChar char="•"/>
              </a:pPr>
              <a:r>
                <a:rPr lang="nl-NL" sz="1050" dirty="0">
                  <a:solidFill>
                    <a:srgbClr val="000000"/>
                  </a:solidFill>
                  <a:cs typeface="Arial"/>
                </a:rPr>
                <a:t>Twee studenten krijgen de rol van proces- en projectfacilitator.</a:t>
              </a:r>
            </a:p>
            <a:p>
              <a:pPr marL="171450" lvl="0" indent="-171450">
                <a:lnSpc>
                  <a:spcPct val="150000"/>
                </a:lnSpc>
                <a:buClr>
                  <a:srgbClr val="D5257C"/>
                </a:buClr>
                <a:buFont typeface="Arial" panose="020B0604020202020204" pitchFamily="34" charset="0"/>
                <a:buChar char="•"/>
              </a:pPr>
              <a:r>
                <a:rPr lang="nl-NL" sz="1050" dirty="0">
                  <a:solidFill>
                    <a:srgbClr val="000000"/>
                  </a:solidFill>
                  <a:cs typeface="Arial"/>
                </a:rPr>
                <a:t>Iedereen brengt persoonlijke leerdoelen in.</a:t>
              </a:r>
            </a:p>
            <a:p>
              <a:pPr marL="171450" lvl="0" indent="-171450">
                <a:lnSpc>
                  <a:spcPct val="150000"/>
                </a:lnSpc>
                <a:buClr>
                  <a:srgbClr val="D5257C"/>
                </a:buClr>
                <a:buFont typeface="Arial" panose="020B0604020202020204" pitchFamily="34" charset="0"/>
                <a:buChar char="•"/>
              </a:pPr>
              <a:r>
                <a:rPr lang="nl-NL" sz="1050" dirty="0" err="1">
                  <a:solidFill>
                    <a:srgbClr val="000000"/>
                  </a:solidFill>
                  <a:cs typeface="Arial"/>
                </a:rPr>
                <a:t>Fly</a:t>
              </a:r>
              <a:r>
                <a:rPr lang="nl-NL" sz="1050" dirty="0">
                  <a:solidFill>
                    <a:srgbClr val="000000"/>
                  </a:solidFill>
                  <a:cs typeface="Arial"/>
                </a:rPr>
                <a:t> on </a:t>
              </a:r>
              <a:r>
                <a:rPr lang="nl-NL" sz="1050" dirty="0" err="1">
                  <a:solidFill>
                    <a:srgbClr val="000000"/>
                  </a:solidFill>
                  <a:cs typeface="Arial"/>
                </a:rPr>
                <a:t>the</a:t>
              </a:r>
              <a:r>
                <a:rPr lang="nl-NL" sz="1050" dirty="0">
                  <a:solidFill>
                    <a:srgbClr val="000000"/>
                  </a:solidFill>
                  <a:cs typeface="Arial"/>
                </a:rPr>
                <a:t> </a:t>
              </a:r>
              <a:r>
                <a:rPr lang="nl-NL" sz="1050" dirty="0" err="1">
                  <a:solidFill>
                    <a:srgbClr val="000000"/>
                  </a:solidFill>
                  <a:cs typeface="Arial"/>
                </a:rPr>
                <a:t>wall</a:t>
              </a:r>
              <a:r>
                <a:rPr lang="nl-NL" sz="1050" dirty="0">
                  <a:solidFill>
                    <a:srgbClr val="000000"/>
                  </a:solidFill>
                  <a:cs typeface="Arial"/>
                </a:rPr>
                <a:t> observeert het proces en coacht op de achtergrond.</a:t>
              </a:r>
            </a:p>
          </p:txBody>
        </p:sp>
      </p:grpSp>
      <p:grpSp>
        <p:nvGrpSpPr>
          <p:cNvPr id="152" name="Groep 151"/>
          <p:cNvGrpSpPr/>
          <p:nvPr/>
        </p:nvGrpSpPr>
        <p:grpSpPr>
          <a:xfrm>
            <a:off x="830830" y="1438334"/>
            <a:ext cx="2721073" cy="2032533"/>
            <a:chOff x="313142" y="1605735"/>
            <a:chExt cx="2721073" cy="2032533"/>
          </a:xfrm>
        </p:grpSpPr>
        <p:grpSp>
          <p:nvGrpSpPr>
            <p:cNvPr id="122" name="Groep 121"/>
            <p:cNvGrpSpPr/>
            <p:nvPr/>
          </p:nvGrpSpPr>
          <p:grpSpPr>
            <a:xfrm>
              <a:off x="1514044" y="1741811"/>
              <a:ext cx="247312" cy="825060"/>
              <a:chOff x="3122340" y="2821258"/>
              <a:chExt cx="245327" cy="769435"/>
            </a:xfrm>
          </p:grpSpPr>
          <p:sp>
            <p:nvSpPr>
              <p:cNvPr id="123" name="Boog 122"/>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4" name="Ovaal 123"/>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5" name="Groep 124"/>
            <p:cNvGrpSpPr/>
            <p:nvPr/>
          </p:nvGrpSpPr>
          <p:grpSpPr>
            <a:xfrm>
              <a:off x="1846036" y="1605735"/>
              <a:ext cx="247312" cy="825060"/>
              <a:chOff x="3122340" y="2821258"/>
              <a:chExt cx="245327" cy="769435"/>
            </a:xfrm>
          </p:grpSpPr>
          <p:sp>
            <p:nvSpPr>
              <p:cNvPr id="126" name="Boog 125"/>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7" name="Ovaal 12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8" name="Groep 127"/>
            <p:cNvGrpSpPr/>
            <p:nvPr/>
          </p:nvGrpSpPr>
          <p:grpSpPr>
            <a:xfrm>
              <a:off x="1692081" y="1885231"/>
              <a:ext cx="247312" cy="825060"/>
              <a:chOff x="3122340" y="2821258"/>
              <a:chExt cx="245327" cy="769435"/>
            </a:xfrm>
          </p:grpSpPr>
          <p:sp>
            <p:nvSpPr>
              <p:cNvPr id="129" name="Boog 128"/>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0" name="Ovaal 12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1" name="Groep 130"/>
            <p:cNvGrpSpPr/>
            <p:nvPr/>
          </p:nvGrpSpPr>
          <p:grpSpPr>
            <a:xfrm>
              <a:off x="1982401" y="1833765"/>
              <a:ext cx="247312" cy="825060"/>
              <a:chOff x="3122340" y="2821258"/>
              <a:chExt cx="245327" cy="769435"/>
            </a:xfrm>
          </p:grpSpPr>
          <p:sp>
            <p:nvSpPr>
              <p:cNvPr id="132" name="Boog 131"/>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3" name="Ovaal 13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7" name="Groep 136"/>
            <p:cNvGrpSpPr/>
            <p:nvPr/>
          </p:nvGrpSpPr>
          <p:grpSpPr>
            <a:xfrm>
              <a:off x="933411" y="2813208"/>
              <a:ext cx="247312" cy="825060"/>
              <a:chOff x="3122340" y="2821258"/>
              <a:chExt cx="245327" cy="769435"/>
            </a:xfrm>
          </p:grpSpPr>
          <p:sp>
            <p:nvSpPr>
              <p:cNvPr id="138" name="Boog 137"/>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39" name="Ovaal 13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140" name="Groep 139"/>
            <p:cNvGrpSpPr/>
            <p:nvPr/>
          </p:nvGrpSpPr>
          <p:grpSpPr>
            <a:xfrm>
              <a:off x="2191367" y="2813208"/>
              <a:ext cx="247312" cy="825060"/>
              <a:chOff x="3122340" y="2821258"/>
              <a:chExt cx="245327" cy="769435"/>
            </a:xfrm>
          </p:grpSpPr>
          <p:sp>
            <p:nvSpPr>
              <p:cNvPr id="141" name="Boog 140"/>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2" name="Ovaal 141"/>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5" name="Rechthoek 144"/>
            <p:cNvSpPr/>
            <p:nvPr/>
          </p:nvSpPr>
          <p:spPr>
            <a:xfrm>
              <a:off x="719963" y="1837399"/>
              <a:ext cx="841897" cy="253916"/>
            </a:xfrm>
            <a:prstGeom prst="rect">
              <a:avLst/>
            </a:prstGeom>
          </p:spPr>
          <p:txBody>
            <a:bodyPr wrap="none">
              <a:spAutoFit/>
            </a:bodyPr>
            <a:lstStyle/>
            <a:p>
              <a:pPr>
                <a:buClr>
                  <a:schemeClr val="accent3"/>
                </a:buClr>
              </a:pPr>
              <a:r>
                <a:rPr lang="nl-NL" sz="1050" b="1" dirty="0">
                  <a:solidFill>
                    <a:srgbClr val="6C3263"/>
                  </a:solidFill>
                  <a:latin typeface="Arial" panose="020B0604020202020204" pitchFamily="34" charset="0"/>
                  <a:cs typeface="Arial" panose="020B0604020202020204" pitchFamily="34" charset="0"/>
                </a:rPr>
                <a:t>Studenten</a:t>
              </a:r>
            </a:p>
          </p:txBody>
        </p:sp>
        <p:sp>
          <p:nvSpPr>
            <p:cNvPr id="146" name="Rechthoek 145"/>
            <p:cNvSpPr/>
            <p:nvPr/>
          </p:nvSpPr>
          <p:spPr>
            <a:xfrm>
              <a:off x="313142" y="2510429"/>
              <a:ext cx="798617" cy="253916"/>
            </a:xfrm>
            <a:prstGeom prst="rect">
              <a:avLst/>
            </a:prstGeom>
          </p:spPr>
          <p:txBody>
            <a:bodyPr wrap="none">
              <a:spAutoFit/>
            </a:bodyPr>
            <a:lstStyle/>
            <a:p>
              <a:pPr>
                <a:buClr>
                  <a:schemeClr val="accent3"/>
                </a:buClr>
              </a:pPr>
              <a:r>
                <a:rPr lang="nl-NL" sz="1050" b="1" dirty="0">
                  <a:solidFill>
                    <a:srgbClr val="D5257C"/>
                  </a:solidFill>
                  <a:latin typeface="Arial" panose="020B0604020202020204" pitchFamily="34" charset="0"/>
                  <a:cs typeface="Arial" panose="020B0604020202020204" pitchFamily="34" charset="0"/>
                </a:rPr>
                <a:t>Docenten</a:t>
              </a:r>
            </a:p>
          </p:txBody>
        </p:sp>
        <p:sp>
          <p:nvSpPr>
            <p:cNvPr id="147" name="Rechthoek 146"/>
            <p:cNvSpPr/>
            <p:nvPr/>
          </p:nvSpPr>
          <p:spPr>
            <a:xfrm>
              <a:off x="1748286" y="2551236"/>
              <a:ext cx="1285929" cy="253916"/>
            </a:xfrm>
            <a:prstGeom prst="rect">
              <a:avLst/>
            </a:prstGeom>
          </p:spPr>
          <p:txBody>
            <a:bodyPr wrap="none">
              <a:spAutoFit/>
            </a:bodyPr>
            <a:lstStyle/>
            <a:p>
              <a:pPr>
                <a:buClr>
                  <a:schemeClr val="accent3"/>
                </a:buClr>
              </a:pPr>
              <a:r>
                <a:rPr lang="nl-NL" sz="1050" b="1" dirty="0">
                  <a:solidFill>
                    <a:srgbClr val="0391DE"/>
                  </a:solidFill>
                  <a:latin typeface="Arial" panose="020B0604020202020204" pitchFamily="34" charset="0"/>
                  <a:cs typeface="Arial" panose="020B0604020202020204" pitchFamily="34" charset="0"/>
                </a:rPr>
                <a:t>Werkveldpartner </a:t>
              </a:r>
            </a:p>
          </p:txBody>
        </p:sp>
        <p:grpSp>
          <p:nvGrpSpPr>
            <p:cNvPr id="148" name="Groep 147"/>
            <p:cNvGrpSpPr/>
            <p:nvPr/>
          </p:nvGrpSpPr>
          <p:grpSpPr>
            <a:xfrm>
              <a:off x="1164548" y="2517266"/>
              <a:ext cx="247312" cy="825060"/>
              <a:chOff x="3122340" y="2821258"/>
              <a:chExt cx="245327" cy="769435"/>
            </a:xfrm>
          </p:grpSpPr>
          <p:sp>
            <p:nvSpPr>
              <p:cNvPr id="149" name="Boog 148"/>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50" name="Ovaal 14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sp>
        <p:nvSpPr>
          <p:cNvPr id="151" name="Ovaal 150"/>
          <p:cNvSpPr/>
          <p:nvPr/>
        </p:nvSpPr>
        <p:spPr>
          <a:xfrm>
            <a:off x="734427" y="1288246"/>
            <a:ext cx="2841921" cy="2226655"/>
          </a:xfrm>
          <a:prstGeom prst="ellipse">
            <a:avLst/>
          </a:prstGeom>
          <a:noFill/>
          <a:ln w="19050">
            <a:solidFill>
              <a:srgbClr val="6C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97204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ppt_x"/>
                                          </p:val>
                                        </p:tav>
                                        <p:tav tm="100000">
                                          <p:val>
                                            <p:strVal val="#ppt_x"/>
                                          </p:val>
                                        </p:tav>
                                      </p:tavLst>
                                    </p:anim>
                                    <p:anim calcmode="lin" valueType="num">
                                      <p:cBhvr additive="base">
                                        <p:cTn id="8"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circle(in)">
                                      <p:cBhvr>
                                        <p:cTn id="13" dur="2000"/>
                                        <p:tgtEl>
                                          <p:spTgt spid="1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fade">
                                      <p:cBhvr>
                                        <p:cTn id="23" dur="500"/>
                                        <p:tgtEl>
                                          <p:spTgt spid="1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fade">
                                      <p:cBhvr>
                                        <p:cTn id="2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07492" y="302455"/>
            <a:ext cx="7751762"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solidFill>
                  <a:srgbClr val="683165"/>
                </a:solidFill>
                <a:latin typeface="Arial"/>
                <a:cs typeface="Arial"/>
              </a:rPr>
              <a:t>Casus: Shared Learning Team</a:t>
            </a:r>
            <a:endParaRPr lang="nl-NL" sz="2400" dirty="0">
              <a:solidFill>
                <a:srgbClr val="683165"/>
              </a:solidFill>
              <a:latin typeface="Arial Black" panose="020B0A04020102020204" pitchFamily="34" charset="0"/>
              <a:cs typeface="Arial" panose="020B0604020202020204" pitchFamily="34" charset="0"/>
            </a:endParaRPr>
          </a:p>
        </p:txBody>
      </p:sp>
      <p:sp>
        <p:nvSpPr>
          <p:cNvPr id="10"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12</a:t>
            </a:fld>
            <a:endParaRPr lang="nl-NL">
              <a:solidFill>
                <a:prstClr val="black">
                  <a:tint val="75000"/>
                </a:prstClr>
              </a:solidFill>
              <a:latin typeface="Calibri" panose="020F0502020204030204"/>
            </a:endParaRPr>
          </a:p>
        </p:txBody>
      </p:sp>
      <p:grpSp>
        <p:nvGrpSpPr>
          <p:cNvPr id="129" name="Groep 128"/>
          <p:cNvGrpSpPr/>
          <p:nvPr/>
        </p:nvGrpSpPr>
        <p:grpSpPr>
          <a:xfrm>
            <a:off x="1678217" y="1269701"/>
            <a:ext cx="2244686" cy="853270"/>
            <a:chOff x="1678217" y="1269701"/>
            <a:chExt cx="2244686" cy="853270"/>
          </a:xfrm>
        </p:grpSpPr>
        <p:sp>
          <p:nvSpPr>
            <p:cNvPr id="128" name="Bijschrift met afgeronde rechthoek 127"/>
            <p:cNvSpPr/>
            <p:nvPr/>
          </p:nvSpPr>
          <p:spPr>
            <a:xfrm>
              <a:off x="1678217" y="1269701"/>
              <a:ext cx="2244686" cy="853270"/>
            </a:xfrm>
            <a:prstGeom prst="wedgeRoundRectCallout">
              <a:avLst>
                <a:gd name="adj1" fmla="val -28895"/>
                <a:gd name="adj2" fmla="val 62501"/>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Rechthoek 115"/>
            <p:cNvSpPr/>
            <p:nvPr/>
          </p:nvSpPr>
          <p:spPr>
            <a:xfrm>
              <a:off x="1697777" y="1291974"/>
              <a:ext cx="2225125" cy="830997"/>
            </a:xfrm>
            <a:prstGeom prst="rect">
              <a:avLst/>
            </a:prstGeom>
            <a:noFill/>
          </p:spPr>
          <p:txBody>
            <a:bodyPr wrap="square">
              <a:spAutoFit/>
            </a:bodyPr>
            <a:lstStyle/>
            <a:p>
              <a:pPr>
                <a:buClr>
                  <a:schemeClr val="accent3"/>
                </a:buClr>
              </a:pPr>
              <a:r>
                <a:rPr lang="nl-NL" sz="800" b="1" dirty="0">
                  <a:latin typeface="Arial" panose="020B0604020202020204" pitchFamily="34" charset="0"/>
                  <a:cs typeface="Arial" panose="020B0604020202020204" pitchFamily="34" charset="0"/>
                </a:rPr>
                <a:t>Vasthouden oude rollen</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Teamvorming studenten. </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Vage leerdoelen en taken docenten en werkveldpartner.</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Docent is ook beoordelaar.</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Tijdgebrek docenten en werkveldpartner.</a:t>
              </a:r>
            </a:p>
          </p:txBody>
        </p:sp>
      </p:grpSp>
      <p:grpSp>
        <p:nvGrpSpPr>
          <p:cNvPr id="132" name="Groep 131"/>
          <p:cNvGrpSpPr/>
          <p:nvPr/>
        </p:nvGrpSpPr>
        <p:grpSpPr>
          <a:xfrm>
            <a:off x="4585491" y="1402760"/>
            <a:ext cx="1907159" cy="853270"/>
            <a:chOff x="4585491" y="1402760"/>
            <a:chExt cx="1907159" cy="853270"/>
          </a:xfrm>
        </p:grpSpPr>
        <p:sp>
          <p:nvSpPr>
            <p:cNvPr id="130" name="Bijschrift met afgeronde rechthoek 129"/>
            <p:cNvSpPr/>
            <p:nvPr/>
          </p:nvSpPr>
          <p:spPr>
            <a:xfrm>
              <a:off x="4585491" y="1402760"/>
              <a:ext cx="1877834" cy="853270"/>
            </a:xfrm>
            <a:prstGeom prst="wedgeRoundRectCallout">
              <a:avLst>
                <a:gd name="adj1" fmla="val 12836"/>
                <a:gd name="adj2" fmla="val 63617"/>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7" name="Rechthoek 116"/>
            <p:cNvSpPr/>
            <p:nvPr/>
          </p:nvSpPr>
          <p:spPr>
            <a:xfrm>
              <a:off x="4604542" y="1413303"/>
              <a:ext cx="1888108" cy="830997"/>
            </a:xfrm>
            <a:prstGeom prst="rect">
              <a:avLst/>
            </a:prstGeom>
            <a:noFill/>
          </p:spPr>
          <p:txBody>
            <a:bodyPr wrap="square">
              <a:spAutoFit/>
            </a:bodyPr>
            <a:lstStyle/>
            <a:p>
              <a:pPr>
                <a:buClr>
                  <a:schemeClr val="accent3"/>
                </a:buClr>
              </a:pPr>
              <a:r>
                <a:rPr lang="nl-NL" sz="800" b="1" dirty="0">
                  <a:latin typeface="Arial" panose="020B0604020202020204" pitchFamily="34" charset="0"/>
                  <a:cs typeface="Arial" panose="020B0604020202020204" pitchFamily="34" charset="0"/>
                </a:rPr>
                <a:t>Roluitwisseling</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Heldere taakverdeling, </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Iedereen werkt mee, presenteert en geeft feedback,</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Meer contactmomenten tussen alle groepsleden.</a:t>
              </a:r>
            </a:p>
          </p:txBody>
        </p:sp>
      </p:grpSp>
      <p:grpSp>
        <p:nvGrpSpPr>
          <p:cNvPr id="120" name="Groep 119"/>
          <p:cNvGrpSpPr/>
          <p:nvPr/>
        </p:nvGrpSpPr>
        <p:grpSpPr>
          <a:xfrm>
            <a:off x="517402" y="4217504"/>
            <a:ext cx="8360353" cy="403391"/>
            <a:chOff x="517402" y="4217504"/>
            <a:chExt cx="8360353" cy="403391"/>
          </a:xfrm>
        </p:grpSpPr>
        <p:cxnSp>
          <p:nvCxnSpPr>
            <p:cNvPr id="12" name="Rechte verbindingslijn 11"/>
            <p:cNvCxnSpPr/>
            <p:nvPr/>
          </p:nvCxnSpPr>
          <p:spPr>
            <a:xfrm>
              <a:off x="816835" y="4248617"/>
              <a:ext cx="78036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788956" y="4221221"/>
              <a:ext cx="72000" cy="72000"/>
            </a:xfrm>
            <a:prstGeom prst="ellipse">
              <a:avLst/>
            </a:prstGeom>
            <a:solidFill>
              <a:srgbClr val="6C3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p:cNvSpPr/>
            <p:nvPr/>
          </p:nvSpPr>
          <p:spPr>
            <a:xfrm>
              <a:off x="8559397" y="4221221"/>
              <a:ext cx="72000" cy="72000"/>
            </a:xfrm>
            <a:prstGeom prst="ellipse">
              <a:avLst/>
            </a:prstGeom>
            <a:solidFill>
              <a:srgbClr val="6C3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p:cNvSpPr/>
            <p:nvPr/>
          </p:nvSpPr>
          <p:spPr>
            <a:xfrm>
              <a:off x="2222584" y="4217504"/>
              <a:ext cx="72000" cy="72000"/>
            </a:xfrm>
            <a:prstGeom prst="ellipse">
              <a:avLst/>
            </a:prstGeom>
            <a:solidFill>
              <a:srgbClr val="6C3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80269" y="4224939"/>
              <a:ext cx="72000" cy="72000"/>
            </a:xfrm>
            <a:prstGeom prst="ellipse">
              <a:avLst/>
            </a:prstGeom>
            <a:solidFill>
              <a:srgbClr val="6C3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5360033" y="4217504"/>
              <a:ext cx="72000" cy="72000"/>
            </a:xfrm>
            <a:prstGeom prst="ellipse">
              <a:avLst/>
            </a:prstGeom>
            <a:solidFill>
              <a:srgbClr val="6C3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6991590" y="4217504"/>
              <a:ext cx="72000" cy="72000"/>
            </a:xfrm>
            <a:prstGeom prst="ellipse">
              <a:avLst/>
            </a:prstGeom>
            <a:solidFill>
              <a:srgbClr val="6C3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517402" y="4273632"/>
              <a:ext cx="769647" cy="338554"/>
            </a:xfrm>
            <a:prstGeom prst="rect">
              <a:avLst/>
            </a:prstGeom>
          </p:spPr>
          <p:txBody>
            <a:bodyPr wrap="square">
              <a:spAutoFit/>
            </a:bodyPr>
            <a:lstStyle/>
            <a:p>
              <a:pPr algn="ctr"/>
              <a:r>
                <a:rPr lang="nl-NL" sz="800" b="1" dirty="0">
                  <a:solidFill>
                    <a:srgbClr val="6C3263"/>
                  </a:solidFill>
                  <a:latin typeface="Arial" panose="020B0604020202020204" pitchFamily="34" charset="0"/>
                  <a:cs typeface="Arial" panose="020B0604020202020204" pitchFamily="34" charset="0"/>
                </a:rPr>
                <a:t>September 2020</a:t>
              </a:r>
              <a:endParaRPr lang="nl-NL" sz="800" b="1" dirty="0">
                <a:solidFill>
                  <a:srgbClr val="6C3263"/>
                </a:solidFill>
              </a:endParaRPr>
            </a:p>
          </p:txBody>
        </p:sp>
        <p:sp>
          <p:nvSpPr>
            <p:cNvPr id="20" name="Rechthoek 19"/>
            <p:cNvSpPr/>
            <p:nvPr/>
          </p:nvSpPr>
          <p:spPr>
            <a:xfrm>
              <a:off x="2117554" y="4264109"/>
              <a:ext cx="579005" cy="215444"/>
            </a:xfrm>
            <a:prstGeom prst="rect">
              <a:avLst/>
            </a:prstGeom>
          </p:spPr>
          <p:txBody>
            <a:bodyPr wrap="none">
              <a:spAutoFit/>
            </a:bodyPr>
            <a:lstStyle/>
            <a:p>
              <a:r>
                <a:rPr lang="nl-NL" sz="800" b="1" dirty="0">
                  <a:solidFill>
                    <a:srgbClr val="6C3263"/>
                  </a:solidFill>
                  <a:latin typeface="Arial" panose="020B0604020202020204" pitchFamily="34" charset="0"/>
                  <a:cs typeface="Arial" panose="020B0604020202020204" pitchFamily="34" charset="0"/>
                </a:rPr>
                <a:t>Oktober</a:t>
              </a:r>
              <a:endParaRPr lang="nl-NL" sz="800" b="1" dirty="0">
                <a:solidFill>
                  <a:srgbClr val="6C3263"/>
                </a:solidFill>
              </a:endParaRPr>
            </a:p>
          </p:txBody>
        </p:sp>
        <p:sp>
          <p:nvSpPr>
            <p:cNvPr id="21" name="Rechthoek 20"/>
            <p:cNvSpPr/>
            <p:nvPr/>
          </p:nvSpPr>
          <p:spPr>
            <a:xfrm>
              <a:off x="3646952" y="4282338"/>
              <a:ext cx="688009" cy="215444"/>
            </a:xfrm>
            <a:prstGeom prst="rect">
              <a:avLst/>
            </a:prstGeom>
          </p:spPr>
          <p:txBody>
            <a:bodyPr wrap="none">
              <a:spAutoFit/>
            </a:bodyPr>
            <a:lstStyle/>
            <a:p>
              <a:r>
                <a:rPr lang="nl-NL" sz="800" b="1">
                  <a:solidFill>
                    <a:srgbClr val="6C3263"/>
                  </a:solidFill>
                  <a:latin typeface="Arial" panose="020B0604020202020204" pitchFamily="34" charset="0"/>
                  <a:cs typeface="Arial" panose="020B0604020202020204" pitchFamily="34" charset="0"/>
                </a:rPr>
                <a:t>November</a:t>
              </a:r>
              <a:endParaRPr lang="nl-NL" sz="800" b="1">
                <a:solidFill>
                  <a:srgbClr val="6C3263"/>
                </a:solidFill>
              </a:endParaRPr>
            </a:p>
          </p:txBody>
        </p:sp>
        <p:sp>
          <p:nvSpPr>
            <p:cNvPr id="22" name="Rechthoek 21"/>
            <p:cNvSpPr/>
            <p:nvPr/>
          </p:nvSpPr>
          <p:spPr>
            <a:xfrm>
              <a:off x="5226325" y="4264110"/>
              <a:ext cx="683200" cy="215444"/>
            </a:xfrm>
            <a:prstGeom prst="rect">
              <a:avLst/>
            </a:prstGeom>
          </p:spPr>
          <p:txBody>
            <a:bodyPr wrap="none">
              <a:spAutoFit/>
            </a:bodyPr>
            <a:lstStyle/>
            <a:p>
              <a:r>
                <a:rPr lang="nl-NL" sz="800" b="1">
                  <a:solidFill>
                    <a:srgbClr val="6C3263"/>
                  </a:solidFill>
                  <a:latin typeface="Arial" panose="020B0604020202020204" pitchFamily="34" charset="0"/>
                  <a:cs typeface="Arial" panose="020B0604020202020204" pitchFamily="34" charset="0"/>
                </a:rPr>
                <a:t>December</a:t>
              </a:r>
              <a:endParaRPr lang="nl-NL" sz="800" b="1">
                <a:solidFill>
                  <a:srgbClr val="6C3263"/>
                </a:solidFill>
              </a:endParaRPr>
            </a:p>
          </p:txBody>
        </p:sp>
        <p:sp>
          <p:nvSpPr>
            <p:cNvPr id="23" name="Rechthoek 22"/>
            <p:cNvSpPr/>
            <p:nvPr/>
          </p:nvSpPr>
          <p:spPr>
            <a:xfrm>
              <a:off x="6896992" y="4277691"/>
              <a:ext cx="551754" cy="215444"/>
            </a:xfrm>
            <a:prstGeom prst="rect">
              <a:avLst/>
            </a:prstGeom>
          </p:spPr>
          <p:txBody>
            <a:bodyPr wrap="none">
              <a:spAutoFit/>
            </a:bodyPr>
            <a:lstStyle/>
            <a:p>
              <a:r>
                <a:rPr lang="nl-NL" sz="800" b="1" dirty="0">
                  <a:solidFill>
                    <a:srgbClr val="6C3263"/>
                  </a:solidFill>
                  <a:latin typeface="Arial" panose="020B0604020202020204" pitchFamily="34" charset="0"/>
                  <a:cs typeface="Arial" panose="020B0604020202020204" pitchFamily="34" charset="0"/>
                </a:rPr>
                <a:t>Januari</a:t>
              </a:r>
              <a:endParaRPr lang="nl-NL" sz="800" b="1" dirty="0">
                <a:solidFill>
                  <a:srgbClr val="6C3263"/>
                </a:solidFill>
              </a:endParaRPr>
            </a:p>
          </p:txBody>
        </p:sp>
        <p:sp>
          <p:nvSpPr>
            <p:cNvPr id="24" name="Rechthoek 23"/>
            <p:cNvSpPr/>
            <p:nvPr/>
          </p:nvSpPr>
          <p:spPr>
            <a:xfrm>
              <a:off x="8253728" y="4282341"/>
              <a:ext cx="624027" cy="338554"/>
            </a:xfrm>
            <a:prstGeom prst="rect">
              <a:avLst/>
            </a:prstGeom>
          </p:spPr>
          <p:txBody>
            <a:bodyPr wrap="square">
              <a:spAutoFit/>
            </a:bodyPr>
            <a:lstStyle/>
            <a:p>
              <a:pPr algn="ctr"/>
              <a:r>
                <a:rPr lang="nl-NL" sz="800" b="1" dirty="0">
                  <a:solidFill>
                    <a:srgbClr val="6C3263"/>
                  </a:solidFill>
                  <a:latin typeface="Arial" panose="020B0604020202020204" pitchFamily="34" charset="0"/>
                  <a:cs typeface="Arial" panose="020B0604020202020204" pitchFamily="34" charset="0"/>
                </a:rPr>
                <a:t>Februari 2021</a:t>
              </a:r>
              <a:endParaRPr lang="nl-NL" sz="800" b="1" dirty="0">
                <a:solidFill>
                  <a:srgbClr val="6C3263"/>
                </a:solidFill>
              </a:endParaRPr>
            </a:p>
          </p:txBody>
        </p:sp>
      </p:grpSp>
      <p:grpSp>
        <p:nvGrpSpPr>
          <p:cNvPr id="122" name="Groep 121"/>
          <p:cNvGrpSpPr/>
          <p:nvPr/>
        </p:nvGrpSpPr>
        <p:grpSpPr>
          <a:xfrm>
            <a:off x="1578378" y="2294386"/>
            <a:ext cx="740652" cy="1571829"/>
            <a:chOff x="1578378" y="2294386"/>
            <a:chExt cx="740652" cy="1571829"/>
          </a:xfrm>
        </p:grpSpPr>
        <p:grpSp>
          <p:nvGrpSpPr>
            <p:cNvPr id="25" name="Groep 24"/>
            <p:cNvGrpSpPr/>
            <p:nvPr/>
          </p:nvGrpSpPr>
          <p:grpSpPr>
            <a:xfrm>
              <a:off x="1774997" y="2460372"/>
              <a:ext cx="145761" cy="423740"/>
              <a:chOff x="3122340" y="2821258"/>
              <a:chExt cx="245327" cy="769435"/>
            </a:xfrm>
          </p:grpSpPr>
          <p:sp>
            <p:nvSpPr>
              <p:cNvPr id="96" name="Boog 95"/>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7" name="Ovaal 9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6" name="Groep 25"/>
            <p:cNvGrpSpPr/>
            <p:nvPr/>
          </p:nvGrpSpPr>
          <p:grpSpPr>
            <a:xfrm>
              <a:off x="1819248" y="2583111"/>
              <a:ext cx="145761" cy="423740"/>
              <a:chOff x="3122340" y="2821258"/>
              <a:chExt cx="245327" cy="769435"/>
            </a:xfrm>
          </p:grpSpPr>
          <p:sp>
            <p:nvSpPr>
              <p:cNvPr id="94" name="Boog 93"/>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5" name="Ovaal 9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ep 26"/>
            <p:cNvGrpSpPr/>
            <p:nvPr/>
          </p:nvGrpSpPr>
          <p:grpSpPr>
            <a:xfrm>
              <a:off x="1926729" y="2421814"/>
              <a:ext cx="145761" cy="423740"/>
              <a:chOff x="3122340" y="2821258"/>
              <a:chExt cx="245327" cy="769435"/>
            </a:xfrm>
          </p:grpSpPr>
          <p:sp>
            <p:nvSpPr>
              <p:cNvPr id="92" name="Boog 91"/>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3" name="Ovaal 9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8" name="Groep 27"/>
            <p:cNvGrpSpPr/>
            <p:nvPr/>
          </p:nvGrpSpPr>
          <p:grpSpPr>
            <a:xfrm>
              <a:off x="1991414" y="2547544"/>
              <a:ext cx="145761" cy="423740"/>
              <a:chOff x="3122340" y="2821258"/>
              <a:chExt cx="245327" cy="769435"/>
            </a:xfrm>
          </p:grpSpPr>
          <p:sp>
            <p:nvSpPr>
              <p:cNvPr id="90" name="Boog 89"/>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1" name="Ovaal 90"/>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9" name="Groep 28"/>
            <p:cNvGrpSpPr/>
            <p:nvPr/>
          </p:nvGrpSpPr>
          <p:grpSpPr>
            <a:xfrm>
              <a:off x="1738575" y="2934171"/>
              <a:ext cx="145761" cy="424250"/>
              <a:chOff x="1933633" y="2379489"/>
              <a:chExt cx="245327" cy="770361"/>
            </a:xfrm>
          </p:grpSpPr>
          <p:sp>
            <p:nvSpPr>
              <p:cNvPr id="88" name="Boog 87"/>
              <p:cNvSpPr/>
              <p:nvPr/>
            </p:nvSpPr>
            <p:spPr>
              <a:xfrm>
                <a:off x="1933633" y="2503079"/>
                <a:ext cx="245327" cy="646771"/>
              </a:xfrm>
              <a:prstGeom prst="arc">
                <a:avLst>
                  <a:gd name="adj1" fmla="val 10980772"/>
                  <a:gd name="adj2" fmla="val 0"/>
                </a:avLst>
              </a:prstGeom>
              <a:gradFill>
                <a:gsLst>
                  <a:gs pos="50000">
                    <a:srgbClr val="DF5C47"/>
                  </a:gs>
                  <a:gs pos="0">
                    <a:srgbClr val="D5257C"/>
                  </a:gs>
                  <a:gs pos="100000">
                    <a:srgbClr val="E99211"/>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9" name="Ovaal 88"/>
              <p:cNvSpPr/>
              <p:nvPr/>
            </p:nvSpPr>
            <p:spPr>
              <a:xfrm>
                <a:off x="1987018" y="2379489"/>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0" name="Groep 29"/>
            <p:cNvGrpSpPr/>
            <p:nvPr/>
          </p:nvGrpSpPr>
          <p:grpSpPr>
            <a:xfrm>
              <a:off x="1861443" y="3442475"/>
              <a:ext cx="145761" cy="423740"/>
              <a:chOff x="3122340" y="2821258"/>
              <a:chExt cx="245327" cy="769435"/>
            </a:xfrm>
          </p:grpSpPr>
          <p:sp>
            <p:nvSpPr>
              <p:cNvPr id="86" name="Boog 85"/>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87" name="Ovaal 8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31" name="Groep 30"/>
            <p:cNvGrpSpPr/>
            <p:nvPr/>
          </p:nvGrpSpPr>
          <p:grpSpPr>
            <a:xfrm>
              <a:off x="2012343" y="3054380"/>
              <a:ext cx="145761" cy="423740"/>
              <a:chOff x="3122340" y="2821258"/>
              <a:chExt cx="245327" cy="769435"/>
            </a:xfrm>
          </p:grpSpPr>
          <p:sp>
            <p:nvSpPr>
              <p:cNvPr id="84" name="Boog 83"/>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5" name="Ovaal 8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2" name="Ovaal 31"/>
            <p:cNvSpPr/>
            <p:nvPr/>
          </p:nvSpPr>
          <p:spPr>
            <a:xfrm>
              <a:off x="1578378" y="2294386"/>
              <a:ext cx="740652" cy="1439443"/>
            </a:xfrm>
            <a:prstGeom prst="ellipse">
              <a:avLst/>
            </a:prstGeom>
            <a:noFill/>
            <a:ln>
              <a:solidFill>
                <a:srgbClr val="6C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p:cNvSpPr/>
            <p:nvPr/>
          </p:nvSpPr>
          <p:spPr>
            <a:xfrm>
              <a:off x="1678216" y="2387866"/>
              <a:ext cx="544634" cy="534697"/>
            </a:xfrm>
            <a:prstGeom prst="ellipse">
              <a:avLst/>
            </a:prstGeom>
            <a:noFill/>
            <a:ln>
              <a:solidFill>
                <a:srgbClr val="6C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3" name="Groep 122"/>
          <p:cNvGrpSpPr/>
          <p:nvPr/>
        </p:nvGrpSpPr>
        <p:grpSpPr>
          <a:xfrm>
            <a:off x="5006755" y="2354264"/>
            <a:ext cx="820187" cy="1048480"/>
            <a:chOff x="5006755" y="2354264"/>
            <a:chExt cx="820187" cy="1048480"/>
          </a:xfrm>
        </p:grpSpPr>
        <p:grpSp>
          <p:nvGrpSpPr>
            <p:cNvPr id="34" name="Groep 33"/>
            <p:cNvGrpSpPr/>
            <p:nvPr/>
          </p:nvGrpSpPr>
          <p:grpSpPr>
            <a:xfrm>
              <a:off x="5637327" y="3003048"/>
              <a:ext cx="140226" cy="399696"/>
              <a:chOff x="3122340" y="2821258"/>
              <a:chExt cx="245327" cy="769435"/>
            </a:xfrm>
          </p:grpSpPr>
          <p:sp>
            <p:nvSpPr>
              <p:cNvPr id="82" name="Boog 81"/>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3" name="Ovaal 8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5" name="Groep 34"/>
            <p:cNvGrpSpPr/>
            <p:nvPr/>
          </p:nvGrpSpPr>
          <p:grpSpPr>
            <a:xfrm>
              <a:off x="5128869" y="2482349"/>
              <a:ext cx="134766" cy="388649"/>
              <a:chOff x="3122340" y="2821258"/>
              <a:chExt cx="245327" cy="769435"/>
            </a:xfrm>
          </p:grpSpPr>
          <p:sp>
            <p:nvSpPr>
              <p:cNvPr id="80" name="Boog 79"/>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1" name="Ovaal 80"/>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6" name="Groep 35"/>
            <p:cNvGrpSpPr/>
            <p:nvPr/>
          </p:nvGrpSpPr>
          <p:grpSpPr>
            <a:xfrm>
              <a:off x="5434718" y="2445981"/>
              <a:ext cx="134766" cy="388649"/>
              <a:chOff x="3122340" y="2821258"/>
              <a:chExt cx="245327" cy="769435"/>
            </a:xfrm>
          </p:grpSpPr>
          <p:sp>
            <p:nvSpPr>
              <p:cNvPr id="78" name="Boog 77"/>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9" name="Ovaal 7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7" name="Groep 36"/>
            <p:cNvGrpSpPr/>
            <p:nvPr/>
          </p:nvGrpSpPr>
          <p:grpSpPr>
            <a:xfrm>
              <a:off x="5572674" y="2556042"/>
              <a:ext cx="134766" cy="388649"/>
              <a:chOff x="3122340" y="2821258"/>
              <a:chExt cx="245327" cy="769435"/>
            </a:xfrm>
          </p:grpSpPr>
          <p:sp>
            <p:nvSpPr>
              <p:cNvPr id="76" name="Boog 75"/>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7" name="Ovaal 7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8" name="Groep 37"/>
            <p:cNvGrpSpPr/>
            <p:nvPr/>
          </p:nvGrpSpPr>
          <p:grpSpPr>
            <a:xfrm>
              <a:off x="5226927" y="2664579"/>
              <a:ext cx="134766" cy="388649"/>
              <a:chOff x="3122340" y="2821258"/>
              <a:chExt cx="245327" cy="769435"/>
            </a:xfrm>
          </p:grpSpPr>
          <p:sp>
            <p:nvSpPr>
              <p:cNvPr id="74" name="Boog 73"/>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5" name="Ovaal 7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9" name="Ovaal 38"/>
            <p:cNvSpPr/>
            <p:nvPr/>
          </p:nvSpPr>
          <p:spPr>
            <a:xfrm>
              <a:off x="5006755" y="2354264"/>
              <a:ext cx="820187" cy="623321"/>
            </a:xfrm>
            <a:prstGeom prst="ellipse">
              <a:avLst/>
            </a:prstGeom>
            <a:noFill/>
            <a:ln>
              <a:solidFill>
                <a:srgbClr val="6C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 name="Groep 39"/>
            <p:cNvGrpSpPr/>
            <p:nvPr/>
          </p:nvGrpSpPr>
          <p:grpSpPr>
            <a:xfrm>
              <a:off x="5250636" y="2423677"/>
              <a:ext cx="134766" cy="388649"/>
              <a:chOff x="3122340" y="2821258"/>
              <a:chExt cx="245327" cy="769435"/>
            </a:xfrm>
          </p:grpSpPr>
          <p:sp>
            <p:nvSpPr>
              <p:cNvPr id="72" name="Boog 71"/>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3" name="Ovaal 7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1" name="Groep 40"/>
            <p:cNvGrpSpPr/>
            <p:nvPr/>
          </p:nvGrpSpPr>
          <p:grpSpPr>
            <a:xfrm>
              <a:off x="5424278" y="2650177"/>
              <a:ext cx="134766" cy="389116"/>
              <a:chOff x="4037180" y="2408738"/>
              <a:chExt cx="245327" cy="770361"/>
            </a:xfrm>
          </p:grpSpPr>
          <p:sp>
            <p:nvSpPr>
              <p:cNvPr id="70" name="Boog 69"/>
              <p:cNvSpPr/>
              <p:nvPr/>
            </p:nvSpPr>
            <p:spPr>
              <a:xfrm>
                <a:off x="4037180" y="2532328"/>
                <a:ext cx="245327" cy="646771"/>
              </a:xfrm>
              <a:prstGeom prst="arc">
                <a:avLst>
                  <a:gd name="adj1" fmla="val 10980772"/>
                  <a:gd name="adj2" fmla="val 0"/>
                </a:avLst>
              </a:prstGeom>
              <a:gradFill>
                <a:gsLst>
                  <a:gs pos="89000">
                    <a:srgbClr val="DF5C47"/>
                  </a:gs>
                  <a:gs pos="0">
                    <a:srgbClr val="D5257C"/>
                  </a:gs>
                  <a:gs pos="100000">
                    <a:srgbClr val="E99211"/>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1" name="Ovaal 70"/>
              <p:cNvSpPr/>
              <p:nvPr/>
            </p:nvSpPr>
            <p:spPr>
              <a:xfrm>
                <a:off x="4090565" y="240873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25" name="Groep 124"/>
          <p:cNvGrpSpPr/>
          <p:nvPr/>
        </p:nvGrpSpPr>
        <p:grpSpPr>
          <a:xfrm>
            <a:off x="7851843" y="2354264"/>
            <a:ext cx="783311" cy="1451278"/>
            <a:chOff x="7851843" y="2354264"/>
            <a:chExt cx="783311" cy="1451278"/>
          </a:xfrm>
        </p:grpSpPr>
        <p:grpSp>
          <p:nvGrpSpPr>
            <p:cNvPr id="124" name="Groep 123"/>
            <p:cNvGrpSpPr/>
            <p:nvPr/>
          </p:nvGrpSpPr>
          <p:grpSpPr>
            <a:xfrm>
              <a:off x="7851843" y="2354264"/>
              <a:ext cx="740652" cy="1186172"/>
              <a:chOff x="7851843" y="2354264"/>
              <a:chExt cx="740652" cy="1186172"/>
            </a:xfrm>
          </p:grpSpPr>
          <p:grpSp>
            <p:nvGrpSpPr>
              <p:cNvPr id="42" name="Groep 41"/>
              <p:cNvGrpSpPr/>
              <p:nvPr/>
            </p:nvGrpSpPr>
            <p:grpSpPr>
              <a:xfrm>
                <a:off x="8037311" y="2509964"/>
                <a:ext cx="145761" cy="423740"/>
                <a:chOff x="3122340" y="2821258"/>
                <a:chExt cx="245327" cy="769435"/>
              </a:xfrm>
            </p:grpSpPr>
            <p:sp>
              <p:nvSpPr>
                <p:cNvPr id="68" name="Boog 67"/>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9" name="Ovaal 6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3" name="Groep 42"/>
              <p:cNvGrpSpPr/>
              <p:nvPr/>
            </p:nvGrpSpPr>
            <p:grpSpPr>
              <a:xfrm>
                <a:off x="8081562" y="2632703"/>
                <a:ext cx="145761" cy="423740"/>
                <a:chOff x="3122340" y="2821258"/>
                <a:chExt cx="245327" cy="769435"/>
              </a:xfrm>
            </p:grpSpPr>
            <p:sp>
              <p:nvSpPr>
                <p:cNvPr id="66" name="Boog 65"/>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7" name="Ovaal 6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4" name="Groep 43"/>
              <p:cNvGrpSpPr/>
              <p:nvPr/>
            </p:nvGrpSpPr>
            <p:grpSpPr>
              <a:xfrm>
                <a:off x="8189043" y="2471406"/>
                <a:ext cx="145761" cy="423740"/>
                <a:chOff x="3122340" y="2821258"/>
                <a:chExt cx="245327" cy="769435"/>
              </a:xfrm>
            </p:grpSpPr>
            <p:sp>
              <p:nvSpPr>
                <p:cNvPr id="64" name="Boog 63"/>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5" name="Ovaal 6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5" name="Groep 44"/>
              <p:cNvGrpSpPr/>
              <p:nvPr/>
            </p:nvGrpSpPr>
            <p:grpSpPr>
              <a:xfrm>
                <a:off x="8253728" y="2597136"/>
                <a:ext cx="145761" cy="423740"/>
                <a:chOff x="3122340" y="2821258"/>
                <a:chExt cx="245327" cy="769435"/>
              </a:xfrm>
            </p:grpSpPr>
            <p:sp>
              <p:nvSpPr>
                <p:cNvPr id="62" name="Boog 61"/>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3" name="Ovaal 6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6" name="Groep 45"/>
              <p:cNvGrpSpPr/>
              <p:nvPr/>
            </p:nvGrpSpPr>
            <p:grpSpPr>
              <a:xfrm>
                <a:off x="8012040" y="3006065"/>
                <a:ext cx="145761" cy="424250"/>
                <a:chOff x="1933633" y="2379489"/>
                <a:chExt cx="245327" cy="770361"/>
              </a:xfrm>
            </p:grpSpPr>
            <p:sp>
              <p:nvSpPr>
                <p:cNvPr id="60" name="Boog 59"/>
                <p:cNvSpPr/>
                <p:nvPr/>
              </p:nvSpPr>
              <p:spPr>
                <a:xfrm>
                  <a:off x="1933633" y="2503079"/>
                  <a:ext cx="245327" cy="646771"/>
                </a:xfrm>
                <a:prstGeom prst="arc">
                  <a:avLst>
                    <a:gd name="adj1" fmla="val 10980772"/>
                    <a:gd name="adj2" fmla="val 0"/>
                  </a:avLst>
                </a:prstGeom>
                <a:gradFill>
                  <a:gsLst>
                    <a:gs pos="51000">
                      <a:srgbClr val="DF5C47"/>
                    </a:gs>
                    <a:gs pos="0">
                      <a:srgbClr val="D5257C"/>
                    </a:gs>
                    <a:gs pos="100000">
                      <a:srgbClr val="E99211"/>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1" name="Ovaal 60"/>
                <p:cNvSpPr/>
                <p:nvPr/>
              </p:nvSpPr>
              <p:spPr>
                <a:xfrm>
                  <a:off x="1987018" y="2379489"/>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7" name="Groep 46"/>
              <p:cNvGrpSpPr/>
              <p:nvPr/>
            </p:nvGrpSpPr>
            <p:grpSpPr>
              <a:xfrm>
                <a:off x="8278226" y="3116696"/>
                <a:ext cx="145761" cy="423740"/>
                <a:chOff x="3122340" y="2821258"/>
                <a:chExt cx="245327" cy="769435"/>
              </a:xfrm>
            </p:grpSpPr>
            <p:sp>
              <p:nvSpPr>
                <p:cNvPr id="58" name="Boog 57"/>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9" name="Ovaal 5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8" name="Ovaal 47"/>
              <p:cNvSpPr/>
              <p:nvPr/>
            </p:nvSpPr>
            <p:spPr>
              <a:xfrm>
                <a:off x="7851843" y="2354264"/>
                <a:ext cx="740652" cy="1160105"/>
              </a:xfrm>
              <a:prstGeom prst="ellipse">
                <a:avLst/>
              </a:prstGeom>
              <a:noFill/>
              <a:ln>
                <a:solidFill>
                  <a:srgbClr val="6C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9" name="Groep 48"/>
            <p:cNvGrpSpPr/>
            <p:nvPr/>
          </p:nvGrpSpPr>
          <p:grpSpPr>
            <a:xfrm>
              <a:off x="8489393" y="3381802"/>
              <a:ext cx="145761" cy="423740"/>
              <a:chOff x="3122340" y="2821258"/>
              <a:chExt cx="245327" cy="769435"/>
            </a:xfrm>
          </p:grpSpPr>
          <p:sp>
            <p:nvSpPr>
              <p:cNvPr id="56" name="Boog 55"/>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57" name="Ovaal 5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sp>
        <p:nvSpPr>
          <p:cNvPr id="50" name="Rechthoek 49"/>
          <p:cNvSpPr/>
          <p:nvPr/>
        </p:nvSpPr>
        <p:spPr>
          <a:xfrm>
            <a:off x="1692848" y="3852222"/>
            <a:ext cx="899208" cy="246221"/>
          </a:xfrm>
          <a:prstGeom prst="rect">
            <a:avLst/>
          </a:prstGeom>
        </p:spPr>
        <p:txBody>
          <a:bodyPr wrap="square">
            <a:spAutoFit/>
          </a:bodyPr>
          <a:lstStyle/>
          <a:p>
            <a:r>
              <a:rPr lang="nl-NL" sz="1000" dirty="0">
                <a:solidFill>
                  <a:srgbClr val="D5257C"/>
                </a:solidFill>
                <a:latin typeface="Arial" panose="020B0604020202020204" pitchFamily="34" charset="0"/>
                <a:cs typeface="Arial" panose="020B0604020202020204" pitchFamily="34" charset="0"/>
              </a:rPr>
              <a:t>Wennen</a:t>
            </a:r>
            <a:endParaRPr lang="nl-NL" sz="1000" dirty="0">
              <a:solidFill>
                <a:srgbClr val="D5257C"/>
              </a:solidFill>
            </a:endParaRPr>
          </a:p>
        </p:txBody>
      </p:sp>
      <p:sp>
        <p:nvSpPr>
          <p:cNvPr id="51" name="Rechthoek 50"/>
          <p:cNvSpPr/>
          <p:nvPr/>
        </p:nvSpPr>
        <p:spPr>
          <a:xfrm>
            <a:off x="3058715" y="3948814"/>
            <a:ext cx="810521" cy="246221"/>
          </a:xfrm>
          <a:prstGeom prst="rect">
            <a:avLst/>
          </a:prstGeom>
        </p:spPr>
        <p:txBody>
          <a:bodyPr wrap="square">
            <a:spAutoFit/>
          </a:bodyPr>
          <a:lstStyle/>
          <a:p>
            <a:r>
              <a:rPr lang="nl-NL" sz="1000" dirty="0">
                <a:solidFill>
                  <a:srgbClr val="D5257C"/>
                </a:solidFill>
                <a:latin typeface="Arial" panose="020B0604020202020204" pitchFamily="34" charset="0"/>
                <a:cs typeface="Arial" panose="020B0604020202020204" pitchFamily="34" charset="0"/>
              </a:rPr>
              <a:t>Obstakels</a:t>
            </a:r>
            <a:endParaRPr lang="nl-NL" sz="1000" dirty="0">
              <a:solidFill>
                <a:srgbClr val="D5257C"/>
              </a:solidFill>
            </a:endParaRPr>
          </a:p>
        </p:txBody>
      </p:sp>
      <p:sp>
        <p:nvSpPr>
          <p:cNvPr id="52" name="Rechthoek 51"/>
          <p:cNvSpPr/>
          <p:nvPr/>
        </p:nvSpPr>
        <p:spPr>
          <a:xfrm>
            <a:off x="3842354" y="3289102"/>
            <a:ext cx="1059576" cy="400110"/>
          </a:xfrm>
          <a:prstGeom prst="rect">
            <a:avLst/>
          </a:prstGeom>
        </p:spPr>
        <p:txBody>
          <a:bodyPr wrap="square">
            <a:spAutoFit/>
          </a:bodyPr>
          <a:lstStyle/>
          <a:p>
            <a:r>
              <a:rPr lang="nl-NL" sz="1000" dirty="0">
                <a:solidFill>
                  <a:srgbClr val="D5257C"/>
                </a:solidFill>
                <a:latin typeface="Arial" panose="020B0604020202020204" pitchFamily="34" charset="0"/>
                <a:cs typeface="Arial" panose="020B0604020202020204" pitchFamily="34" charset="0"/>
              </a:rPr>
              <a:t>Coaching en verandering</a:t>
            </a:r>
            <a:endParaRPr lang="nl-NL" sz="1000" dirty="0">
              <a:solidFill>
                <a:srgbClr val="D5257C"/>
              </a:solidFill>
            </a:endParaRPr>
          </a:p>
        </p:txBody>
      </p:sp>
      <p:sp>
        <p:nvSpPr>
          <p:cNvPr id="53" name="Rechthoek 52"/>
          <p:cNvSpPr/>
          <p:nvPr/>
        </p:nvSpPr>
        <p:spPr>
          <a:xfrm>
            <a:off x="5121436" y="3391258"/>
            <a:ext cx="1073302" cy="246221"/>
          </a:xfrm>
          <a:prstGeom prst="rect">
            <a:avLst/>
          </a:prstGeom>
        </p:spPr>
        <p:txBody>
          <a:bodyPr wrap="square">
            <a:spAutoFit/>
          </a:bodyPr>
          <a:lstStyle/>
          <a:p>
            <a:r>
              <a:rPr lang="nl-NL" sz="1000" dirty="0">
                <a:solidFill>
                  <a:srgbClr val="D5257C"/>
                </a:solidFill>
                <a:latin typeface="Arial" panose="020B0604020202020204" pitchFamily="34" charset="0"/>
                <a:cs typeface="Arial" panose="020B0604020202020204" pitchFamily="34" charset="0"/>
              </a:rPr>
              <a:t>Teamvorming</a:t>
            </a:r>
            <a:endParaRPr lang="nl-NL" sz="1000" dirty="0">
              <a:solidFill>
                <a:srgbClr val="D5257C"/>
              </a:solidFill>
            </a:endParaRPr>
          </a:p>
        </p:txBody>
      </p:sp>
      <p:sp>
        <p:nvSpPr>
          <p:cNvPr id="54" name="Rechthoek 53"/>
          <p:cNvSpPr/>
          <p:nvPr/>
        </p:nvSpPr>
        <p:spPr>
          <a:xfrm>
            <a:off x="7400923" y="3701132"/>
            <a:ext cx="1476832" cy="246221"/>
          </a:xfrm>
          <a:prstGeom prst="rect">
            <a:avLst/>
          </a:prstGeom>
        </p:spPr>
        <p:txBody>
          <a:bodyPr wrap="square">
            <a:spAutoFit/>
          </a:bodyPr>
          <a:lstStyle/>
          <a:p>
            <a:r>
              <a:rPr lang="nl-NL" sz="1000" dirty="0">
                <a:solidFill>
                  <a:srgbClr val="D5257C"/>
                </a:solidFill>
                <a:latin typeface="Arial" panose="020B0604020202020204" pitchFamily="34" charset="0"/>
                <a:cs typeface="Arial" panose="020B0604020202020204" pitchFamily="34" charset="0"/>
              </a:rPr>
              <a:t>Semester afronding</a:t>
            </a:r>
            <a:endParaRPr lang="nl-NL" sz="1000" dirty="0">
              <a:solidFill>
                <a:srgbClr val="D5257C"/>
              </a:solidFill>
            </a:endParaRPr>
          </a:p>
        </p:txBody>
      </p:sp>
      <p:grpSp>
        <p:nvGrpSpPr>
          <p:cNvPr id="126" name="Groep 125"/>
          <p:cNvGrpSpPr/>
          <p:nvPr/>
        </p:nvGrpSpPr>
        <p:grpSpPr>
          <a:xfrm>
            <a:off x="201300" y="3332479"/>
            <a:ext cx="8546398" cy="841036"/>
            <a:chOff x="201300" y="3332479"/>
            <a:chExt cx="8546398" cy="841036"/>
          </a:xfrm>
        </p:grpSpPr>
        <p:sp>
          <p:nvSpPr>
            <p:cNvPr id="11" name="Vrije vorm 10"/>
            <p:cNvSpPr/>
            <p:nvPr/>
          </p:nvSpPr>
          <p:spPr>
            <a:xfrm>
              <a:off x="968092" y="3332479"/>
              <a:ext cx="7779606" cy="792412"/>
            </a:xfrm>
            <a:custGeom>
              <a:avLst/>
              <a:gdLst>
                <a:gd name="connsiteX0" fmla="*/ 0 w 6553200"/>
                <a:gd name="connsiteY0" fmla="*/ 652717 h 995686"/>
                <a:gd name="connsiteX1" fmla="*/ 76200 w 6553200"/>
                <a:gd name="connsiteY1" fmla="*/ 471742 h 995686"/>
                <a:gd name="connsiteX2" fmla="*/ 171450 w 6553200"/>
                <a:gd name="connsiteY2" fmla="*/ 709867 h 995686"/>
                <a:gd name="connsiteX3" fmla="*/ 257175 w 6553200"/>
                <a:gd name="connsiteY3" fmla="*/ 595567 h 995686"/>
                <a:gd name="connsiteX4" fmla="*/ 361950 w 6553200"/>
                <a:gd name="connsiteY4" fmla="*/ 547942 h 995686"/>
                <a:gd name="connsiteX5" fmla="*/ 400050 w 6553200"/>
                <a:gd name="connsiteY5" fmla="*/ 671767 h 995686"/>
                <a:gd name="connsiteX6" fmla="*/ 457200 w 6553200"/>
                <a:gd name="connsiteY6" fmla="*/ 586042 h 995686"/>
                <a:gd name="connsiteX7" fmla="*/ 495300 w 6553200"/>
                <a:gd name="connsiteY7" fmla="*/ 509842 h 995686"/>
                <a:gd name="connsiteX8" fmla="*/ 561975 w 6553200"/>
                <a:gd name="connsiteY8" fmla="*/ 633667 h 995686"/>
                <a:gd name="connsiteX9" fmla="*/ 704850 w 6553200"/>
                <a:gd name="connsiteY9" fmla="*/ 509842 h 995686"/>
                <a:gd name="connsiteX10" fmla="*/ 742950 w 6553200"/>
                <a:gd name="connsiteY10" fmla="*/ 652717 h 995686"/>
                <a:gd name="connsiteX11" fmla="*/ 866775 w 6553200"/>
                <a:gd name="connsiteY11" fmla="*/ 528892 h 995686"/>
                <a:gd name="connsiteX12" fmla="*/ 962025 w 6553200"/>
                <a:gd name="connsiteY12" fmla="*/ 605092 h 995686"/>
                <a:gd name="connsiteX13" fmla="*/ 1114425 w 6553200"/>
                <a:gd name="connsiteY13" fmla="*/ 586042 h 995686"/>
                <a:gd name="connsiteX14" fmla="*/ 1276350 w 6553200"/>
                <a:gd name="connsiteY14" fmla="*/ 519367 h 995686"/>
                <a:gd name="connsiteX15" fmla="*/ 1438275 w 6553200"/>
                <a:gd name="connsiteY15" fmla="*/ 557467 h 995686"/>
                <a:gd name="connsiteX16" fmla="*/ 1704975 w 6553200"/>
                <a:gd name="connsiteY16" fmla="*/ 557467 h 995686"/>
                <a:gd name="connsiteX17" fmla="*/ 1809750 w 6553200"/>
                <a:gd name="connsiteY17" fmla="*/ 490792 h 995686"/>
                <a:gd name="connsiteX18" fmla="*/ 1943100 w 6553200"/>
                <a:gd name="connsiteY18" fmla="*/ 566992 h 995686"/>
                <a:gd name="connsiteX19" fmla="*/ 2181225 w 6553200"/>
                <a:gd name="connsiteY19" fmla="*/ 433642 h 995686"/>
                <a:gd name="connsiteX20" fmla="*/ 2543175 w 6553200"/>
                <a:gd name="connsiteY20" fmla="*/ 995617 h 995686"/>
                <a:gd name="connsiteX21" fmla="*/ 2981325 w 6553200"/>
                <a:gd name="connsiteY21" fmla="*/ 471742 h 995686"/>
                <a:gd name="connsiteX22" fmla="*/ 3219450 w 6553200"/>
                <a:gd name="connsiteY22" fmla="*/ 386017 h 995686"/>
                <a:gd name="connsiteX23" fmla="*/ 3600450 w 6553200"/>
                <a:gd name="connsiteY23" fmla="*/ 43117 h 995686"/>
                <a:gd name="connsiteX24" fmla="*/ 3657600 w 6553200"/>
                <a:gd name="connsiteY24" fmla="*/ 5017 h 995686"/>
                <a:gd name="connsiteX25" fmla="*/ 4333875 w 6553200"/>
                <a:gd name="connsiteY25" fmla="*/ 43117 h 995686"/>
                <a:gd name="connsiteX26" fmla="*/ 4876800 w 6553200"/>
                <a:gd name="connsiteY26" fmla="*/ 300292 h 995686"/>
                <a:gd name="connsiteX27" fmla="*/ 5343525 w 6553200"/>
                <a:gd name="connsiteY27" fmla="*/ 462217 h 995686"/>
                <a:gd name="connsiteX28" fmla="*/ 5476875 w 6553200"/>
                <a:gd name="connsiteY28" fmla="*/ 395542 h 995686"/>
                <a:gd name="connsiteX29" fmla="*/ 5705475 w 6553200"/>
                <a:gd name="connsiteY29" fmla="*/ 414592 h 995686"/>
                <a:gd name="connsiteX30" fmla="*/ 5857875 w 6553200"/>
                <a:gd name="connsiteY30" fmla="*/ 481267 h 995686"/>
                <a:gd name="connsiteX31" fmla="*/ 6019800 w 6553200"/>
                <a:gd name="connsiteY31" fmla="*/ 395542 h 995686"/>
                <a:gd name="connsiteX32" fmla="*/ 6172200 w 6553200"/>
                <a:gd name="connsiteY32" fmla="*/ 481267 h 995686"/>
                <a:gd name="connsiteX33" fmla="*/ 6429375 w 6553200"/>
                <a:gd name="connsiteY33" fmla="*/ 433642 h 995686"/>
                <a:gd name="connsiteX34" fmla="*/ 6553200 w 6553200"/>
                <a:gd name="connsiteY34" fmla="*/ 433642 h 995686"/>
                <a:gd name="connsiteX0" fmla="*/ 0 w 6553200"/>
                <a:gd name="connsiteY0" fmla="*/ 652717 h 995686"/>
                <a:gd name="connsiteX1" fmla="*/ 76200 w 6553200"/>
                <a:gd name="connsiteY1" fmla="*/ 471742 h 995686"/>
                <a:gd name="connsiteX2" fmla="*/ 171450 w 6553200"/>
                <a:gd name="connsiteY2" fmla="*/ 709867 h 995686"/>
                <a:gd name="connsiteX3" fmla="*/ 257175 w 6553200"/>
                <a:gd name="connsiteY3" fmla="*/ 595567 h 995686"/>
                <a:gd name="connsiteX4" fmla="*/ 361950 w 6553200"/>
                <a:gd name="connsiteY4" fmla="*/ 547942 h 995686"/>
                <a:gd name="connsiteX5" fmla="*/ 400050 w 6553200"/>
                <a:gd name="connsiteY5" fmla="*/ 671767 h 995686"/>
                <a:gd name="connsiteX6" fmla="*/ 457200 w 6553200"/>
                <a:gd name="connsiteY6" fmla="*/ 586042 h 995686"/>
                <a:gd name="connsiteX7" fmla="*/ 495300 w 6553200"/>
                <a:gd name="connsiteY7" fmla="*/ 509842 h 995686"/>
                <a:gd name="connsiteX8" fmla="*/ 561975 w 6553200"/>
                <a:gd name="connsiteY8" fmla="*/ 633667 h 995686"/>
                <a:gd name="connsiteX9" fmla="*/ 704850 w 6553200"/>
                <a:gd name="connsiteY9" fmla="*/ 509842 h 995686"/>
                <a:gd name="connsiteX10" fmla="*/ 742950 w 6553200"/>
                <a:gd name="connsiteY10" fmla="*/ 652717 h 995686"/>
                <a:gd name="connsiteX11" fmla="*/ 866775 w 6553200"/>
                <a:gd name="connsiteY11" fmla="*/ 528892 h 995686"/>
                <a:gd name="connsiteX12" fmla="*/ 962025 w 6553200"/>
                <a:gd name="connsiteY12" fmla="*/ 605092 h 995686"/>
                <a:gd name="connsiteX13" fmla="*/ 1114425 w 6553200"/>
                <a:gd name="connsiteY13" fmla="*/ 586042 h 995686"/>
                <a:gd name="connsiteX14" fmla="*/ 1276350 w 6553200"/>
                <a:gd name="connsiteY14" fmla="*/ 519367 h 995686"/>
                <a:gd name="connsiteX15" fmla="*/ 1438275 w 6553200"/>
                <a:gd name="connsiteY15" fmla="*/ 557467 h 995686"/>
                <a:gd name="connsiteX16" fmla="*/ 1704975 w 6553200"/>
                <a:gd name="connsiteY16" fmla="*/ 557467 h 995686"/>
                <a:gd name="connsiteX17" fmla="*/ 1809750 w 6553200"/>
                <a:gd name="connsiteY17" fmla="*/ 490792 h 995686"/>
                <a:gd name="connsiteX18" fmla="*/ 1943100 w 6553200"/>
                <a:gd name="connsiteY18" fmla="*/ 566992 h 995686"/>
                <a:gd name="connsiteX19" fmla="*/ 2181225 w 6553200"/>
                <a:gd name="connsiteY19" fmla="*/ 433642 h 995686"/>
                <a:gd name="connsiteX20" fmla="*/ 2543175 w 6553200"/>
                <a:gd name="connsiteY20" fmla="*/ 995617 h 995686"/>
                <a:gd name="connsiteX21" fmla="*/ 2981325 w 6553200"/>
                <a:gd name="connsiteY21" fmla="*/ 471742 h 995686"/>
                <a:gd name="connsiteX22" fmla="*/ 3219450 w 6553200"/>
                <a:gd name="connsiteY22" fmla="*/ 386017 h 995686"/>
                <a:gd name="connsiteX23" fmla="*/ 3600450 w 6553200"/>
                <a:gd name="connsiteY23" fmla="*/ 43117 h 995686"/>
                <a:gd name="connsiteX24" fmla="*/ 3657600 w 6553200"/>
                <a:gd name="connsiteY24" fmla="*/ 5017 h 995686"/>
                <a:gd name="connsiteX25" fmla="*/ 4333875 w 6553200"/>
                <a:gd name="connsiteY25" fmla="*/ 43117 h 995686"/>
                <a:gd name="connsiteX26" fmla="*/ 4876800 w 6553200"/>
                <a:gd name="connsiteY26" fmla="*/ 300292 h 995686"/>
                <a:gd name="connsiteX27" fmla="*/ 5343525 w 6553200"/>
                <a:gd name="connsiteY27" fmla="*/ 462217 h 995686"/>
                <a:gd name="connsiteX28" fmla="*/ 5476875 w 6553200"/>
                <a:gd name="connsiteY28" fmla="*/ 395542 h 995686"/>
                <a:gd name="connsiteX29" fmla="*/ 5705475 w 6553200"/>
                <a:gd name="connsiteY29" fmla="*/ 414592 h 995686"/>
                <a:gd name="connsiteX30" fmla="*/ 5857875 w 6553200"/>
                <a:gd name="connsiteY30" fmla="*/ 481267 h 995686"/>
                <a:gd name="connsiteX31" fmla="*/ 6019800 w 6553200"/>
                <a:gd name="connsiteY31" fmla="*/ 395542 h 995686"/>
                <a:gd name="connsiteX32" fmla="*/ 6172200 w 6553200"/>
                <a:gd name="connsiteY32" fmla="*/ 481267 h 995686"/>
                <a:gd name="connsiteX33" fmla="*/ 6429375 w 6553200"/>
                <a:gd name="connsiteY33" fmla="*/ 433642 h 995686"/>
                <a:gd name="connsiteX34" fmla="*/ 6553200 w 6553200"/>
                <a:gd name="connsiteY34" fmla="*/ 433642 h 995686"/>
                <a:gd name="connsiteX0" fmla="*/ 0 w 6553200"/>
                <a:gd name="connsiteY0" fmla="*/ 660404 h 1003373"/>
                <a:gd name="connsiteX1" fmla="*/ 76200 w 6553200"/>
                <a:gd name="connsiteY1" fmla="*/ 479429 h 1003373"/>
                <a:gd name="connsiteX2" fmla="*/ 171450 w 6553200"/>
                <a:gd name="connsiteY2" fmla="*/ 717554 h 1003373"/>
                <a:gd name="connsiteX3" fmla="*/ 257175 w 6553200"/>
                <a:gd name="connsiteY3" fmla="*/ 603254 h 1003373"/>
                <a:gd name="connsiteX4" fmla="*/ 361950 w 6553200"/>
                <a:gd name="connsiteY4" fmla="*/ 555629 h 1003373"/>
                <a:gd name="connsiteX5" fmla="*/ 400050 w 6553200"/>
                <a:gd name="connsiteY5" fmla="*/ 679454 h 1003373"/>
                <a:gd name="connsiteX6" fmla="*/ 457200 w 6553200"/>
                <a:gd name="connsiteY6" fmla="*/ 593729 h 1003373"/>
                <a:gd name="connsiteX7" fmla="*/ 495300 w 6553200"/>
                <a:gd name="connsiteY7" fmla="*/ 517529 h 1003373"/>
                <a:gd name="connsiteX8" fmla="*/ 561975 w 6553200"/>
                <a:gd name="connsiteY8" fmla="*/ 641354 h 1003373"/>
                <a:gd name="connsiteX9" fmla="*/ 704850 w 6553200"/>
                <a:gd name="connsiteY9" fmla="*/ 517529 h 1003373"/>
                <a:gd name="connsiteX10" fmla="*/ 742950 w 6553200"/>
                <a:gd name="connsiteY10" fmla="*/ 660404 h 1003373"/>
                <a:gd name="connsiteX11" fmla="*/ 866775 w 6553200"/>
                <a:gd name="connsiteY11" fmla="*/ 536579 h 1003373"/>
                <a:gd name="connsiteX12" fmla="*/ 962025 w 6553200"/>
                <a:gd name="connsiteY12" fmla="*/ 612779 h 1003373"/>
                <a:gd name="connsiteX13" fmla="*/ 1114425 w 6553200"/>
                <a:gd name="connsiteY13" fmla="*/ 593729 h 1003373"/>
                <a:gd name="connsiteX14" fmla="*/ 1276350 w 6553200"/>
                <a:gd name="connsiteY14" fmla="*/ 527054 h 1003373"/>
                <a:gd name="connsiteX15" fmla="*/ 1438275 w 6553200"/>
                <a:gd name="connsiteY15" fmla="*/ 565154 h 1003373"/>
                <a:gd name="connsiteX16" fmla="*/ 1704975 w 6553200"/>
                <a:gd name="connsiteY16" fmla="*/ 565154 h 1003373"/>
                <a:gd name="connsiteX17" fmla="*/ 1809750 w 6553200"/>
                <a:gd name="connsiteY17" fmla="*/ 498479 h 1003373"/>
                <a:gd name="connsiteX18" fmla="*/ 1943100 w 6553200"/>
                <a:gd name="connsiteY18" fmla="*/ 574679 h 1003373"/>
                <a:gd name="connsiteX19" fmla="*/ 2181225 w 6553200"/>
                <a:gd name="connsiteY19" fmla="*/ 441329 h 1003373"/>
                <a:gd name="connsiteX20" fmla="*/ 2543175 w 6553200"/>
                <a:gd name="connsiteY20" fmla="*/ 1003304 h 1003373"/>
                <a:gd name="connsiteX21" fmla="*/ 2981325 w 6553200"/>
                <a:gd name="connsiteY21" fmla="*/ 479429 h 1003373"/>
                <a:gd name="connsiteX22" fmla="*/ 3219450 w 6553200"/>
                <a:gd name="connsiteY22" fmla="*/ 393704 h 1003373"/>
                <a:gd name="connsiteX23" fmla="*/ 3600450 w 6553200"/>
                <a:gd name="connsiteY23" fmla="*/ 50804 h 1003373"/>
                <a:gd name="connsiteX24" fmla="*/ 3657600 w 6553200"/>
                <a:gd name="connsiteY24" fmla="*/ 12704 h 1003373"/>
                <a:gd name="connsiteX25" fmla="*/ 4333875 w 6553200"/>
                <a:gd name="connsiteY25" fmla="*/ 50804 h 1003373"/>
                <a:gd name="connsiteX26" fmla="*/ 4876800 w 6553200"/>
                <a:gd name="connsiteY26" fmla="*/ 307979 h 1003373"/>
                <a:gd name="connsiteX27" fmla="*/ 5343525 w 6553200"/>
                <a:gd name="connsiteY27" fmla="*/ 469904 h 1003373"/>
                <a:gd name="connsiteX28" fmla="*/ 5476875 w 6553200"/>
                <a:gd name="connsiteY28" fmla="*/ 403229 h 1003373"/>
                <a:gd name="connsiteX29" fmla="*/ 5705475 w 6553200"/>
                <a:gd name="connsiteY29" fmla="*/ 422279 h 1003373"/>
                <a:gd name="connsiteX30" fmla="*/ 5857875 w 6553200"/>
                <a:gd name="connsiteY30" fmla="*/ 488954 h 1003373"/>
                <a:gd name="connsiteX31" fmla="*/ 6019800 w 6553200"/>
                <a:gd name="connsiteY31" fmla="*/ 403229 h 1003373"/>
                <a:gd name="connsiteX32" fmla="*/ 6172200 w 6553200"/>
                <a:gd name="connsiteY32" fmla="*/ 488954 h 1003373"/>
                <a:gd name="connsiteX33" fmla="*/ 6429375 w 6553200"/>
                <a:gd name="connsiteY33" fmla="*/ 441329 h 1003373"/>
                <a:gd name="connsiteX34" fmla="*/ 6553200 w 6553200"/>
                <a:gd name="connsiteY34" fmla="*/ 441329 h 1003373"/>
                <a:gd name="connsiteX0" fmla="*/ 0 w 6553200"/>
                <a:gd name="connsiteY0" fmla="*/ 650887 h 993856"/>
                <a:gd name="connsiteX1" fmla="*/ 76200 w 6553200"/>
                <a:gd name="connsiteY1" fmla="*/ 469912 h 993856"/>
                <a:gd name="connsiteX2" fmla="*/ 171450 w 6553200"/>
                <a:gd name="connsiteY2" fmla="*/ 708037 h 993856"/>
                <a:gd name="connsiteX3" fmla="*/ 257175 w 6553200"/>
                <a:gd name="connsiteY3" fmla="*/ 593737 h 993856"/>
                <a:gd name="connsiteX4" fmla="*/ 361950 w 6553200"/>
                <a:gd name="connsiteY4" fmla="*/ 546112 h 993856"/>
                <a:gd name="connsiteX5" fmla="*/ 400050 w 6553200"/>
                <a:gd name="connsiteY5" fmla="*/ 669937 h 993856"/>
                <a:gd name="connsiteX6" fmla="*/ 457200 w 6553200"/>
                <a:gd name="connsiteY6" fmla="*/ 584212 h 993856"/>
                <a:gd name="connsiteX7" fmla="*/ 495300 w 6553200"/>
                <a:gd name="connsiteY7" fmla="*/ 508012 h 993856"/>
                <a:gd name="connsiteX8" fmla="*/ 561975 w 6553200"/>
                <a:gd name="connsiteY8" fmla="*/ 631837 h 993856"/>
                <a:gd name="connsiteX9" fmla="*/ 704850 w 6553200"/>
                <a:gd name="connsiteY9" fmla="*/ 508012 h 993856"/>
                <a:gd name="connsiteX10" fmla="*/ 742950 w 6553200"/>
                <a:gd name="connsiteY10" fmla="*/ 650887 h 993856"/>
                <a:gd name="connsiteX11" fmla="*/ 866775 w 6553200"/>
                <a:gd name="connsiteY11" fmla="*/ 527062 h 993856"/>
                <a:gd name="connsiteX12" fmla="*/ 962025 w 6553200"/>
                <a:gd name="connsiteY12" fmla="*/ 603262 h 993856"/>
                <a:gd name="connsiteX13" fmla="*/ 1114425 w 6553200"/>
                <a:gd name="connsiteY13" fmla="*/ 584212 h 993856"/>
                <a:gd name="connsiteX14" fmla="*/ 1276350 w 6553200"/>
                <a:gd name="connsiteY14" fmla="*/ 517537 h 993856"/>
                <a:gd name="connsiteX15" fmla="*/ 1438275 w 6553200"/>
                <a:gd name="connsiteY15" fmla="*/ 555637 h 993856"/>
                <a:gd name="connsiteX16" fmla="*/ 1704975 w 6553200"/>
                <a:gd name="connsiteY16" fmla="*/ 555637 h 993856"/>
                <a:gd name="connsiteX17" fmla="*/ 1809750 w 6553200"/>
                <a:gd name="connsiteY17" fmla="*/ 488962 h 993856"/>
                <a:gd name="connsiteX18" fmla="*/ 1943100 w 6553200"/>
                <a:gd name="connsiteY18" fmla="*/ 565162 h 993856"/>
                <a:gd name="connsiteX19" fmla="*/ 2181225 w 6553200"/>
                <a:gd name="connsiteY19" fmla="*/ 431812 h 993856"/>
                <a:gd name="connsiteX20" fmla="*/ 2543175 w 6553200"/>
                <a:gd name="connsiteY20" fmla="*/ 993787 h 993856"/>
                <a:gd name="connsiteX21" fmla="*/ 2981325 w 6553200"/>
                <a:gd name="connsiteY21" fmla="*/ 469912 h 993856"/>
                <a:gd name="connsiteX22" fmla="*/ 3219450 w 6553200"/>
                <a:gd name="connsiteY22" fmla="*/ 384187 h 993856"/>
                <a:gd name="connsiteX23" fmla="*/ 3600450 w 6553200"/>
                <a:gd name="connsiteY23" fmla="*/ 41287 h 993856"/>
                <a:gd name="connsiteX24" fmla="*/ 3657600 w 6553200"/>
                <a:gd name="connsiteY24" fmla="*/ 3187 h 993856"/>
                <a:gd name="connsiteX25" fmla="*/ 4333875 w 6553200"/>
                <a:gd name="connsiteY25" fmla="*/ 41287 h 993856"/>
                <a:gd name="connsiteX26" fmla="*/ 4876800 w 6553200"/>
                <a:gd name="connsiteY26" fmla="*/ 298462 h 993856"/>
                <a:gd name="connsiteX27" fmla="*/ 5343525 w 6553200"/>
                <a:gd name="connsiteY27" fmla="*/ 460387 h 993856"/>
                <a:gd name="connsiteX28" fmla="*/ 5476875 w 6553200"/>
                <a:gd name="connsiteY28" fmla="*/ 393712 h 993856"/>
                <a:gd name="connsiteX29" fmla="*/ 5705475 w 6553200"/>
                <a:gd name="connsiteY29" fmla="*/ 412762 h 993856"/>
                <a:gd name="connsiteX30" fmla="*/ 5857875 w 6553200"/>
                <a:gd name="connsiteY30" fmla="*/ 479437 h 993856"/>
                <a:gd name="connsiteX31" fmla="*/ 6019800 w 6553200"/>
                <a:gd name="connsiteY31" fmla="*/ 393712 h 993856"/>
                <a:gd name="connsiteX32" fmla="*/ 6172200 w 6553200"/>
                <a:gd name="connsiteY32" fmla="*/ 479437 h 993856"/>
                <a:gd name="connsiteX33" fmla="*/ 6429375 w 6553200"/>
                <a:gd name="connsiteY33" fmla="*/ 431812 h 993856"/>
                <a:gd name="connsiteX34" fmla="*/ 6553200 w 6553200"/>
                <a:gd name="connsiteY34" fmla="*/ 431812 h 993856"/>
                <a:gd name="connsiteX0" fmla="*/ 0 w 6553200"/>
                <a:gd name="connsiteY0" fmla="*/ 650887 h 993856"/>
                <a:gd name="connsiteX1" fmla="*/ 76200 w 6553200"/>
                <a:gd name="connsiteY1" fmla="*/ 469912 h 993856"/>
                <a:gd name="connsiteX2" fmla="*/ 171450 w 6553200"/>
                <a:gd name="connsiteY2" fmla="*/ 708037 h 993856"/>
                <a:gd name="connsiteX3" fmla="*/ 257175 w 6553200"/>
                <a:gd name="connsiteY3" fmla="*/ 593737 h 993856"/>
                <a:gd name="connsiteX4" fmla="*/ 361950 w 6553200"/>
                <a:gd name="connsiteY4" fmla="*/ 546112 h 993856"/>
                <a:gd name="connsiteX5" fmla="*/ 400050 w 6553200"/>
                <a:gd name="connsiteY5" fmla="*/ 669937 h 993856"/>
                <a:gd name="connsiteX6" fmla="*/ 457200 w 6553200"/>
                <a:gd name="connsiteY6" fmla="*/ 584212 h 993856"/>
                <a:gd name="connsiteX7" fmla="*/ 495300 w 6553200"/>
                <a:gd name="connsiteY7" fmla="*/ 508012 h 993856"/>
                <a:gd name="connsiteX8" fmla="*/ 561975 w 6553200"/>
                <a:gd name="connsiteY8" fmla="*/ 631837 h 993856"/>
                <a:gd name="connsiteX9" fmla="*/ 704850 w 6553200"/>
                <a:gd name="connsiteY9" fmla="*/ 508012 h 993856"/>
                <a:gd name="connsiteX10" fmla="*/ 742950 w 6553200"/>
                <a:gd name="connsiteY10" fmla="*/ 650887 h 993856"/>
                <a:gd name="connsiteX11" fmla="*/ 866775 w 6553200"/>
                <a:gd name="connsiteY11" fmla="*/ 527062 h 993856"/>
                <a:gd name="connsiteX12" fmla="*/ 962025 w 6553200"/>
                <a:gd name="connsiteY12" fmla="*/ 603262 h 993856"/>
                <a:gd name="connsiteX13" fmla="*/ 1114425 w 6553200"/>
                <a:gd name="connsiteY13" fmla="*/ 584212 h 993856"/>
                <a:gd name="connsiteX14" fmla="*/ 1276350 w 6553200"/>
                <a:gd name="connsiteY14" fmla="*/ 517537 h 993856"/>
                <a:gd name="connsiteX15" fmla="*/ 1438275 w 6553200"/>
                <a:gd name="connsiteY15" fmla="*/ 555637 h 993856"/>
                <a:gd name="connsiteX16" fmla="*/ 1704975 w 6553200"/>
                <a:gd name="connsiteY16" fmla="*/ 555637 h 993856"/>
                <a:gd name="connsiteX17" fmla="*/ 1809750 w 6553200"/>
                <a:gd name="connsiteY17" fmla="*/ 488962 h 993856"/>
                <a:gd name="connsiteX18" fmla="*/ 1943100 w 6553200"/>
                <a:gd name="connsiteY18" fmla="*/ 565162 h 993856"/>
                <a:gd name="connsiteX19" fmla="*/ 2181225 w 6553200"/>
                <a:gd name="connsiteY19" fmla="*/ 431812 h 993856"/>
                <a:gd name="connsiteX20" fmla="*/ 2543175 w 6553200"/>
                <a:gd name="connsiteY20" fmla="*/ 993787 h 993856"/>
                <a:gd name="connsiteX21" fmla="*/ 2981325 w 6553200"/>
                <a:gd name="connsiteY21" fmla="*/ 469912 h 993856"/>
                <a:gd name="connsiteX22" fmla="*/ 3219450 w 6553200"/>
                <a:gd name="connsiteY22" fmla="*/ 384187 h 993856"/>
                <a:gd name="connsiteX23" fmla="*/ 3600450 w 6553200"/>
                <a:gd name="connsiteY23" fmla="*/ 41287 h 993856"/>
                <a:gd name="connsiteX24" fmla="*/ 3657600 w 6553200"/>
                <a:gd name="connsiteY24" fmla="*/ 3187 h 993856"/>
                <a:gd name="connsiteX25" fmla="*/ 4333875 w 6553200"/>
                <a:gd name="connsiteY25" fmla="*/ 41287 h 993856"/>
                <a:gd name="connsiteX26" fmla="*/ 4876800 w 6553200"/>
                <a:gd name="connsiteY26" fmla="*/ 298462 h 993856"/>
                <a:gd name="connsiteX27" fmla="*/ 5343525 w 6553200"/>
                <a:gd name="connsiteY27" fmla="*/ 460387 h 993856"/>
                <a:gd name="connsiteX28" fmla="*/ 5476875 w 6553200"/>
                <a:gd name="connsiteY28" fmla="*/ 393712 h 993856"/>
                <a:gd name="connsiteX29" fmla="*/ 5705475 w 6553200"/>
                <a:gd name="connsiteY29" fmla="*/ 412762 h 993856"/>
                <a:gd name="connsiteX30" fmla="*/ 5857875 w 6553200"/>
                <a:gd name="connsiteY30" fmla="*/ 479437 h 993856"/>
                <a:gd name="connsiteX31" fmla="*/ 6019800 w 6553200"/>
                <a:gd name="connsiteY31" fmla="*/ 393712 h 993856"/>
                <a:gd name="connsiteX32" fmla="*/ 6172200 w 6553200"/>
                <a:gd name="connsiteY32" fmla="*/ 479437 h 993856"/>
                <a:gd name="connsiteX33" fmla="*/ 6429375 w 6553200"/>
                <a:gd name="connsiteY33" fmla="*/ 431812 h 993856"/>
                <a:gd name="connsiteX34" fmla="*/ 6553200 w 6553200"/>
                <a:gd name="connsiteY34" fmla="*/ 431812 h 993856"/>
                <a:gd name="connsiteX0" fmla="*/ 0 w 6553200"/>
                <a:gd name="connsiteY0" fmla="*/ 650887 h 993856"/>
                <a:gd name="connsiteX1" fmla="*/ 76200 w 6553200"/>
                <a:gd name="connsiteY1" fmla="*/ 469912 h 993856"/>
                <a:gd name="connsiteX2" fmla="*/ 171450 w 6553200"/>
                <a:gd name="connsiteY2" fmla="*/ 708037 h 993856"/>
                <a:gd name="connsiteX3" fmla="*/ 257175 w 6553200"/>
                <a:gd name="connsiteY3" fmla="*/ 593737 h 993856"/>
                <a:gd name="connsiteX4" fmla="*/ 361950 w 6553200"/>
                <a:gd name="connsiteY4" fmla="*/ 546112 h 993856"/>
                <a:gd name="connsiteX5" fmla="*/ 400050 w 6553200"/>
                <a:gd name="connsiteY5" fmla="*/ 669937 h 993856"/>
                <a:gd name="connsiteX6" fmla="*/ 457200 w 6553200"/>
                <a:gd name="connsiteY6" fmla="*/ 584212 h 993856"/>
                <a:gd name="connsiteX7" fmla="*/ 561975 w 6553200"/>
                <a:gd name="connsiteY7" fmla="*/ 631837 h 993856"/>
                <a:gd name="connsiteX8" fmla="*/ 704850 w 6553200"/>
                <a:gd name="connsiteY8" fmla="*/ 508012 h 993856"/>
                <a:gd name="connsiteX9" fmla="*/ 742950 w 6553200"/>
                <a:gd name="connsiteY9" fmla="*/ 650887 h 993856"/>
                <a:gd name="connsiteX10" fmla="*/ 866775 w 6553200"/>
                <a:gd name="connsiteY10" fmla="*/ 527062 h 993856"/>
                <a:gd name="connsiteX11" fmla="*/ 962025 w 6553200"/>
                <a:gd name="connsiteY11" fmla="*/ 603262 h 993856"/>
                <a:gd name="connsiteX12" fmla="*/ 1114425 w 6553200"/>
                <a:gd name="connsiteY12" fmla="*/ 584212 h 993856"/>
                <a:gd name="connsiteX13" fmla="*/ 1276350 w 6553200"/>
                <a:gd name="connsiteY13" fmla="*/ 517537 h 993856"/>
                <a:gd name="connsiteX14" fmla="*/ 1438275 w 6553200"/>
                <a:gd name="connsiteY14" fmla="*/ 555637 h 993856"/>
                <a:gd name="connsiteX15" fmla="*/ 1704975 w 6553200"/>
                <a:gd name="connsiteY15" fmla="*/ 555637 h 993856"/>
                <a:gd name="connsiteX16" fmla="*/ 1809750 w 6553200"/>
                <a:gd name="connsiteY16" fmla="*/ 488962 h 993856"/>
                <a:gd name="connsiteX17" fmla="*/ 1943100 w 6553200"/>
                <a:gd name="connsiteY17" fmla="*/ 565162 h 993856"/>
                <a:gd name="connsiteX18" fmla="*/ 2181225 w 6553200"/>
                <a:gd name="connsiteY18" fmla="*/ 431812 h 993856"/>
                <a:gd name="connsiteX19" fmla="*/ 2543175 w 6553200"/>
                <a:gd name="connsiteY19" fmla="*/ 993787 h 993856"/>
                <a:gd name="connsiteX20" fmla="*/ 2981325 w 6553200"/>
                <a:gd name="connsiteY20" fmla="*/ 469912 h 993856"/>
                <a:gd name="connsiteX21" fmla="*/ 3219450 w 6553200"/>
                <a:gd name="connsiteY21" fmla="*/ 384187 h 993856"/>
                <a:gd name="connsiteX22" fmla="*/ 3600450 w 6553200"/>
                <a:gd name="connsiteY22" fmla="*/ 41287 h 993856"/>
                <a:gd name="connsiteX23" fmla="*/ 3657600 w 6553200"/>
                <a:gd name="connsiteY23" fmla="*/ 3187 h 993856"/>
                <a:gd name="connsiteX24" fmla="*/ 4333875 w 6553200"/>
                <a:gd name="connsiteY24" fmla="*/ 41287 h 993856"/>
                <a:gd name="connsiteX25" fmla="*/ 4876800 w 6553200"/>
                <a:gd name="connsiteY25" fmla="*/ 298462 h 993856"/>
                <a:gd name="connsiteX26" fmla="*/ 5343525 w 6553200"/>
                <a:gd name="connsiteY26" fmla="*/ 460387 h 993856"/>
                <a:gd name="connsiteX27" fmla="*/ 5476875 w 6553200"/>
                <a:gd name="connsiteY27" fmla="*/ 393712 h 993856"/>
                <a:gd name="connsiteX28" fmla="*/ 5705475 w 6553200"/>
                <a:gd name="connsiteY28" fmla="*/ 412762 h 993856"/>
                <a:gd name="connsiteX29" fmla="*/ 5857875 w 6553200"/>
                <a:gd name="connsiteY29" fmla="*/ 479437 h 993856"/>
                <a:gd name="connsiteX30" fmla="*/ 6019800 w 6553200"/>
                <a:gd name="connsiteY30" fmla="*/ 393712 h 993856"/>
                <a:gd name="connsiteX31" fmla="*/ 6172200 w 6553200"/>
                <a:gd name="connsiteY31" fmla="*/ 479437 h 993856"/>
                <a:gd name="connsiteX32" fmla="*/ 6429375 w 6553200"/>
                <a:gd name="connsiteY32" fmla="*/ 431812 h 993856"/>
                <a:gd name="connsiteX33" fmla="*/ 6553200 w 6553200"/>
                <a:gd name="connsiteY33" fmla="*/ 431812 h 993856"/>
                <a:gd name="connsiteX0" fmla="*/ 0 w 6553200"/>
                <a:gd name="connsiteY0" fmla="*/ 650887 h 993856"/>
                <a:gd name="connsiteX1" fmla="*/ 76200 w 6553200"/>
                <a:gd name="connsiteY1" fmla="*/ 469912 h 993856"/>
                <a:gd name="connsiteX2" fmla="*/ 171450 w 6553200"/>
                <a:gd name="connsiteY2" fmla="*/ 708037 h 993856"/>
                <a:gd name="connsiteX3" fmla="*/ 257175 w 6553200"/>
                <a:gd name="connsiteY3" fmla="*/ 593737 h 993856"/>
                <a:gd name="connsiteX4" fmla="*/ 361950 w 6553200"/>
                <a:gd name="connsiteY4" fmla="*/ 546112 h 993856"/>
                <a:gd name="connsiteX5" fmla="*/ 400050 w 6553200"/>
                <a:gd name="connsiteY5" fmla="*/ 669937 h 993856"/>
                <a:gd name="connsiteX6" fmla="*/ 457200 w 6553200"/>
                <a:gd name="connsiteY6" fmla="*/ 584212 h 993856"/>
                <a:gd name="connsiteX7" fmla="*/ 561975 w 6553200"/>
                <a:gd name="connsiteY7" fmla="*/ 631837 h 993856"/>
                <a:gd name="connsiteX8" fmla="*/ 742950 w 6553200"/>
                <a:gd name="connsiteY8" fmla="*/ 650887 h 993856"/>
                <a:gd name="connsiteX9" fmla="*/ 866775 w 6553200"/>
                <a:gd name="connsiteY9" fmla="*/ 527062 h 993856"/>
                <a:gd name="connsiteX10" fmla="*/ 962025 w 6553200"/>
                <a:gd name="connsiteY10" fmla="*/ 603262 h 993856"/>
                <a:gd name="connsiteX11" fmla="*/ 1114425 w 6553200"/>
                <a:gd name="connsiteY11" fmla="*/ 584212 h 993856"/>
                <a:gd name="connsiteX12" fmla="*/ 1276350 w 6553200"/>
                <a:gd name="connsiteY12" fmla="*/ 517537 h 993856"/>
                <a:gd name="connsiteX13" fmla="*/ 1438275 w 6553200"/>
                <a:gd name="connsiteY13" fmla="*/ 555637 h 993856"/>
                <a:gd name="connsiteX14" fmla="*/ 1704975 w 6553200"/>
                <a:gd name="connsiteY14" fmla="*/ 555637 h 993856"/>
                <a:gd name="connsiteX15" fmla="*/ 1809750 w 6553200"/>
                <a:gd name="connsiteY15" fmla="*/ 488962 h 993856"/>
                <a:gd name="connsiteX16" fmla="*/ 1943100 w 6553200"/>
                <a:gd name="connsiteY16" fmla="*/ 565162 h 993856"/>
                <a:gd name="connsiteX17" fmla="*/ 2181225 w 6553200"/>
                <a:gd name="connsiteY17" fmla="*/ 431812 h 993856"/>
                <a:gd name="connsiteX18" fmla="*/ 2543175 w 6553200"/>
                <a:gd name="connsiteY18" fmla="*/ 993787 h 993856"/>
                <a:gd name="connsiteX19" fmla="*/ 2981325 w 6553200"/>
                <a:gd name="connsiteY19" fmla="*/ 469912 h 993856"/>
                <a:gd name="connsiteX20" fmla="*/ 3219450 w 6553200"/>
                <a:gd name="connsiteY20" fmla="*/ 384187 h 993856"/>
                <a:gd name="connsiteX21" fmla="*/ 3600450 w 6553200"/>
                <a:gd name="connsiteY21" fmla="*/ 41287 h 993856"/>
                <a:gd name="connsiteX22" fmla="*/ 3657600 w 6553200"/>
                <a:gd name="connsiteY22" fmla="*/ 3187 h 993856"/>
                <a:gd name="connsiteX23" fmla="*/ 4333875 w 6553200"/>
                <a:gd name="connsiteY23" fmla="*/ 41287 h 993856"/>
                <a:gd name="connsiteX24" fmla="*/ 4876800 w 6553200"/>
                <a:gd name="connsiteY24" fmla="*/ 298462 h 993856"/>
                <a:gd name="connsiteX25" fmla="*/ 5343525 w 6553200"/>
                <a:gd name="connsiteY25" fmla="*/ 460387 h 993856"/>
                <a:gd name="connsiteX26" fmla="*/ 5476875 w 6553200"/>
                <a:gd name="connsiteY26" fmla="*/ 393712 h 993856"/>
                <a:gd name="connsiteX27" fmla="*/ 5705475 w 6553200"/>
                <a:gd name="connsiteY27" fmla="*/ 412762 h 993856"/>
                <a:gd name="connsiteX28" fmla="*/ 5857875 w 6553200"/>
                <a:gd name="connsiteY28" fmla="*/ 479437 h 993856"/>
                <a:gd name="connsiteX29" fmla="*/ 6019800 w 6553200"/>
                <a:gd name="connsiteY29" fmla="*/ 393712 h 993856"/>
                <a:gd name="connsiteX30" fmla="*/ 6172200 w 6553200"/>
                <a:gd name="connsiteY30" fmla="*/ 479437 h 993856"/>
                <a:gd name="connsiteX31" fmla="*/ 6429375 w 6553200"/>
                <a:gd name="connsiteY31" fmla="*/ 431812 h 993856"/>
                <a:gd name="connsiteX32" fmla="*/ 6553200 w 6553200"/>
                <a:gd name="connsiteY32" fmla="*/ 431812 h 993856"/>
                <a:gd name="connsiteX0" fmla="*/ 0 w 6553200"/>
                <a:gd name="connsiteY0" fmla="*/ 650887 h 993856"/>
                <a:gd name="connsiteX1" fmla="*/ 76200 w 6553200"/>
                <a:gd name="connsiteY1" fmla="*/ 469912 h 993856"/>
                <a:gd name="connsiteX2" fmla="*/ 171450 w 6553200"/>
                <a:gd name="connsiteY2" fmla="*/ 708037 h 993856"/>
                <a:gd name="connsiteX3" fmla="*/ 257175 w 6553200"/>
                <a:gd name="connsiteY3" fmla="*/ 593737 h 993856"/>
                <a:gd name="connsiteX4" fmla="*/ 400050 w 6553200"/>
                <a:gd name="connsiteY4" fmla="*/ 669937 h 993856"/>
                <a:gd name="connsiteX5" fmla="*/ 457200 w 6553200"/>
                <a:gd name="connsiteY5" fmla="*/ 584212 h 993856"/>
                <a:gd name="connsiteX6" fmla="*/ 561975 w 6553200"/>
                <a:gd name="connsiteY6" fmla="*/ 631837 h 993856"/>
                <a:gd name="connsiteX7" fmla="*/ 742950 w 6553200"/>
                <a:gd name="connsiteY7" fmla="*/ 650887 h 993856"/>
                <a:gd name="connsiteX8" fmla="*/ 866775 w 6553200"/>
                <a:gd name="connsiteY8" fmla="*/ 527062 h 993856"/>
                <a:gd name="connsiteX9" fmla="*/ 962025 w 6553200"/>
                <a:gd name="connsiteY9" fmla="*/ 603262 h 993856"/>
                <a:gd name="connsiteX10" fmla="*/ 1114425 w 6553200"/>
                <a:gd name="connsiteY10" fmla="*/ 584212 h 993856"/>
                <a:gd name="connsiteX11" fmla="*/ 1276350 w 6553200"/>
                <a:gd name="connsiteY11" fmla="*/ 517537 h 993856"/>
                <a:gd name="connsiteX12" fmla="*/ 1438275 w 6553200"/>
                <a:gd name="connsiteY12" fmla="*/ 555637 h 993856"/>
                <a:gd name="connsiteX13" fmla="*/ 1704975 w 6553200"/>
                <a:gd name="connsiteY13" fmla="*/ 555637 h 993856"/>
                <a:gd name="connsiteX14" fmla="*/ 1809750 w 6553200"/>
                <a:gd name="connsiteY14" fmla="*/ 488962 h 993856"/>
                <a:gd name="connsiteX15" fmla="*/ 1943100 w 6553200"/>
                <a:gd name="connsiteY15" fmla="*/ 565162 h 993856"/>
                <a:gd name="connsiteX16" fmla="*/ 2181225 w 6553200"/>
                <a:gd name="connsiteY16" fmla="*/ 431812 h 993856"/>
                <a:gd name="connsiteX17" fmla="*/ 2543175 w 6553200"/>
                <a:gd name="connsiteY17" fmla="*/ 993787 h 993856"/>
                <a:gd name="connsiteX18" fmla="*/ 2981325 w 6553200"/>
                <a:gd name="connsiteY18" fmla="*/ 469912 h 993856"/>
                <a:gd name="connsiteX19" fmla="*/ 3219450 w 6553200"/>
                <a:gd name="connsiteY19" fmla="*/ 384187 h 993856"/>
                <a:gd name="connsiteX20" fmla="*/ 3600450 w 6553200"/>
                <a:gd name="connsiteY20" fmla="*/ 41287 h 993856"/>
                <a:gd name="connsiteX21" fmla="*/ 3657600 w 6553200"/>
                <a:gd name="connsiteY21" fmla="*/ 3187 h 993856"/>
                <a:gd name="connsiteX22" fmla="*/ 4333875 w 6553200"/>
                <a:gd name="connsiteY22" fmla="*/ 41287 h 993856"/>
                <a:gd name="connsiteX23" fmla="*/ 4876800 w 6553200"/>
                <a:gd name="connsiteY23" fmla="*/ 298462 h 993856"/>
                <a:gd name="connsiteX24" fmla="*/ 5343525 w 6553200"/>
                <a:gd name="connsiteY24" fmla="*/ 460387 h 993856"/>
                <a:gd name="connsiteX25" fmla="*/ 5476875 w 6553200"/>
                <a:gd name="connsiteY25" fmla="*/ 393712 h 993856"/>
                <a:gd name="connsiteX26" fmla="*/ 5705475 w 6553200"/>
                <a:gd name="connsiteY26" fmla="*/ 412762 h 993856"/>
                <a:gd name="connsiteX27" fmla="*/ 5857875 w 6553200"/>
                <a:gd name="connsiteY27" fmla="*/ 479437 h 993856"/>
                <a:gd name="connsiteX28" fmla="*/ 6019800 w 6553200"/>
                <a:gd name="connsiteY28" fmla="*/ 393712 h 993856"/>
                <a:gd name="connsiteX29" fmla="*/ 6172200 w 6553200"/>
                <a:gd name="connsiteY29" fmla="*/ 479437 h 993856"/>
                <a:gd name="connsiteX30" fmla="*/ 6429375 w 6553200"/>
                <a:gd name="connsiteY30" fmla="*/ 431812 h 993856"/>
                <a:gd name="connsiteX31" fmla="*/ 6553200 w 6553200"/>
                <a:gd name="connsiteY31" fmla="*/ 431812 h 993856"/>
                <a:gd name="connsiteX0" fmla="*/ 0 w 6477000"/>
                <a:gd name="connsiteY0" fmla="*/ 469912 h 993856"/>
                <a:gd name="connsiteX1" fmla="*/ 95250 w 6477000"/>
                <a:gd name="connsiteY1" fmla="*/ 708037 h 993856"/>
                <a:gd name="connsiteX2" fmla="*/ 180975 w 6477000"/>
                <a:gd name="connsiteY2" fmla="*/ 593737 h 993856"/>
                <a:gd name="connsiteX3" fmla="*/ 323850 w 6477000"/>
                <a:gd name="connsiteY3" fmla="*/ 669937 h 993856"/>
                <a:gd name="connsiteX4" fmla="*/ 381000 w 6477000"/>
                <a:gd name="connsiteY4" fmla="*/ 584212 h 993856"/>
                <a:gd name="connsiteX5" fmla="*/ 485775 w 6477000"/>
                <a:gd name="connsiteY5" fmla="*/ 631837 h 993856"/>
                <a:gd name="connsiteX6" fmla="*/ 666750 w 6477000"/>
                <a:gd name="connsiteY6" fmla="*/ 650887 h 993856"/>
                <a:gd name="connsiteX7" fmla="*/ 790575 w 6477000"/>
                <a:gd name="connsiteY7" fmla="*/ 527062 h 993856"/>
                <a:gd name="connsiteX8" fmla="*/ 885825 w 6477000"/>
                <a:gd name="connsiteY8" fmla="*/ 603262 h 993856"/>
                <a:gd name="connsiteX9" fmla="*/ 1038225 w 6477000"/>
                <a:gd name="connsiteY9" fmla="*/ 584212 h 993856"/>
                <a:gd name="connsiteX10" fmla="*/ 1200150 w 6477000"/>
                <a:gd name="connsiteY10" fmla="*/ 517537 h 993856"/>
                <a:gd name="connsiteX11" fmla="*/ 1362075 w 6477000"/>
                <a:gd name="connsiteY11" fmla="*/ 555637 h 993856"/>
                <a:gd name="connsiteX12" fmla="*/ 1628775 w 6477000"/>
                <a:gd name="connsiteY12" fmla="*/ 555637 h 993856"/>
                <a:gd name="connsiteX13" fmla="*/ 1733550 w 6477000"/>
                <a:gd name="connsiteY13" fmla="*/ 488962 h 993856"/>
                <a:gd name="connsiteX14" fmla="*/ 1866900 w 6477000"/>
                <a:gd name="connsiteY14" fmla="*/ 565162 h 993856"/>
                <a:gd name="connsiteX15" fmla="*/ 2105025 w 6477000"/>
                <a:gd name="connsiteY15" fmla="*/ 431812 h 993856"/>
                <a:gd name="connsiteX16" fmla="*/ 2466975 w 6477000"/>
                <a:gd name="connsiteY16" fmla="*/ 993787 h 993856"/>
                <a:gd name="connsiteX17" fmla="*/ 2905125 w 6477000"/>
                <a:gd name="connsiteY17" fmla="*/ 469912 h 993856"/>
                <a:gd name="connsiteX18" fmla="*/ 3143250 w 6477000"/>
                <a:gd name="connsiteY18" fmla="*/ 384187 h 993856"/>
                <a:gd name="connsiteX19" fmla="*/ 3524250 w 6477000"/>
                <a:gd name="connsiteY19" fmla="*/ 41287 h 993856"/>
                <a:gd name="connsiteX20" fmla="*/ 3581400 w 6477000"/>
                <a:gd name="connsiteY20" fmla="*/ 3187 h 993856"/>
                <a:gd name="connsiteX21" fmla="*/ 4257675 w 6477000"/>
                <a:gd name="connsiteY21" fmla="*/ 41287 h 993856"/>
                <a:gd name="connsiteX22" fmla="*/ 4800600 w 6477000"/>
                <a:gd name="connsiteY22" fmla="*/ 298462 h 993856"/>
                <a:gd name="connsiteX23" fmla="*/ 5267325 w 6477000"/>
                <a:gd name="connsiteY23" fmla="*/ 460387 h 993856"/>
                <a:gd name="connsiteX24" fmla="*/ 5400675 w 6477000"/>
                <a:gd name="connsiteY24" fmla="*/ 393712 h 993856"/>
                <a:gd name="connsiteX25" fmla="*/ 5629275 w 6477000"/>
                <a:gd name="connsiteY25" fmla="*/ 412762 h 993856"/>
                <a:gd name="connsiteX26" fmla="*/ 5781675 w 6477000"/>
                <a:gd name="connsiteY26" fmla="*/ 479437 h 993856"/>
                <a:gd name="connsiteX27" fmla="*/ 5943600 w 6477000"/>
                <a:gd name="connsiteY27" fmla="*/ 393712 h 993856"/>
                <a:gd name="connsiteX28" fmla="*/ 6096000 w 6477000"/>
                <a:gd name="connsiteY28" fmla="*/ 479437 h 993856"/>
                <a:gd name="connsiteX29" fmla="*/ 6353175 w 6477000"/>
                <a:gd name="connsiteY29" fmla="*/ 431812 h 993856"/>
                <a:gd name="connsiteX30" fmla="*/ 6477000 w 6477000"/>
                <a:gd name="connsiteY30" fmla="*/ 431812 h 993856"/>
                <a:gd name="connsiteX0" fmla="*/ 0 w 6381750"/>
                <a:gd name="connsiteY0" fmla="*/ 708037 h 993856"/>
                <a:gd name="connsiteX1" fmla="*/ 85725 w 6381750"/>
                <a:gd name="connsiteY1" fmla="*/ 593737 h 993856"/>
                <a:gd name="connsiteX2" fmla="*/ 228600 w 6381750"/>
                <a:gd name="connsiteY2" fmla="*/ 669937 h 993856"/>
                <a:gd name="connsiteX3" fmla="*/ 285750 w 6381750"/>
                <a:gd name="connsiteY3" fmla="*/ 584212 h 993856"/>
                <a:gd name="connsiteX4" fmla="*/ 390525 w 6381750"/>
                <a:gd name="connsiteY4" fmla="*/ 631837 h 993856"/>
                <a:gd name="connsiteX5" fmla="*/ 571500 w 6381750"/>
                <a:gd name="connsiteY5" fmla="*/ 650887 h 993856"/>
                <a:gd name="connsiteX6" fmla="*/ 695325 w 6381750"/>
                <a:gd name="connsiteY6" fmla="*/ 527062 h 993856"/>
                <a:gd name="connsiteX7" fmla="*/ 790575 w 6381750"/>
                <a:gd name="connsiteY7" fmla="*/ 603262 h 993856"/>
                <a:gd name="connsiteX8" fmla="*/ 942975 w 6381750"/>
                <a:gd name="connsiteY8" fmla="*/ 584212 h 993856"/>
                <a:gd name="connsiteX9" fmla="*/ 1104900 w 6381750"/>
                <a:gd name="connsiteY9" fmla="*/ 517537 h 993856"/>
                <a:gd name="connsiteX10" fmla="*/ 1266825 w 6381750"/>
                <a:gd name="connsiteY10" fmla="*/ 555637 h 993856"/>
                <a:gd name="connsiteX11" fmla="*/ 1533525 w 6381750"/>
                <a:gd name="connsiteY11" fmla="*/ 555637 h 993856"/>
                <a:gd name="connsiteX12" fmla="*/ 1638300 w 6381750"/>
                <a:gd name="connsiteY12" fmla="*/ 488962 h 993856"/>
                <a:gd name="connsiteX13" fmla="*/ 1771650 w 6381750"/>
                <a:gd name="connsiteY13" fmla="*/ 565162 h 993856"/>
                <a:gd name="connsiteX14" fmla="*/ 2009775 w 6381750"/>
                <a:gd name="connsiteY14" fmla="*/ 431812 h 993856"/>
                <a:gd name="connsiteX15" fmla="*/ 2371725 w 6381750"/>
                <a:gd name="connsiteY15" fmla="*/ 993787 h 993856"/>
                <a:gd name="connsiteX16" fmla="*/ 2809875 w 6381750"/>
                <a:gd name="connsiteY16" fmla="*/ 469912 h 993856"/>
                <a:gd name="connsiteX17" fmla="*/ 3048000 w 6381750"/>
                <a:gd name="connsiteY17" fmla="*/ 384187 h 993856"/>
                <a:gd name="connsiteX18" fmla="*/ 3429000 w 6381750"/>
                <a:gd name="connsiteY18" fmla="*/ 41287 h 993856"/>
                <a:gd name="connsiteX19" fmla="*/ 3486150 w 6381750"/>
                <a:gd name="connsiteY19" fmla="*/ 3187 h 993856"/>
                <a:gd name="connsiteX20" fmla="*/ 4162425 w 6381750"/>
                <a:gd name="connsiteY20" fmla="*/ 41287 h 993856"/>
                <a:gd name="connsiteX21" fmla="*/ 4705350 w 6381750"/>
                <a:gd name="connsiteY21" fmla="*/ 298462 h 993856"/>
                <a:gd name="connsiteX22" fmla="*/ 5172075 w 6381750"/>
                <a:gd name="connsiteY22" fmla="*/ 460387 h 993856"/>
                <a:gd name="connsiteX23" fmla="*/ 5305425 w 6381750"/>
                <a:gd name="connsiteY23" fmla="*/ 393712 h 993856"/>
                <a:gd name="connsiteX24" fmla="*/ 5534025 w 6381750"/>
                <a:gd name="connsiteY24" fmla="*/ 412762 h 993856"/>
                <a:gd name="connsiteX25" fmla="*/ 5686425 w 6381750"/>
                <a:gd name="connsiteY25" fmla="*/ 479437 h 993856"/>
                <a:gd name="connsiteX26" fmla="*/ 5848350 w 6381750"/>
                <a:gd name="connsiteY26" fmla="*/ 393712 h 993856"/>
                <a:gd name="connsiteX27" fmla="*/ 6000750 w 6381750"/>
                <a:gd name="connsiteY27" fmla="*/ 479437 h 993856"/>
                <a:gd name="connsiteX28" fmla="*/ 6257925 w 6381750"/>
                <a:gd name="connsiteY28" fmla="*/ 431812 h 993856"/>
                <a:gd name="connsiteX29" fmla="*/ 6381750 w 6381750"/>
                <a:gd name="connsiteY29" fmla="*/ 431812 h 993856"/>
                <a:gd name="connsiteX0" fmla="*/ 0 w 6527281"/>
                <a:gd name="connsiteY0" fmla="*/ 708037 h 993856"/>
                <a:gd name="connsiteX1" fmla="*/ 231256 w 6527281"/>
                <a:gd name="connsiteY1" fmla="*/ 593737 h 993856"/>
                <a:gd name="connsiteX2" fmla="*/ 374131 w 6527281"/>
                <a:gd name="connsiteY2" fmla="*/ 669937 h 993856"/>
                <a:gd name="connsiteX3" fmla="*/ 431281 w 6527281"/>
                <a:gd name="connsiteY3" fmla="*/ 584212 h 993856"/>
                <a:gd name="connsiteX4" fmla="*/ 536056 w 6527281"/>
                <a:gd name="connsiteY4" fmla="*/ 631837 h 993856"/>
                <a:gd name="connsiteX5" fmla="*/ 717031 w 6527281"/>
                <a:gd name="connsiteY5" fmla="*/ 650887 h 993856"/>
                <a:gd name="connsiteX6" fmla="*/ 840856 w 6527281"/>
                <a:gd name="connsiteY6" fmla="*/ 527062 h 993856"/>
                <a:gd name="connsiteX7" fmla="*/ 936106 w 6527281"/>
                <a:gd name="connsiteY7" fmla="*/ 603262 h 993856"/>
                <a:gd name="connsiteX8" fmla="*/ 1088506 w 6527281"/>
                <a:gd name="connsiteY8" fmla="*/ 584212 h 993856"/>
                <a:gd name="connsiteX9" fmla="*/ 1250431 w 6527281"/>
                <a:gd name="connsiteY9" fmla="*/ 517537 h 993856"/>
                <a:gd name="connsiteX10" fmla="*/ 1412356 w 6527281"/>
                <a:gd name="connsiteY10" fmla="*/ 555637 h 993856"/>
                <a:gd name="connsiteX11" fmla="*/ 1679056 w 6527281"/>
                <a:gd name="connsiteY11" fmla="*/ 555637 h 993856"/>
                <a:gd name="connsiteX12" fmla="*/ 1783831 w 6527281"/>
                <a:gd name="connsiteY12" fmla="*/ 488962 h 993856"/>
                <a:gd name="connsiteX13" fmla="*/ 1917181 w 6527281"/>
                <a:gd name="connsiteY13" fmla="*/ 565162 h 993856"/>
                <a:gd name="connsiteX14" fmla="*/ 2155306 w 6527281"/>
                <a:gd name="connsiteY14" fmla="*/ 431812 h 993856"/>
                <a:gd name="connsiteX15" fmla="*/ 2517256 w 6527281"/>
                <a:gd name="connsiteY15" fmla="*/ 993787 h 993856"/>
                <a:gd name="connsiteX16" fmla="*/ 2955406 w 6527281"/>
                <a:gd name="connsiteY16" fmla="*/ 469912 h 993856"/>
                <a:gd name="connsiteX17" fmla="*/ 3193531 w 6527281"/>
                <a:gd name="connsiteY17" fmla="*/ 384187 h 993856"/>
                <a:gd name="connsiteX18" fmla="*/ 3574531 w 6527281"/>
                <a:gd name="connsiteY18" fmla="*/ 41287 h 993856"/>
                <a:gd name="connsiteX19" fmla="*/ 3631681 w 6527281"/>
                <a:gd name="connsiteY19" fmla="*/ 3187 h 993856"/>
                <a:gd name="connsiteX20" fmla="*/ 4307956 w 6527281"/>
                <a:gd name="connsiteY20" fmla="*/ 41287 h 993856"/>
                <a:gd name="connsiteX21" fmla="*/ 4850881 w 6527281"/>
                <a:gd name="connsiteY21" fmla="*/ 298462 h 993856"/>
                <a:gd name="connsiteX22" fmla="*/ 5317606 w 6527281"/>
                <a:gd name="connsiteY22" fmla="*/ 460387 h 993856"/>
                <a:gd name="connsiteX23" fmla="*/ 5450956 w 6527281"/>
                <a:gd name="connsiteY23" fmla="*/ 393712 h 993856"/>
                <a:gd name="connsiteX24" fmla="*/ 5679556 w 6527281"/>
                <a:gd name="connsiteY24" fmla="*/ 412762 h 993856"/>
                <a:gd name="connsiteX25" fmla="*/ 5831956 w 6527281"/>
                <a:gd name="connsiteY25" fmla="*/ 479437 h 993856"/>
                <a:gd name="connsiteX26" fmla="*/ 5993881 w 6527281"/>
                <a:gd name="connsiteY26" fmla="*/ 393712 h 993856"/>
                <a:gd name="connsiteX27" fmla="*/ 6146281 w 6527281"/>
                <a:gd name="connsiteY27" fmla="*/ 479437 h 993856"/>
                <a:gd name="connsiteX28" fmla="*/ 6403456 w 6527281"/>
                <a:gd name="connsiteY28" fmla="*/ 431812 h 993856"/>
                <a:gd name="connsiteX29" fmla="*/ 6527281 w 6527281"/>
                <a:gd name="connsiteY29" fmla="*/ 431812 h 993856"/>
                <a:gd name="connsiteX0" fmla="*/ 0 w 6425016"/>
                <a:gd name="connsiteY0" fmla="*/ 708037 h 993856"/>
                <a:gd name="connsiteX1" fmla="*/ 128991 w 6425016"/>
                <a:gd name="connsiteY1" fmla="*/ 593737 h 993856"/>
                <a:gd name="connsiteX2" fmla="*/ 271866 w 6425016"/>
                <a:gd name="connsiteY2" fmla="*/ 669937 h 993856"/>
                <a:gd name="connsiteX3" fmla="*/ 329016 w 6425016"/>
                <a:gd name="connsiteY3" fmla="*/ 584212 h 993856"/>
                <a:gd name="connsiteX4" fmla="*/ 433791 w 6425016"/>
                <a:gd name="connsiteY4" fmla="*/ 631837 h 993856"/>
                <a:gd name="connsiteX5" fmla="*/ 614766 w 6425016"/>
                <a:gd name="connsiteY5" fmla="*/ 650887 h 993856"/>
                <a:gd name="connsiteX6" fmla="*/ 738591 w 6425016"/>
                <a:gd name="connsiteY6" fmla="*/ 527062 h 993856"/>
                <a:gd name="connsiteX7" fmla="*/ 833841 w 6425016"/>
                <a:gd name="connsiteY7" fmla="*/ 603262 h 993856"/>
                <a:gd name="connsiteX8" fmla="*/ 986241 w 6425016"/>
                <a:gd name="connsiteY8" fmla="*/ 584212 h 993856"/>
                <a:gd name="connsiteX9" fmla="*/ 1148166 w 6425016"/>
                <a:gd name="connsiteY9" fmla="*/ 517537 h 993856"/>
                <a:gd name="connsiteX10" fmla="*/ 1310091 w 6425016"/>
                <a:gd name="connsiteY10" fmla="*/ 555637 h 993856"/>
                <a:gd name="connsiteX11" fmla="*/ 1576791 w 6425016"/>
                <a:gd name="connsiteY11" fmla="*/ 555637 h 993856"/>
                <a:gd name="connsiteX12" fmla="*/ 1681566 w 6425016"/>
                <a:gd name="connsiteY12" fmla="*/ 488962 h 993856"/>
                <a:gd name="connsiteX13" fmla="*/ 1814916 w 6425016"/>
                <a:gd name="connsiteY13" fmla="*/ 565162 h 993856"/>
                <a:gd name="connsiteX14" fmla="*/ 2053041 w 6425016"/>
                <a:gd name="connsiteY14" fmla="*/ 431812 h 993856"/>
                <a:gd name="connsiteX15" fmla="*/ 2414991 w 6425016"/>
                <a:gd name="connsiteY15" fmla="*/ 993787 h 993856"/>
                <a:gd name="connsiteX16" fmla="*/ 2853141 w 6425016"/>
                <a:gd name="connsiteY16" fmla="*/ 469912 h 993856"/>
                <a:gd name="connsiteX17" fmla="*/ 3091266 w 6425016"/>
                <a:gd name="connsiteY17" fmla="*/ 384187 h 993856"/>
                <a:gd name="connsiteX18" fmla="*/ 3472266 w 6425016"/>
                <a:gd name="connsiteY18" fmla="*/ 41287 h 993856"/>
                <a:gd name="connsiteX19" fmla="*/ 3529416 w 6425016"/>
                <a:gd name="connsiteY19" fmla="*/ 3187 h 993856"/>
                <a:gd name="connsiteX20" fmla="*/ 4205691 w 6425016"/>
                <a:gd name="connsiteY20" fmla="*/ 41287 h 993856"/>
                <a:gd name="connsiteX21" fmla="*/ 4748616 w 6425016"/>
                <a:gd name="connsiteY21" fmla="*/ 298462 h 993856"/>
                <a:gd name="connsiteX22" fmla="*/ 5215341 w 6425016"/>
                <a:gd name="connsiteY22" fmla="*/ 460387 h 993856"/>
                <a:gd name="connsiteX23" fmla="*/ 5348691 w 6425016"/>
                <a:gd name="connsiteY23" fmla="*/ 393712 h 993856"/>
                <a:gd name="connsiteX24" fmla="*/ 5577291 w 6425016"/>
                <a:gd name="connsiteY24" fmla="*/ 412762 h 993856"/>
                <a:gd name="connsiteX25" fmla="*/ 5729691 w 6425016"/>
                <a:gd name="connsiteY25" fmla="*/ 479437 h 993856"/>
                <a:gd name="connsiteX26" fmla="*/ 5891616 w 6425016"/>
                <a:gd name="connsiteY26" fmla="*/ 393712 h 993856"/>
                <a:gd name="connsiteX27" fmla="*/ 6044016 w 6425016"/>
                <a:gd name="connsiteY27" fmla="*/ 479437 h 993856"/>
                <a:gd name="connsiteX28" fmla="*/ 6301191 w 6425016"/>
                <a:gd name="connsiteY28" fmla="*/ 431812 h 993856"/>
                <a:gd name="connsiteX29" fmla="*/ 6425016 w 6425016"/>
                <a:gd name="connsiteY29" fmla="*/ 431812 h 993856"/>
                <a:gd name="connsiteX0" fmla="*/ 0 w 6425016"/>
                <a:gd name="connsiteY0" fmla="*/ 678195 h 993856"/>
                <a:gd name="connsiteX1" fmla="*/ 128991 w 6425016"/>
                <a:gd name="connsiteY1" fmla="*/ 593737 h 993856"/>
                <a:gd name="connsiteX2" fmla="*/ 271866 w 6425016"/>
                <a:gd name="connsiteY2" fmla="*/ 669937 h 993856"/>
                <a:gd name="connsiteX3" fmla="*/ 329016 w 6425016"/>
                <a:gd name="connsiteY3" fmla="*/ 584212 h 993856"/>
                <a:gd name="connsiteX4" fmla="*/ 433791 w 6425016"/>
                <a:gd name="connsiteY4" fmla="*/ 631837 h 993856"/>
                <a:gd name="connsiteX5" fmla="*/ 614766 w 6425016"/>
                <a:gd name="connsiteY5" fmla="*/ 650887 h 993856"/>
                <a:gd name="connsiteX6" fmla="*/ 738591 w 6425016"/>
                <a:gd name="connsiteY6" fmla="*/ 527062 h 993856"/>
                <a:gd name="connsiteX7" fmla="*/ 833841 w 6425016"/>
                <a:gd name="connsiteY7" fmla="*/ 603262 h 993856"/>
                <a:gd name="connsiteX8" fmla="*/ 986241 w 6425016"/>
                <a:gd name="connsiteY8" fmla="*/ 584212 h 993856"/>
                <a:gd name="connsiteX9" fmla="*/ 1148166 w 6425016"/>
                <a:gd name="connsiteY9" fmla="*/ 517537 h 993856"/>
                <a:gd name="connsiteX10" fmla="*/ 1310091 w 6425016"/>
                <a:gd name="connsiteY10" fmla="*/ 555637 h 993856"/>
                <a:gd name="connsiteX11" fmla="*/ 1576791 w 6425016"/>
                <a:gd name="connsiteY11" fmla="*/ 555637 h 993856"/>
                <a:gd name="connsiteX12" fmla="*/ 1681566 w 6425016"/>
                <a:gd name="connsiteY12" fmla="*/ 488962 h 993856"/>
                <a:gd name="connsiteX13" fmla="*/ 1814916 w 6425016"/>
                <a:gd name="connsiteY13" fmla="*/ 565162 h 993856"/>
                <a:gd name="connsiteX14" fmla="*/ 2053041 w 6425016"/>
                <a:gd name="connsiteY14" fmla="*/ 431812 h 993856"/>
                <a:gd name="connsiteX15" fmla="*/ 2414991 w 6425016"/>
                <a:gd name="connsiteY15" fmla="*/ 993787 h 993856"/>
                <a:gd name="connsiteX16" fmla="*/ 2853141 w 6425016"/>
                <a:gd name="connsiteY16" fmla="*/ 469912 h 993856"/>
                <a:gd name="connsiteX17" fmla="*/ 3091266 w 6425016"/>
                <a:gd name="connsiteY17" fmla="*/ 384187 h 993856"/>
                <a:gd name="connsiteX18" fmla="*/ 3472266 w 6425016"/>
                <a:gd name="connsiteY18" fmla="*/ 41287 h 993856"/>
                <a:gd name="connsiteX19" fmla="*/ 3529416 w 6425016"/>
                <a:gd name="connsiteY19" fmla="*/ 3187 h 993856"/>
                <a:gd name="connsiteX20" fmla="*/ 4205691 w 6425016"/>
                <a:gd name="connsiteY20" fmla="*/ 41287 h 993856"/>
                <a:gd name="connsiteX21" fmla="*/ 4748616 w 6425016"/>
                <a:gd name="connsiteY21" fmla="*/ 298462 h 993856"/>
                <a:gd name="connsiteX22" fmla="*/ 5215341 w 6425016"/>
                <a:gd name="connsiteY22" fmla="*/ 460387 h 993856"/>
                <a:gd name="connsiteX23" fmla="*/ 5348691 w 6425016"/>
                <a:gd name="connsiteY23" fmla="*/ 393712 h 993856"/>
                <a:gd name="connsiteX24" fmla="*/ 5577291 w 6425016"/>
                <a:gd name="connsiteY24" fmla="*/ 412762 h 993856"/>
                <a:gd name="connsiteX25" fmla="*/ 5729691 w 6425016"/>
                <a:gd name="connsiteY25" fmla="*/ 479437 h 993856"/>
                <a:gd name="connsiteX26" fmla="*/ 5891616 w 6425016"/>
                <a:gd name="connsiteY26" fmla="*/ 393712 h 993856"/>
                <a:gd name="connsiteX27" fmla="*/ 6044016 w 6425016"/>
                <a:gd name="connsiteY27" fmla="*/ 479437 h 993856"/>
                <a:gd name="connsiteX28" fmla="*/ 6301191 w 6425016"/>
                <a:gd name="connsiteY28" fmla="*/ 431812 h 993856"/>
                <a:gd name="connsiteX29" fmla="*/ 6425016 w 6425016"/>
                <a:gd name="connsiteY29" fmla="*/ 431812 h 993856"/>
                <a:gd name="connsiteX0" fmla="*/ 0 w 6425016"/>
                <a:gd name="connsiteY0" fmla="*/ 678195 h 993856"/>
                <a:gd name="connsiteX1" fmla="*/ 128991 w 6425016"/>
                <a:gd name="connsiteY1" fmla="*/ 593737 h 993856"/>
                <a:gd name="connsiteX2" fmla="*/ 271866 w 6425016"/>
                <a:gd name="connsiteY2" fmla="*/ 669937 h 993856"/>
                <a:gd name="connsiteX3" fmla="*/ 380148 w 6425016"/>
                <a:gd name="connsiteY3" fmla="*/ 590180 h 993856"/>
                <a:gd name="connsiteX4" fmla="*/ 433791 w 6425016"/>
                <a:gd name="connsiteY4" fmla="*/ 631837 h 993856"/>
                <a:gd name="connsiteX5" fmla="*/ 614766 w 6425016"/>
                <a:gd name="connsiteY5" fmla="*/ 650887 h 993856"/>
                <a:gd name="connsiteX6" fmla="*/ 738591 w 6425016"/>
                <a:gd name="connsiteY6" fmla="*/ 527062 h 993856"/>
                <a:gd name="connsiteX7" fmla="*/ 833841 w 6425016"/>
                <a:gd name="connsiteY7" fmla="*/ 603262 h 993856"/>
                <a:gd name="connsiteX8" fmla="*/ 986241 w 6425016"/>
                <a:gd name="connsiteY8" fmla="*/ 584212 h 993856"/>
                <a:gd name="connsiteX9" fmla="*/ 1148166 w 6425016"/>
                <a:gd name="connsiteY9" fmla="*/ 517537 h 993856"/>
                <a:gd name="connsiteX10" fmla="*/ 1310091 w 6425016"/>
                <a:gd name="connsiteY10" fmla="*/ 555637 h 993856"/>
                <a:gd name="connsiteX11" fmla="*/ 1576791 w 6425016"/>
                <a:gd name="connsiteY11" fmla="*/ 555637 h 993856"/>
                <a:gd name="connsiteX12" fmla="*/ 1681566 w 6425016"/>
                <a:gd name="connsiteY12" fmla="*/ 488962 h 993856"/>
                <a:gd name="connsiteX13" fmla="*/ 1814916 w 6425016"/>
                <a:gd name="connsiteY13" fmla="*/ 565162 h 993856"/>
                <a:gd name="connsiteX14" fmla="*/ 2053041 w 6425016"/>
                <a:gd name="connsiteY14" fmla="*/ 431812 h 993856"/>
                <a:gd name="connsiteX15" fmla="*/ 2414991 w 6425016"/>
                <a:gd name="connsiteY15" fmla="*/ 993787 h 993856"/>
                <a:gd name="connsiteX16" fmla="*/ 2853141 w 6425016"/>
                <a:gd name="connsiteY16" fmla="*/ 469912 h 993856"/>
                <a:gd name="connsiteX17" fmla="*/ 3091266 w 6425016"/>
                <a:gd name="connsiteY17" fmla="*/ 384187 h 993856"/>
                <a:gd name="connsiteX18" fmla="*/ 3472266 w 6425016"/>
                <a:gd name="connsiteY18" fmla="*/ 41287 h 993856"/>
                <a:gd name="connsiteX19" fmla="*/ 3529416 w 6425016"/>
                <a:gd name="connsiteY19" fmla="*/ 3187 h 993856"/>
                <a:gd name="connsiteX20" fmla="*/ 4205691 w 6425016"/>
                <a:gd name="connsiteY20" fmla="*/ 41287 h 993856"/>
                <a:gd name="connsiteX21" fmla="*/ 4748616 w 6425016"/>
                <a:gd name="connsiteY21" fmla="*/ 298462 h 993856"/>
                <a:gd name="connsiteX22" fmla="*/ 5215341 w 6425016"/>
                <a:gd name="connsiteY22" fmla="*/ 460387 h 993856"/>
                <a:gd name="connsiteX23" fmla="*/ 5348691 w 6425016"/>
                <a:gd name="connsiteY23" fmla="*/ 393712 h 993856"/>
                <a:gd name="connsiteX24" fmla="*/ 5577291 w 6425016"/>
                <a:gd name="connsiteY24" fmla="*/ 412762 h 993856"/>
                <a:gd name="connsiteX25" fmla="*/ 5729691 w 6425016"/>
                <a:gd name="connsiteY25" fmla="*/ 479437 h 993856"/>
                <a:gd name="connsiteX26" fmla="*/ 5891616 w 6425016"/>
                <a:gd name="connsiteY26" fmla="*/ 393712 h 993856"/>
                <a:gd name="connsiteX27" fmla="*/ 6044016 w 6425016"/>
                <a:gd name="connsiteY27" fmla="*/ 479437 h 993856"/>
                <a:gd name="connsiteX28" fmla="*/ 6301191 w 6425016"/>
                <a:gd name="connsiteY28" fmla="*/ 431812 h 993856"/>
                <a:gd name="connsiteX29" fmla="*/ 6425016 w 6425016"/>
                <a:gd name="connsiteY29" fmla="*/ 431812 h 993856"/>
                <a:gd name="connsiteX0" fmla="*/ 0 w 6425016"/>
                <a:gd name="connsiteY0" fmla="*/ 678195 h 993856"/>
                <a:gd name="connsiteX1" fmla="*/ 128991 w 6425016"/>
                <a:gd name="connsiteY1" fmla="*/ 593737 h 993856"/>
                <a:gd name="connsiteX2" fmla="*/ 271866 w 6425016"/>
                <a:gd name="connsiteY2" fmla="*/ 669937 h 993856"/>
                <a:gd name="connsiteX3" fmla="*/ 380148 w 6425016"/>
                <a:gd name="connsiteY3" fmla="*/ 590180 h 993856"/>
                <a:gd name="connsiteX4" fmla="*/ 539989 w 6425016"/>
                <a:gd name="connsiteY4" fmla="*/ 661680 h 993856"/>
                <a:gd name="connsiteX5" fmla="*/ 614766 w 6425016"/>
                <a:gd name="connsiteY5" fmla="*/ 650887 h 993856"/>
                <a:gd name="connsiteX6" fmla="*/ 738591 w 6425016"/>
                <a:gd name="connsiteY6" fmla="*/ 527062 h 993856"/>
                <a:gd name="connsiteX7" fmla="*/ 833841 w 6425016"/>
                <a:gd name="connsiteY7" fmla="*/ 603262 h 993856"/>
                <a:gd name="connsiteX8" fmla="*/ 986241 w 6425016"/>
                <a:gd name="connsiteY8" fmla="*/ 584212 h 993856"/>
                <a:gd name="connsiteX9" fmla="*/ 1148166 w 6425016"/>
                <a:gd name="connsiteY9" fmla="*/ 517537 h 993856"/>
                <a:gd name="connsiteX10" fmla="*/ 1310091 w 6425016"/>
                <a:gd name="connsiteY10" fmla="*/ 555637 h 993856"/>
                <a:gd name="connsiteX11" fmla="*/ 1576791 w 6425016"/>
                <a:gd name="connsiteY11" fmla="*/ 555637 h 993856"/>
                <a:gd name="connsiteX12" fmla="*/ 1681566 w 6425016"/>
                <a:gd name="connsiteY12" fmla="*/ 488962 h 993856"/>
                <a:gd name="connsiteX13" fmla="*/ 1814916 w 6425016"/>
                <a:gd name="connsiteY13" fmla="*/ 565162 h 993856"/>
                <a:gd name="connsiteX14" fmla="*/ 2053041 w 6425016"/>
                <a:gd name="connsiteY14" fmla="*/ 431812 h 993856"/>
                <a:gd name="connsiteX15" fmla="*/ 2414991 w 6425016"/>
                <a:gd name="connsiteY15" fmla="*/ 993787 h 993856"/>
                <a:gd name="connsiteX16" fmla="*/ 2853141 w 6425016"/>
                <a:gd name="connsiteY16" fmla="*/ 469912 h 993856"/>
                <a:gd name="connsiteX17" fmla="*/ 3091266 w 6425016"/>
                <a:gd name="connsiteY17" fmla="*/ 384187 h 993856"/>
                <a:gd name="connsiteX18" fmla="*/ 3472266 w 6425016"/>
                <a:gd name="connsiteY18" fmla="*/ 41287 h 993856"/>
                <a:gd name="connsiteX19" fmla="*/ 3529416 w 6425016"/>
                <a:gd name="connsiteY19" fmla="*/ 3187 h 993856"/>
                <a:gd name="connsiteX20" fmla="*/ 4205691 w 6425016"/>
                <a:gd name="connsiteY20" fmla="*/ 41287 h 993856"/>
                <a:gd name="connsiteX21" fmla="*/ 4748616 w 6425016"/>
                <a:gd name="connsiteY21" fmla="*/ 298462 h 993856"/>
                <a:gd name="connsiteX22" fmla="*/ 5215341 w 6425016"/>
                <a:gd name="connsiteY22" fmla="*/ 460387 h 993856"/>
                <a:gd name="connsiteX23" fmla="*/ 5348691 w 6425016"/>
                <a:gd name="connsiteY23" fmla="*/ 393712 h 993856"/>
                <a:gd name="connsiteX24" fmla="*/ 5577291 w 6425016"/>
                <a:gd name="connsiteY24" fmla="*/ 412762 h 993856"/>
                <a:gd name="connsiteX25" fmla="*/ 5729691 w 6425016"/>
                <a:gd name="connsiteY25" fmla="*/ 479437 h 993856"/>
                <a:gd name="connsiteX26" fmla="*/ 5891616 w 6425016"/>
                <a:gd name="connsiteY26" fmla="*/ 393712 h 993856"/>
                <a:gd name="connsiteX27" fmla="*/ 6044016 w 6425016"/>
                <a:gd name="connsiteY27" fmla="*/ 479437 h 993856"/>
                <a:gd name="connsiteX28" fmla="*/ 6301191 w 6425016"/>
                <a:gd name="connsiteY28" fmla="*/ 431812 h 993856"/>
                <a:gd name="connsiteX29" fmla="*/ 6425016 w 6425016"/>
                <a:gd name="connsiteY29" fmla="*/ 431812 h 993856"/>
                <a:gd name="connsiteX0" fmla="*/ 0 w 6425016"/>
                <a:gd name="connsiteY0" fmla="*/ 678195 h 993856"/>
                <a:gd name="connsiteX1" fmla="*/ 128991 w 6425016"/>
                <a:gd name="connsiteY1" fmla="*/ 593737 h 993856"/>
                <a:gd name="connsiteX2" fmla="*/ 271866 w 6425016"/>
                <a:gd name="connsiteY2" fmla="*/ 669937 h 993856"/>
                <a:gd name="connsiteX3" fmla="*/ 380148 w 6425016"/>
                <a:gd name="connsiteY3" fmla="*/ 590180 h 993856"/>
                <a:gd name="connsiteX4" fmla="*/ 500656 w 6425016"/>
                <a:gd name="connsiteY4" fmla="*/ 655711 h 993856"/>
                <a:gd name="connsiteX5" fmla="*/ 614766 w 6425016"/>
                <a:gd name="connsiteY5" fmla="*/ 650887 h 993856"/>
                <a:gd name="connsiteX6" fmla="*/ 738591 w 6425016"/>
                <a:gd name="connsiteY6" fmla="*/ 527062 h 993856"/>
                <a:gd name="connsiteX7" fmla="*/ 833841 w 6425016"/>
                <a:gd name="connsiteY7" fmla="*/ 603262 h 993856"/>
                <a:gd name="connsiteX8" fmla="*/ 986241 w 6425016"/>
                <a:gd name="connsiteY8" fmla="*/ 584212 h 993856"/>
                <a:gd name="connsiteX9" fmla="*/ 1148166 w 6425016"/>
                <a:gd name="connsiteY9" fmla="*/ 517537 h 993856"/>
                <a:gd name="connsiteX10" fmla="*/ 1310091 w 6425016"/>
                <a:gd name="connsiteY10" fmla="*/ 555637 h 993856"/>
                <a:gd name="connsiteX11" fmla="*/ 1576791 w 6425016"/>
                <a:gd name="connsiteY11" fmla="*/ 555637 h 993856"/>
                <a:gd name="connsiteX12" fmla="*/ 1681566 w 6425016"/>
                <a:gd name="connsiteY12" fmla="*/ 488962 h 993856"/>
                <a:gd name="connsiteX13" fmla="*/ 1814916 w 6425016"/>
                <a:gd name="connsiteY13" fmla="*/ 565162 h 993856"/>
                <a:gd name="connsiteX14" fmla="*/ 2053041 w 6425016"/>
                <a:gd name="connsiteY14" fmla="*/ 431812 h 993856"/>
                <a:gd name="connsiteX15" fmla="*/ 2414991 w 6425016"/>
                <a:gd name="connsiteY15" fmla="*/ 993787 h 993856"/>
                <a:gd name="connsiteX16" fmla="*/ 2853141 w 6425016"/>
                <a:gd name="connsiteY16" fmla="*/ 469912 h 993856"/>
                <a:gd name="connsiteX17" fmla="*/ 3091266 w 6425016"/>
                <a:gd name="connsiteY17" fmla="*/ 384187 h 993856"/>
                <a:gd name="connsiteX18" fmla="*/ 3472266 w 6425016"/>
                <a:gd name="connsiteY18" fmla="*/ 41287 h 993856"/>
                <a:gd name="connsiteX19" fmla="*/ 3529416 w 6425016"/>
                <a:gd name="connsiteY19" fmla="*/ 3187 h 993856"/>
                <a:gd name="connsiteX20" fmla="*/ 4205691 w 6425016"/>
                <a:gd name="connsiteY20" fmla="*/ 41287 h 993856"/>
                <a:gd name="connsiteX21" fmla="*/ 4748616 w 6425016"/>
                <a:gd name="connsiteY21" fmla="*/ 298462 h 993856"/>
                <a:gd name="connsiteX22" fmla="*/ 5215341 w 6425016"/>
                <a:gd name="connsiteY22" fmla="*/ 460387 h 993856"/>
                <a:gd name="connsiteX23" fmla="*/ 5348691 w 6425016"/>
                <a:gd name="connsiteY23" fmla="*/ 393712 h 993856"/>
                <a:gd name="connsiteX24" fmla="*/ 5577291 w 6425016"/>
                <a:gd name="connsiteY24" fmla="*/ 412762 h 993856"/>
                <a:gd name="connsiteX25" fmla="*/ 5729691 w 6425016"/>
                <a:gd name="connsiteY25" fmla="*/ 479437 h 993856"/>
                <a:gd name="connsiteX26" fmla="*/ 5891616 w 6425016"/>
                <a:gd name="connsiteY26" fmla="*/ 393712 h 993856"/>
                <a:gd name="connsiteX27" fmla="*/ 6044016 w 6425016"/>
                <a:gd name="connsiteY27" fmla="*/ 479437 h 993856"/>
                <a:gd name="connsiteX28" fmla="*/ 6301191 w 6425016"/>
                <a:gd name="connsiteY28" fmla="*/ 431812 h 993856"/>
                <a:gd name="connsiteX29" fmla="*/ 6425016 w 6425016"/>
                <a:gd name="connsiteY29" fmla="*/ 431812 h 993856"/>
                <a:gd name="connsiteX0" fmla="*/ 0 w 6425016"/>
                <a:gd name="connsiteY0" fmla="*/ 678195 h 993856"/>
                <a:gd name="connsiteX1" fmla="*/ 128991 w 6425016"/>
                <a:gd name="connsiteY1" fmla="*/ 593737 h 993856"/>
                <a:gd name="connsiteX2" fmla="*/ 271866 w 6425016"/>
                <a:gd name="connsiteY2" fmla="*/ 669937 h 993856"/>
                <a:gd name="connsiteX3" fmla="*/ 380148 w 6425016"/>
                <a:gd name="connsiteY3" fmla="*/ 590180 h 993856"/>
                <a:gd name="connsiteX4" fmla="*/ 500656 w 6425016"/>
                <a:gd name="connsiteY4" fmla="*/ 655711 h 993856"/>
                <a:gd name="connsiteX5" fmla="*/ 614766 w 6425016"/>
                <a:gd name="connsiteY5" fmla="*/ 650887 h 993856"/>
                <a:gd name="connsiteX6" fmla="*/ 726791 w 6425016"/>
                <a:gd name="connsiteY6" fmla="*/ 580779 h 993856"/>
                <a:gd name="connsiteX7" fmla="*/ 833841 w 6425016"/>
                <a:gd name="connsiteY7" fmla="*/ 603262 h 993856"/>
                <a:gd name="connsiteX8" fmla="*/ 986241 w 6425016"/>
                <a:gd name="connsiteY8" fmla="*/ 584212 h 993856"/>
                <a:gd name="connsiteX9" fmla="*/ 1148166 w 6425016"/>
                <a:gd name="connsiteY9" fmla="*/ 517537 h 993856"/>
                <a:gd name="connsiteX10" fmla="*/ 1310091 w 6425016"/>
                <a:gd name="connsiteY10" fmla="*/ 555637 h 993856"/>
                <a:gd name="connsiteX11" fmla="*/ 1576791 w 6425016"/>
                <a:gd name="connsiteY11" fmla="*/ 555637 h 993856"/>
                <a:gd name="connsiteX12" fmla="*/ 1681566 w 6425016"/>
                <a:gd name="connsiteY12" fmla="*/ 488962 h 993856"/>
                <a:gd name="connsiteX13" fmla="*/ 1814916 w 6425016"/>
                <a:gd name="connsiteY13" fmla="*/ 565162 h 993856"/>
                <a:gd name="connsiteX14" fmla="*/ 2053041 w 6425016"/>
                <a:gd name="connsiteY14" fmla="*/ 431812 h 993856"/>
                <a:gd name="connsiteX15" fmla="*/ 2414991 w 6425016"/>
                <a:gd name="connsiteY15" fmla="*/ 993787 h 993856"/>
                <a:gd name="connsiteX16" fmla="*/ 2853141 w 6425016"/>
                <a:gd name="connsiteY16" fmla="*/ 469912 h 993856"/>
                <a:gd name="connsiteX17" fmla="*/ 3091266 w 6425016"/>
                <a:gd name="connsiteY17" fmla="*/ 384187 h 993856"/>
                <a:gd name="connsiteX18" fmla="*/ 3472266 w 6425016"/>
                <a:gd name="connsiteY18" fmla="*/ 41287 h 993856"/>
                <a:gd name="connsiteX19" fmla="*/ 3529416 w 6425016"/>
                <a:gd name="connsiteY19" fmla="*/ 3187 h 993856"/>
                <a:gd name="connsiteX20" fmla="*/ 4205691 w 6425016"/>
                <a:gd name="connsiteY20" fmla="*/ 41287 h 993856"/>
                <a:gd name="connsiteX21" fmla="*/ 4748616 w 6425016"/>
                <a:gd name="connsiteY21" fmla="*/ 298462 h 993856"/>
                <a:gd name="connsiteX22" fmla="*/ 5215341 w 6425016"/>
                <a:gd name="connsiteY22" fmla="*/ 460387 h 993856"/>
                <a:gd name="connsiteX23" fmla="*/ 5348691 w 6425016"/>
                <a:gd name="connsiteY23" fmla="*/ 393712 h 993856"/>
                <a:gd name="connsiteX24" fmla="*/ 5577291 w 6425016"/>
                <a:gd name="connsiteY24" fmla="*/ 412762 h 993856"/>
                <a:gd name="connsiteX25" fmla="*/ 5729691 w 6425016"/>
                <a:gd name="connsiteY25" fmla="*/ 479437 h 993856"/>
                <a:gd name="connsiteX26" fmla="*/ 5891616 w 6425016"/>
                <a:gd name="connsiteY26" fmla="*/ 393712 h 993856"/>
                <a:gd name="connsiteX27" fmla="*/ 6044016 w 6425016"/>
                <a:gd name="connsiteY27" fmla="*/ 479437 h 993856"/>
                <a:gd name="connsiteX28" fmla="*/ 6301191 w 6425016"/>
                <a:gd name="connsiteY28" fmla="*/ 431812 h 993856"/>
                <a:gd name="connsiteX29" fmla="*/ 6425016 w 6425016"/>
                <a:gd name="connsiteY29" fmla="*/ 431812 h 993856"/>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215341 w 6425016"/>
                <a:gd name="connsiteY22" fmla="*/ 459200 h 992669"/>
                <a:gd name="connsiteX23" fmla="*/ 5348691 w 6425016"/>
                <a:gd name="connsiteY23" fmla="*/ 392525 h 992669"/>
                <a:gd name="connsiteX24" fmla="*/ 5577291 w 6425016"/>
                <a:gd name="connsiteY24" fmla="*/ 411575 h 992669"/>
                <a:gd name="connsiteX25" fmla="*/ 5729691 w 6425016"/>
                <a:gd name="connsiteY25" fmla="*/ 478250 h 992669"/>
                <a:gd name="connsiteX26" fmla="*/ 5891616 w 6425016"/>
                <a:gd name="connsiteY26" fmla="*/ 392525 h 992669"/>
                <a:gd name="connsiteX27" fmla="*/ 6044016 w 6425016"/>
                <a:gd name="connsiteY27" fmla="*/ 478250 h 992669"/>
                <a:gd name="connsiteX28" fmla="*/ 6301191 w 6425016"/>
                <a:gd name="connsiteY28" fmla="*/ 430625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48691 w 6425016"/>
                <a:gd name="connsiteY23" fmla="*/ 392525 h 992669"/>
                <a:gd name="connsiteX24" fmla="*/ 5577291 w 6425016"/>
                <a:gd name="connsiteY24" fmla="*/ 411575 h 992669"/>
                <a:gd name="connsiteX25" fmla="*/ 5729691 w 6425016"/>
                <a:gd name="connsiteY25" fmla="*/ 478250 h 992669"/>
                <a:gd name="connsiteX26" fmla="*/ 5891616 w 6425016"/>
                <a:gd name="connsiteY26" fmla="*/ 392525 h 992669"/>
                <a:gd name="connsiteX27" fmla="*/ 6044016 w 6425016"/>
                <a:gd name="connsiteY27" fmla="*/ 478250 h 992669"/>
                <a:gd name="connsiteX28" fmla="*/ 6301191 w 6425016"/>
                <a:gd name="connsiteY28" fmla="*/ 430625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77291 w 6425016"/>
                <a:gd name="connsiteY24" fmla="*/ 411575 h 992669"/>
                <a:gd name="connsiteX25" fmla="*/ 5729691 w 6425016"/>
                <a:gd name="connsiteY25" fmla="*/ 478250 h 992669"/>
                <a:gd name="connsiteX26" fmla="*/ 5891616 w 6425016"/>
                <a:gd name="connsiteY26" fmla="*/ 392525 h 992669"/>
                <a:gd name="connsiteX27" fmla="*/ 6044016 w 6425016"/>
                <a:gd name="connsiteY27" fmla="*/ 478250 h 992669"/>
                <a:gd name="connsiteX28" fmla="*/ 6301191 w 6425016"/>
                <a:gd name="connsiteY28" fmla="*/ 430625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405607 h 992669"/>
                <a:gd name="connsiteX25" fmla="*/ 5729691 w 6425016"/>
                <a:gd name="connsiteY25" fmla="*/ 478250 h 992669"/>
                <a:gd name="connsiteX26" fmla="*/ 5891616 w 6425016"/>
                <a:gd name="connsiteY26" fmla="*/ 392525 h 992669"/>
                <a:gd name="connsiteX27" fmla="*/ 6044016 w 6425016"/>
                <a:gd name="connsiteY27" fmla="*/ 478250 h 992669"/>
                <a:gd name="connsiteX28" fmla="*/ 6301191 w 6425016"/>
                <a:gd name="connsiteY28" fmla="*/ 430625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405607 h 992669"/>
                <a:gd name="connsiteX25" fmla="*/ 5757224 w 6425016"/>
                <a:gd name="connsiteY25" fmla="*/ 442439 h 992669"/>
                <a:gd name="connsiteX26" fmla="*/ 5891616 w 6425016"/>
                <a:gd name="connsiteY26" fmla="*/ 392525 h 992669"/>
                <a:gd name="connsiteX27" fmla="*/ 6044016 w 6425016"/>
                <a:gd name="connsiteY27" fmla="*/ 478250 h 992669"/>
                <a:gd name="connsiteX28" fmla="*/ 6301191 w 6425016"/>
                <a:gd name="connsiteY28" fmla="*/ 430625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405607 h 992669"/>
                <a:gd name="connsiteX25" fmla="*/ 5757224 w 6425016"/>
                <a:gd name="connsiteY25" fmla="*/ 442439 h 992669"/>
                <a:gd name="connsiteX26" fmla="*/ 5891616 w 6425016"/>
                <a:gd name="connsiteY26" fmla="*/ 362683 h 992669"/>
                <a:gd name="connsiteX27" fmla="*/ 6044016 w 6425016"/>
                <a:gd name="connsiteY27" fmla="*/ 478250 h 992669"/>
                <a:gd name="connsiteX28" fmla="*/ 6301191 w 6425016"/>
                <a:gd name="connsiteY28" fmla="*/ 430625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405607 h 992669"/>
                <a:gd name="connsiteX25" fmla="*/ 5757224 w 6425016"/>
                <a:gd name="connsiteY25" fmla="*/ 442439 h 992669"/>
                <a:gd name="connsiteX26" fmla="*/ 5891616 w 6425016"/>
                <a:gd name="connsiteY26" fmla="*/ 362683 h 992669"/>
                <a:gd name="connsiteX27" fmla="*/ 6110882 w 6425016"/>
                <a:gd name="connsiteY27" fmla="*/ 412596 h 992669"/>
                <a:gd name="connsiteX28" fmla="*/ 6301191 w 6425016"/>
                <a:gd name="connsiteY28" fmla="*/ 430625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405607 h 992669"/>
                <a:gd name="connsiteX25" fmla="*/ 5741491 w 6425016"/>
                <a:gd name="connsiteY25" fmla="*/ 430502 h 992669"/>
                <a:gd name="connsiteX26" fmla="*/ 5891616 w 6425016"/>
                <a:gd name="connsiteY26" fmla="*/ 362683 h 992669"/>
                <a:gd name="connsiteX27" fmla="*/ 6110882 w 6425016"/>
                <a:gd name="connsiteY27" fmla="*/ 412596 h 992669"/>
                <a:gd name="connsiteX28" fmla="*/ 6301191 w 6425016"/>
                <a:gd name="connsiteY28" fmla="*/ 430625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405607 h 992669"/>
                <a:gd name="connsiteX25" fmla="*/ 5741491 w 6425016"/>
                <a:gd name="connsiteY25" fmla="*/ 430502 h 992669"/>
                <a:gd name="connsiteX26" fmla="*/ 5891616 w 6425016"/>
                <a:gd name="connsiteY26" fmla="*/ 362683 h 992669"/>
                <a:gd name="connsiteX27" fmla="*/ 6110882 w 6425016"/>
                <a:gd name="connsiteY27" fmla="*/ 412596 h 992669"/>
                <a:gd name="connsiteX28" fmla="*/ 6301191 w 6425016"/>
                <a:gd name="connsiteY28" fmla="*/ 424657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405607 h 992669"/>
                <a:gd name="connsiteX25" fmla="*/ 5741491 w 6425016"/>
                <a:gd name="connsiteY25" fmla="*/ 430502 h 992669"/>
                <a:gd name="connsiteX26" fmla="*/ 5891616 w 6425016"/>
                <a:gd name="connsiteY26" fmla="*/ 362683 h 992669"/>
                <a:gd name="connsiteX27" fmla="*/ 6110882 w 6425016"/>
                <a:gd name="connsiteY27" fmla="*/ 382753 h 992669"/>
                <a:gd name="connsiteX28" fmla="*/ 6301191 w 6425016"/>
                <a:gd name="connsiteY28" fmla="*/ 424657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405607 h 992669"/>
                <a:gd name="connsiteX25" fmla="*/ 5733624 w 6425016"/>
                <a:gd name="connsiteY25" fmla="*/ 406628 h 992669"/>
                <a:gd name="connsiteX26" fmla="*/ 5891616 w 6425016"/>
                <a:gd name="connsiteY26" fmla="*/ 362683 h 992669"/>
                <a:gd name="connsiteX27" fmla="*/ 6110882 w 6425016"/>
                <a:gd name="connsiteY27" fmla="*/ 382753 h 992669"/>
                <a:gd name="connsiteX28" fmla="*/ 6301191 w 6425016"/>
                <a:gd name="connsiteY28" fmla="*/ 424657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405607 h 992669"/>
                <a:gd name="connsiteX25" fmla="*/ 5729692 w 6425016"/>
                <a:gd name="connsiteY25" fmla="*/ 382754 h 992669"/>
                <a:gd name="connsiteX26" fmla="*/ 5891616 w 6425016"/>
                <a:gd name="connsiteY26" fmla="*/ 362683 h 992669"/>
                <a:gd name="connsiteX27" fmla="*/ 6110882 w 6425016"/>
                <a:gd name="connsiteY27" fmla="*/ 382753 h 992669"/>
                <a:gd name="connsiteX28" fmla="*/ 6301191 w 6425016"/>
                <a:gd name="connsiteY28" fmla="*/ 424657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5676 w 6425016"/>
                <a:gd name="connsiteY22" fmla="*/ 375641 h 992669"/>
                <a:gd name="connsiteX23" fmla="*/ 5388024 w 6425016"/>
                <a:gd name="connsiteY23" fmla="*/ 344777 h 992669"/>
                <a:gd name="connsiteX24" fmla="*/ 5589091 w 6425016"/>
                <a:gd name="connsiteY24" fmla="*/ 357859 h 992669"/>
                <a:gd name="connsiteX25" fmla="*/ 5729692 w 6425016"/>
                <a:gd name="connsiteY25" fmla="*/ 382754 h 992669"/>
                <a:gd name="connsiteX26" fmla="*/ 5891616 w 6425016"/>
                <a:gd name="connsiteY26" fmla="*/ 362683 h 992669"/>
                <a:gd name="connsiteX27" fmla="*/ 6110882 w 6425016"/>
                <a:gd name="connsiteY27" fmla="*/ 382753 h 992669"/>
                <a:gd name="connsiteX28" fmla="*/ 6301191 w 6425016"/>
                <a:gd name="connsiteY28" fmla="*/ 424657 h 992669"/>
                <a:gd name="connsiteX29" fmla="*/ 6425016 w 6425016"/>
                <a:gd name="connsiteY29" fmla="*/ 430625 h 992669"/>
                <a:gd name="connsiteX0" fmla="*/ 0 w 6425016"/>
                <a:gd name="connsiteY0" fmla="*/ 677008 h 992669"/>
                <a:gd name="connsiteX1" fmla="*/ 128991 w 6425016"/>
                <a:gd name="connsiteY1" fmla="*/ 592550 h 992669"/>
                <a:gd name="connsiteX2" fmla="*/ 271866 w 6425016"/>
                <a:gd name="connsiteY2" fmla="*/ 668750 h 992669"/>
                <a:gd name="connsiteX3" fmla="*/ 380148 w 6425016"/>
                <a:gd name="connsiteY3" fmla="*/ 588993 h 992669"/>
                <a:gd name="connsiteX4" fmla="*/ 500656 w 6425016"/>
                <a:gd name="connsiteY4" fmla="*/ 654524 h 992669"/>
                <a:gd name="connsiteX5" fmla="*/ 614766 w 6425016"/>
                <a:gd name="connsiteY5" fmla="*/ 649700 h 992669"/>
                <a:gd name="connsiteX6" fmla="*/ 726791 w 6425016"/>
                <a:gd name="connsiteY6" fmla="*/ 579592 h 992669"/>
                <a:gd name="connsiteX7" fmla="*/ 833841 w 6425016"/>
                <a:gd name="connsiteY7" fmla="*/ 602075 h 992669"/>
                <a:gd name="connsiteX8" fmla="*/ 986241 w 6425016"/>
                <a:gd name="connsiteY8" fmla="*/ 583025 h 992669"/>
                <a:gd name="connsiteX9" fmla="*/ 1148166 w 6425016"/>
                <a:gd name="connsiteY9" fmla="*/ 516350 h 992669"/>
                <a:gd name="connsiteX10" fmla="*/ 1310091 w 6425016"/>
                <a:gd name="connsiteY10" fmla="*/ 554450 h 992669"/>
                <a:gd name="connsiteX11" fmla="*/ 1576791 w 6425016"/>
                <a:gd name="connsiteY11" fmla="*/ 554450 h 992669"/>
                <a:gd name="connsiteX12" fmla="*/ 1681566 w 6425016"/>
                <a:gd name="connsiteY12" fmla="*/ 487775 h 992669"/>
                <a:gd name="connsiteX13" fmla="*/ 1814916 w 6425016"/>
                <a:gd name="connsiteY13" fmla="*/ 563975 h 992669"/>
                <a:gd name="connsiteX14" fmla="*/ 2053041 w 6425016"/>
                <a:gd name="connsiteY14" fmla="*/ 430625 h 992669"/>
                <a:gd name="connsiteX15" fmla="*/ 2414991 w 6425016"/>
                <a:gd name="connsiteY15" fmla="*/ 992600 h 992669"/>
                <a:gd name="connsiteX16" fmla="*/ 2853141 w 6425016"/>
                <a:gd name="connsiteY16" fmla="*/ 468725 h 992669"/>
                <a:gd name="connsiteX17" fmla="*/ 3091266 w 6425016"/>
                <a:gd name="connsiteY17" fmla="*/ 383000 h 992669"/>
                <a:gd name="connsiteX18" fmla="*/ 3472266 w 6425016"/>
                <a:gd name="connsiteY18" fmla="*/ 40100 h 992669"/>
                <a:gd name="connsiteX19" fmla="*/ 3529416 w 6425016"/>
                <a:gd name="connsiteY19" fmla="*/ 2000 h 992669"/>
                <a:gd name="connsiteX20" fmla="*/ 4205691 w 6425016"/>
                <a:gd name="connsiteY20" fmla="*/ 40100 h 992669"/>
                <a:gd name="connsiteX21" fmla="*/ 4748616 w 6425016"/>
                <a:gd name="connsiteY21" fmla="*/ 255496 h 992669"/>
                <a:gd name="connsiteX22" fmla="*/ 5199610 w 6425016"/>
                <a:gd name="connsiteY22" fmla="*/ 357736 h 992669"/>
                <a:gd name="connsiteX23" fmla="*/ 5388024 w 6425016"/>
                <a:gd name="connsiteY23" fmla="*/ 344777 h 992669"/>
                <a:gd name="connsiteX24" fmla="*/ 5589091 w 6425016"/>
                <a:gd name="connsiteY24" fmla="*/ 357859 h 992669"/>
                <a:gd name="connsiteX25" fmla="*/ 5729692 w 6425016"/>
                <a:gd name="connsiteY25" fmla="*/ 382754 h 992669"/>
                <a:gd name="connsiteX26" fmla="*/ 5891616 w 6425016"/>
                <a:gd name="connsiteY26" fmla="*/ 362683 h 992669"/>
                <a:gd name="connsiteX27" fmla="*/ 6110882 w 6425016"/>
                <a:gd name="connsiteY27" fmla="*/ 382753 h 992669"/>
                <a:gd name="connsiteX28" fmla="*/ 6301191 w 6425016"/>
                <a:gd name="connsiteY28" fmla="*/ 424657 h 992669"/>
                <a:gd name="connsiteX29" fmla="*/ 6425016 w 6425016"/>
                <a:gd name="connsiteY29" fmla="*/ 430625 h 992669"/>
                <a:gd name="connsiteX0" fmla="*/ 0 w 6425016"/>
                <a:gd name="connsiteY0" fmla="*/ 677008 h 993069"/>
                <a:gd name="connsiteX1" fmla="*/ 128991 w 6425016"/>
                <a:gd name="connsiteY1" fmla="*/ 592550 h 993069"/>
                <a:gd name="connsiteX2" fmla="*/ 271866 w 6425016"/>
                <a:gd name="connsiteY2" fmla="*/ 668750 h 993069"/>
                <a:gd name="connsiteX3" fmla="*/ 380148 w 6425016"/>
                <a:gd name="connsiteY3" fmla="*/ 588993 h 993069"/>
                <a:gd name="connsiteX4" fmla="*/ 500656 w 6425016"/>
                <a:gd name="connsiteY4" fmla="*/ 654524 h 993069"/>
                <a:gd name="connsiteX5" fmla="*/ 614766 w 6425016"/>
                <a:gd name="connsiteY5" fmla="*/ 649700 h 993069"/>
                <a:gd name="connsiteX6" fmla="*/ 726791 w 6425016"/>
                <a:gd name="connsiteY6" fmla="*/ 579592 h 993069"/>
                <a:gd name="connsiteX7" fmla="*/ 833841 w 6425016"/>
                <a:gd name="connsiteY7" fmla="*/ 602075 h 993069"/>
                <a:gd name="connsiteX8" fmla="*/ 986241 w 6425016"/>
                <a:gd name="connsiteY8" fmla="*/ 583025 h 993069"/>
                <a:gd name="connsiteX9" fmla="*/ 1148166 w 6425016"/>
                <a:gd name="connsiteY9" fmla="*/ 516350 h 993069"/>
                <a:gd name="connsiteX10" fmla="*/ 1310091 w 6425016"/>
                <a:gd name="connsiteY10" fmla="*/ 554450 h 993069"/>
                <a:gd name="connsiteX11" fmla="*/ 1576791 w 6425016"/>
                <a:gd name="connsiteY11" fmla="*/ 554450 h 993069"/>
                <a:gd name="connsiteX12" fmla="*/ 1681566 w 6425016"/>
                <a:gd name="connsiteY12" fmla="*/ 487775 h 993069"/>
                <a:gd name="connsiteX13" fmla="*/ 1814916 w 6425016"/>
                <a:gd name="connsiteY13" fmla="*/ 563975 h 993069"/>
                <a:gd name="connsiteX14" fmla="*/ 2096306 w 6425016"/>
                <a:gd name="connsiteY14" fmla="*/ 561931 h 993069"/>
                <a:gd name="connsiteX15" fmla="*/ 2414991 w 6425016"/>
                <a:gd name="connsiteY15" fmla="*/ 992600 h 993069"/>
                <a:gd name="connsiteX16" fmla="*/ 2853141 w 6425016"/>
                <a:gd name="connsiteY16" fmla="*/ 468725 h 993069"/>
                <a:gd name="connsiteX17" fmla="*/ 3091266 w 6425016"/>
                <a:gd name="connsiteY17" fmla="*/ 383000 h 993069"/>
                <a:gd name="connsiteX18" fmla="*/ 3472266 w 6425016"/>
                <a:gd name="connsiteY18" fmla="*/ 40100 h 993069"/>
                <a:gd name="connsiteX19" fmla="*/ 3529416 w 6425016"/>
                <a:gd name="connsiteY19" fmla="*/ 2000 h 993069"/>
                <a:gd name="connsiteX20" fmla="*/ 4205691 w 6425016"/>
                <a:gd name="connsiteY20" fmla="*/ 40100 h 993069"/>
                <a:gd name="connsiteX21" fmla="*/ 4748616 w 6425016"/>
                <a:gd name="connsiteY21" fmla="*/ 255496 h 993069"/>
                <a:gd name="connsiteX22" fmla="*/ 5199610 w 6425016"/>
                <a:gd name="connsiteY22" fmla="*/ 357736 h 993069"/>
                <a:gd name="connsiteX23" fmla="*/ 5388024 w 6425016"/>
                <a:gd name="connsiteY23" fmla="*/ 344777 h 993069"/>
                <a:gd name="connsiteX24" fmla="*/ 5589091 w 6425016"/>
                <a:gd name="connsiteY24" fmla="*/ 357859 h 993069"/>
                <a:gd name="connsiteX25" fmla="*/ 5729692 w 6425016"/>
                <a:gd name="connsiteY25" fmla="*/ 382754 h 993069"/>
                <a:gd name="connsiteX26" fmla="*/ 5891616 w 6425016"/>
                <a:gd name="connsiteY26" fmla="*/ 362683 h 993069"/>
                <a:gd name="connsiteX27" fmla="*/ 6110882 w 6425016"/>
                <a:gd name="connsiteY27" fmla="*/ 382753 h 993069"/>
                <a:gd name="connsiteX28" fmla="*/ 6301191 w 6425016"/>
                <a:gd name="connsiteY28" fmla="*/ 424657 h 993069"/>
                <a:gd name="connsiteX29" fmla="*/ 6425016 w 6425016"/>
                <a:gd name="connsiteY29" fmla="*/ 430625 h 99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25016" h="993069">
                  <a:moveTo>
                    <a:pt x="0" y="677008"/>
                  </a:moveTo>
                  <a:cubicBezTo>
                    <a:pt x="30162" y="697645"/>
                    <a:pt x="83680" y="593926"/>
                    <a:pt x="128991" y="592550"/>
                  </a:cubicBezTo>
                  <a:cubicBezTo>
                    <a:pt x="174302" y="591174"/>
                    <a:pt x="230007" y="669343"/>
                    <a:pt x="271866" y="668750"/>
                  </a:cubicBezTo>
                  <a:cubicBezTo>
                    <a:pt x="313725" y="668157"/>
                    <a:pt x="342016" y="591364"/>
                    <a:pt x="380148" y="588993"/>
                  </a:cubicBezTo>
                  <a:cubicBezTo>
                    <a:pt x="418280" y="586622"/>
                    <a:pt x="461553" y="644406"/>
                    <a:pt x="500656" y="654524"/>
                  </a:cubicBezTo>
                  <a:cubicBezTo>
                    <a:pt x="539759" y="664642"/>
                    <a:pt x="577077" y="662189"/>
                    <a:pt x="614766" y="649700"/>
                  </a:cubicBezTo>
                  <a:cubicBezTo>
                    <a:pt x="652455" y="637211"/>
                    <a:pt x="690279" y="587529"/>
                    <a:pt x="726791" y="579592"/>
                  </a:cubicBezTo>
                  <a:cubicBezTo>
                    <a:pt x="763303" y="571655"/>
                    <a:pt x="790599" y="601503"/>
                    <a:pt x="833841" y="602075"/>
                  </a:cubicBezTo>
                  <a:cubicBezTo>
                    <a:pt x="877083" y="602647"/>
                    <a:pt x="933854" y="597312"/>
                    <a:pt x="986241" y="583025"/>
                  </a:cubicBezTo>
                  <a:cubicBezTo>
                    <a:pt x="1038628" y="568738"/>
                    <a:pt x="1094191" y="521113"/>
                    <a:pt x="1148166" y="516350"/>
                  </a:cubicBezTo>
                  <a:cubicBezTo>
                    <a:pt x="1202141" y="511587"/>
                    <a:pt x="1238654" y="548100"/>
                    <a:pt x="1310091" y="554450"/>
                  </a:cubicBezTo>
                  <a:cubicBezTo>
                    <a:pt x="1381528" y="560800"/>
                    <a:pt x="1514878" y="565563"/>
                    <a:pt x="1576791" y="554450"/>
                  </a:cubicBezTo>
                  <a:cubicBezTo>
                    <a:pt x="1638704" y="543337"/>
                    <a:pt x="1641879" y="486188"/>
                    <a:pt x="1681566" y="487775"/>
                  </a:cubicBezTo>
                  <a:cubicBezTo>
                    <a:pt x="1721253" y="489362"/>
                    <a:pt x="1745793" y="551616"/>
                    <a:pt x="1814916" y="563975"/>
                  </a:cubicBezTo>
                  <a:cubicBezTo>
                    <a:pt x="1884039" y="576334"/>
                    <a:pt x="1996294" y="490494"/>
                    <a:pt x="2096306" y="561931"/>
                  </a:cubicBezTo>
                  <a:cubicBezTo>
                    <a:pt x="2196318" y="633368"/>
                    <a:pt x="2288852" y="1008134"/>
                    <a:pt x="2414991" y="992600"/>
                  </a:cubicBezTo>
                  <a:cubicBezTo>
                    <a:pt x="2541130" y="977066"/>
                    <a:pt x="2740429" y="570325"/>
                    <a:pt x="2853141" y="468725"/>
                  </a:cubicBezTo>
                  <a:cubicBezTo>
                    <a:pt x="2965853" y="367125"/>
                    <a:pt x="2988078" y="454438"/>
                    <a:pt x="3091266" y="383000"/>
                  </a:cubicBezTo>
                  <a:cubicBezTo>
                    <a:pt x="3194454" y="311562"/>
                    <a:pt x="3432578" y="75025"/>
                    <a:pt x="3472266" y="40100"/>
                  </a:cubicBezTo>
                  <a:cubicBezTo>
                    <a:pt x="3511954" y="5175"/>
                    <a:pt x="3514335" y="6762"/>
                    <a:pt x="3529416" y="2000"/>
                  </a:cubicBezTo>
                  <a:cubicBezTo>
                    <a:pt x="3544497" y="-2762"/>
                    <a:pt x="4002491" y="-2149"/>
                    <a:pt x="4205691" y="40100"/>
                  </a:cubicBezTo>
                  <a:cubicBezTo>
                    <a:pt x="4408891" y="82349"/>
                    <a:pt x="4582963" y="202557"/>
                    <a:pt x="4748616" y="255496"/>
                  </a:cubicBezTo>
                  <a:cubicBezTo>
                    <a:pt x="4914269" y="308435"/>
                    <a:pt x="5093042" y="342856"/>
                    <a:pt x="5199610" y="357736"/>
                  </a:cubicBezTo>
                  <a:cubicBezTo>
                    <a:pt x="5306178" y="372616"/>
                    <a:pt x="5323111" y="344757"/>
                    <a:pt x="5388024" y="344777"/>
                  </a:cubicBezTo>
                  <a:cubicBezTo>
                    <a:pt x="5452937" y="344797"/>
                    <a:pt x="5532146" y="351530"/>
                    <a:pt x="5589091" y="357859"/>
                  </a:cubicBezTo>
                  <a:cubicBezTo>
                    <a:pt x="5646036" y="364188"/>
                    <a:pt x="5679271" y="381950"/>
                    <a:pt x="5729692" y="382754"/>
                  </a:cubicBezTo>
                  <a:cubicBezTo>
                    <a:pt x="5780113" y="383558"/>
                    <a:pt x="5828084" y="362683"/>
                    <a:pt x="5891616" y="362683"/>
                  </a:cubicBezTo>
                  <a:cubicBezTo>
                    <a:pt x="5955148" y="362683"/>
                    <a:pt x="6042620" y="372424"/>
                    <a:pt x="6110882" y="382753"/>
                  </a:cubicBezTo>
                  <a:cubicBezTo>
                    <a:pt x="6179144" y="393082"/>
                    <a:pt x="6248835" y="416678"/>
                    <a:pt x="6301191" y="424657"/>
                  </a:cubicBezTo>
                  <a:cubicBezTo>
                    <a:pt x="6353547" y="432636"/>
                    <a:pt x="6394853" y="426656"/>
                    <a:pt x="6425016" y="430625"/>
                  </a:cubicBezTo>
                </a:path>
              </a:pathLst>
            </a:custGeom>
            <a:noFill/>
            <a:ln w="19050">
              <a:solidFill>
                <a:srgbClr val="D5257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54"/>
            <p:cNvSpPr/>
            <p:nvPr/>
          </p:nvSpPr>
          <p:spPr>
            <a:xfrm>
              <a:off x="201300" y="3619517"/>
              <a:ext cx="1024890" cy="553998"/>
            </a:xfrm>
            <a:prstGeom prst="rect">
              <a:avLst/>
            </a:prstGeom>
          </p:spPr>
          <p:txBody>
            <a:bodyPr wrap="square">
              <a:spAutoFit/>
            </a:bodyPr>
            <a:lstStyle/>
            <a:p>
              <a:r>
                <a:rPr lang="nl-NL" sz="1000" b="1" dirty="0">
                  <a:solidFill>
                    <a:srgbClr val="D5257C"/>
                  </a:solidFill>
                  <a:latin typeface="Arial" panose="020B0604020202020204" pitchFamily="34" charset="0"/>
                  <a:cs typeface="Arial" panose="020B0604020202020204" pitchFamily="34" charset="0"/>
                </a:rPr>
                <a:t>Shared Learning teamvorming</a:t>
              </a:r>
              <a:endParaRPr lang="nl-NL" sz="1000" b="1" dirty="0">
                <a:solidFill>
                  <a:srgbClr val="D5257C"/>
                </a:solidFill>
              </a:endParaRPr>
            </a:p>
          </p:txBody>
        </p:sp>
      </p:grpSp>
      <p:grpSp>
        <p:nvGrpSpPr>
          <p:cNvPr id="4" name="Groep 3"/>
          <p:cNvGrpSpPr/>
          <p:nvPr/>
        </p:nvGrpSpPr>
        <p:grpSpPr>
          <a:xfrm>
            <a:off x="107049" y="1312391"/>
            <a:ext cx="1305249" cy="1822873"/>
            <a:chOff x="107049" y="1864841"/>
            <a:chExt cx="1305249" cy="1822873"/>
          </a:xfrm>
        </p:grpSpPr>
        <p:sp>
          <p:nvSpPr>
            <p:cNvPr id="98" name="Rechthoek 97"/>
            <p:cNvSpPr/>
            <p:nvPr/>
          </p:nvSpPr>
          <p:spPr>
            <a:xfrm>
              <a:off x="107049" y="1864841"/>
              <a:ext cx="1305249" cy="1767838"/>
            </a:xfrm>
            <a:prstGeom prst="rect">
              <a:avLst/>
            </a:prstGeom>
            <a:solidFill>
              <a:srgbClr val="EA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9" name="Groep 98"/>
            <p:cNvGrpSpPr/>
            <p:nvPr/>
          </p:nvGrpSpPr>
          <p:grpSpPr>
            <a:xfrm>
              <a:off x="264196" y="2159673"/>
              <a:ext cx="144479" cy="466615"/>
              <a:chOff x="3122340" y="2821258"/>
              <a:chExt cx="245327" cy="769435"/>
            </a:xfrm>
          </p:grpSpPr>
          <p:sp>
            <p:nvSpPr>
              <p:cNvPr id="100" name="Boog 99"/>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1" name="Ovaal 100"/>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2" name="Groep 101"/>
            <p:cNvGrpSpPr/>
            <p:nvPr/>
          </p:nvGrpSpPr>
          <p:grpSpPr>
            <a:xfrm>
              <a:off x="260716" y="3221099"/>
              <a:ext cx="144479" cy="466615"/>
              <a:chOff x="3122340" y="2821258"/>
              <a:chExt cx="245327" cy="769435"/>
            </a:xfrm>
          </p:grpSpPr>
          <p:sp>
            <p:nvSpPr>
              <p:cNvPr id="103" name="Boog 102"/>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4" name="Ovaal 103"/>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5" name="Groep 104"/>
            <p:cNvGrpSpPr/>
            <p:nvPr/>
          </p:nvGrpSpPr>
          <p:grpSpPr>
            <a:xfrm>
              <a:off x="267512" y="2489747"/>
              <a:ext cx="144479" cy="466615"/>
              <a:chOff x="3122340" y="2821258"/>
              <a:chExt cx="245327" cy="769435"/>
            </a:xfrm>
          </p:grpSpPr>
          <p:sp>
            <p:nvSpPr>
              <p:cNvPr id="106" name="Boog 105"/>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7" name="Ovaal 10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8" name="Rechthoek 107"/>
            <p:cNvSpPr/>
            <p:nvPr/>
          </p:nvSpPr>
          <p:spPr>
            <a:xfrm>
              <a:off x="153872" y="1941706"/>
              <a:ext cx="686406" cy="215444"/>
            </a:xfrm>
            <a:prstGeom prst="rect">
              <a:avLst/>
            </a:prstGeom>
          </p:spPr>
          <p:txBody>
            <a:bodyPr wrap="none">
              <a:spAutoFit/>
            </a:bodyPr>
            <a:lstStyle/>
            <a:p>
              <a:pPr>
                <a:buClr>
                  <a:schemeClr val="accent3"/>
                </a:buClr>
              </a:pPr>
              <a:r>
                <a:rPr lang="nl-NL" sz="800" b="1">
                  <a:solidFill>
                    <a:srgbClr val="D5257C"/>
                  </a:solidFill>
                  <a:latin typeface="Arial" panose="020B0604020202020204" pitchFamily="34" charset="0"/>
                  <a:cs typeface="Arial" panose="020B0604020202020204" pitchFamily="34" charset="0"/>
                </a:rPr>
                <a:t>LEGENDA</a:t>
              </a:r>
            </a:p>
          </p:txBody>
        </p:sp>
        <p:sp>
          <p:nvSpPr>
            <p:cNvPr id="109" name="Rechthoek 108"/>
            <p:cNvSpPr/>
            <p:nvPr/>
          </p:nvSpPr>
          <p:spPr>
            <a:xfrm>
              <a:off x="397504" y="2208036"/>
              <a:ext cx="542136" cy="215444"/>
            </a:xfrm>
            <a:prstGeom prst="rect">
              <a:avLst/>
            </a:prstGeom>
          </p:spPr>
          <p:txBody>
            <a:bodyPr wrap="none">
              <a:spAutoFit/>
            </a:bodyPr>
            <a:lstStyle/>
            <a:p>
              <a:pPr>
                <a:buClr>
                  <a:schemeClr val="accent3"/>
                </a:buClr>
              </a:pPr>
              <a:r>
                <a:rPr lang="nl-NL" sz="800" dirty="0">
                  <a:latin typeface="Arial" panose="020B0604020202020204" pitchFamily="34" charset="0"/>
                  <a:cs typeface="Arial" panose="020B0604020202020204" pitchFamily="34" charset="0"/>
                </a:rPr>
                <a:t>Student</a:t>
              </a:r>
              <a:endParaRPr lang="nl-NL" sz="800" b="1" dirty="0">
                <a:latin typeface="Arial" panose="020B0604020202020204" pitchFamily="34" charset="0"/>
                <a:cs typeface="Arial" panose="020B0604020202020204" pitchFamily="34" charset="0"/>
              </a:endParaRPr>
            </a:p>
          </p:txBody>
        </p:sp>
        <p:sp>
          <p:nvSpPr>
            <p:cNvPr id="110" name="Rechthoek 109"/>
            <p:cNvSpPr/>
            <p:nvPr/>
          </p:nvSpPr>
          <p:spPr>
            <a:xfrm>
              <a:off x="397504" y="2551103"/>
              <a:ext cx="511679" cy="215444"/>
            </a:xfrm>
            <a:prstGeom prst="rect">
              <a:avLst/>
            </a:prstGeom>
          </p:spPr>
          <p:txBody>
            <a:bodyPr wrap="none">
              <a:spAutoFit/>
            </a:bodyPr>
            <a:lstStyle/>
            <a:p>
              <a:pPr>
                <a:buClr>
                  <a:schemeClr val="accent3"/>
                </a:buClr>
              </a:pPr>
              <a:r>
                <a:rPr lang="nl-NL" sz="800" dirty="0">
                  <a:latin typeface="Arial" panose="020B0604020202020204" pitchFamily="34" charset="0"/>
                  <a:cs typeface="Arial" panose="020B0604020202020204" pitchFamily="34" charset="0"/>
                </a:rPr>
                <a:t>Docent</a:t>
              </a:r>
              <a:endParaRPr lang="nl-NL" sz="800" b="1" dirty="0">
                <a:latin typeface="Arial" panose="020B0604020202020204" pitchFamily="34" charset="0"/>
                <a:cs typeface="Arial" panose="020B0604020202020204" pitchFamily="34" charset="0"/>
              </a:endParaRPr>
            </a:p>
          </p:txBody>
        </p:sp>
        <p:sp>
          <p:nvSpPr>
            <p:cNvPr id="111" name="Rechthoek 110"/>
            <p:cNvSpPr/>
            <p:nvPr/>
          </p:nvSpPr>
          <p:spPr>
            <a:xfrm>
              <a:off x="377425" y="3287366"/>
              <a:ext cx="968535" cy="215444"/>
            </a:xfrm>
            <a:prstGeom prst="rect">
              <a:avLst/>
            </a:prstGeom>
          </p:spPr>
          <p:txBody>
            <a:bodyPr wrap="none">
              <a:spAutoFit/>
            </a:bodyPr>
            <a:lstStyle/>
            <a:p>
              <a:pPr>
                <a:buClr>
                  <a:schemeClr val="accent3"/>
                </a:buClr>
              </a:pPr>
              <a:r>
                <a:rPr lang="nl-NL" sz="800" dirty="0">
                  <a:latin typeface="Arial" panose="020B0604020202020204" pitchFamily="34" charset="0"/>
                  <a:cs typeface="Arial" panose="020B0604020202020204" pitchFamily="34" charset="0"/>
                </a:rPr>
                <a:t>Werkveldpartner </a:t>
              </a:r>
              <a:endParaRPr lang="nl-NL" sz="800" b="1" dirty="0">
                <a:latin typeface="Arial" panose="020B0604020202020204" pitchFamily="34" charset="0"/>
                <a:cs typeface="Arial" panose="020B0604020202020204" pitchFamily="34" charset="0"/>
              </a:endParaRPr>
            </a:p>
          </p:txBody>
        </p:sp>
        <p:grpSp>
          <p:nvGrpSpPr>
            <p:cNvPr id="112" name="Groep 111"/>
            <p:cNvGrpSpPr/>
            <p:nvPr/>
          </p:nvGrpSpPr>
          <p:grpSpPr>
            <a:xfrm>
              <a:off x="265066" y="2847528"/>
              <a:ext cx="147555" cy="492902"/>
              <a:chOff x="4037180" y="2408738"/>
              <a:chExt cx="245327" cy="770361"/>
            </a:xfrm>
          </p:grpSpPr>
          <p:sp>
            <p:nvSpPr>
              <p:cNvPr id="113" name="Boog 112"/>
              <p:cNvSpPr/>
              <p:nvPr/>
            </p:nvSpPr>
            <p:spPr>
              <a:xfrm>
                <a:off x="4037180" y="2532328"/>
                <a:ext cx="245327" cy="646771"/>
              </a:xfrm>
              <a:prstGeom prst="arc">
                <a:avLst>
                  <a:gd name="adj1" fmla="val 10980772"/>
                  <a:gd name="adj2" fmla="val 0"/>
                </a:avLst>
              </a:prstGeom>
              <a:gradFill>
                <a:gsLst>
                  <a:gs pos="49000">
                    <a:srgbClr val="DF5C47"/>
                  </a:gs>
                  <a:gs pos="0">
                    <a:srgbClr val="D5257C"/>
                  </a:gs>
                  <a:gs pos="100000">
                    <a:srgbClr val="E99211"/>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4" name="Ovaal 113"/>
              <p:cNvSpPr/>
              <p:nvPr/>
            </p:nvSpPr>
            <p:spPr>
              <a:xfrm>
                <a:off x="4090565" y="240873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5" name="Rechthoek 114"/>
            <p:cNvSpPr/>
            <p:nvPr/>
          </p:nvSpPr>
          <p:spPr>
            <a:xfrm>
              <a:off x="376072" y="2919218"/>
              <a:ext cx="816249" cy="215444"/>
            </a:xfrm>
            <a:prstGeom prst="rect">
              <a:avLst/>
            </a:prstGeom>
          </p:spPr>
          <p:txBody>
            <a:bodyPr wrap="none">
              <a:spAutoFit/>
            </a:bodyPr>
            <a:lstStyle/>
            <a:p>
              <a:pPr>
                <a:buClr>
                  <a:schemeClr val="accent3"/>
                </a:buClr>
              </a:pPr>
              <a:r>
                <a:rPr lang="nl-NL" sz="800" dirty="0">
                  <a:latin typeface="Arial" panose="020B0604020202020204" pitchFamily="34" charset="0"/>
                  <a:cs typeface="Arial" panose="020B0604020202020204" pitchFamily="34" charset="0"/>
                </a:rPr>
                <a:t>Docent/coach</a:t>
              </a:r>
              <a:endParaRPr lang="nl-NL" sz="800" b="1" dirty="0">
                <a:latin typeface="Arial" panose="020B0604020202020204" pitchFamily="34" charset="0"/>
                <a:cs typeface="Arial" panose="020B0604020202020204" pitchFamily="34" charset="0"/>
              </a:endParaRPr>
            </a:p>
          </p:txBody>
        </p:sp>
      </p:grpSp>
      <p:sp>
        <p:nvSpPr>
          <p:cNvPr id="3" name="Rechthoek 2"/>
          <p:cNvSpPr/>
          <p:nvPr/>
        </p:nvSpPr>
        <p:spPr>
          <a:xfrm>
            <a:off x="5824746" y="2950548"/>
            <a:ext cx="1437278" cy="338554"/>
          </a:xfrm>
          <a:prstGeom prst="rect">
            <a:avLst/>
          </a:prstGeom>
        </p:spPr>
        <p:txBody>
          <a:bodyPr wrap="square">
            <a:spAutoFit/>
          </a:bodyPr>
          <a:lstStyle/>
          <a:p>
            <a:r>
              <a:rPr lang="nl-NL" sz="800" dirty="0">
                <a:solidFill>
                  <a:srgbClr val="000000"/>
                </a:solidFill>
                <a:latin typeface="Arial" panose="020B0604020202020204" pitchFamily="34" charset="0"/>
                <a:cs typeface="Arial" panose="020B0604020202020204" pitchFamily="34" charset="0"/>
              </a:rPr>
              <a:t>Wegvallen 1 docent door tijdsgebrek.</a:t>
            </a:r>
            <a:endParaRPr lang="nl-NL" dirty="0"/>
          </a:p>
        </p:txBody>
      </p:sp>
      <p:grpSp>
        <p:nvGrpSpPr>
          <p:cNvPr id="133" name="Groep 132"/>
          <p:cNvGrpSpPr/>
          <p:nvPr/>
        </p:nvGrpSpPr>
        <p:grpSpPr>
          <a:xfrm>
            <a:off x="7085821" y="1435741"/>
            <a:ext cx="1999034" cy="792398"/>
            <a:chOff x="7085821" y="1435741"/>
            <a:chExt cx="1999034" cy="792398"/>
          </a:xfrm>
        </p:grpSpPr>
        <p:sp>
          <p:nvSpPr>
            <p:cNvPr id="131" name="Bijschrift met afgeronde rechthoek 130"/>
            <p:cNvSpPr/>
            <p:nvPr/>
          </p:nvSpPr>
          <p:spPr>
            <a:xfrm>
              <a:off x="7085821" y="1435741"/>
              <a:ext cx="1974366" cy="792398"/>
            </a:xfrm>
            <a:prstGeom prst="wedgeRoundRectCallout">
              <a:avLst>
                <a:gd name="adj1" fmla="val -7668"/>
                <a:gd name="adj2" fmla="val 7091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8" name="Rechthoek 117"/>
            <p:cNvSpPr/>
            <p:nvPr/>
          </p:nvSpPr>
          <p:spPr>
            <a:xfrm>
              <a:off x="7115146" y="1462052"/>
              <a:ext cx="1969709" cy="707886"/>
            </a:xfrm>
            <a:prstGeom prst="rect">
              <a:avLst/>
            </a:prstGeom>
            <a:noFill/>
          </p:spPr>
          <p:txBody>
            <a:bodyPr wrap="square">
              <a:spAutoFit/>
            </a:bodyPr>
            <a:lstStyle/>
            <a:p>
              <a:pPr>
                <a:buClr>
                  <a:schemeClr val="accent3"/>
                </a:buClr>
              </a:pPr>
              <a:r>
                <a:rPr lang="nl-NL" sz="800" b="1" dirty="0">
                  <a:latin typeface="Arial" panose="020B0604020202020204" pitchFamily="34" charset="0"/>
                  <a:cs typeface="Arial" panose="020B0604020202020204" pitchFamily="34" charset="0"/>
                </a:rPr>
                <a:t>Terug naar oude rollen</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Docent beoordeelt,</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Werkveldpartner ontvangt product,</a:t>
              </a:r>
            </a:p>
            <a:p>
              <a:pPr marL="171450" indent="-171450">
                <a:buClr>
                  <a:schemeClr val="accent3"/>
                </a:buClr>
                <a:buFont typeface="Arial" panose="020B0604020202020204" pitchFamily="34" charset="0"/>
                <a:buChar char="•"/>
              </a:pPr>
              <a:r>
                <a:rPr lang="nl-NL" sz="800" dirty="0">
                  <a:latin typeface="Arial" panose="020B0604020202020204" pitchFamily="34" charset="0"/>
                  <a:cs typeface="Arial" panose="020B0604020202020204" pitchFamily="34" charset="0"/>
                </a:rPr>
                <a:t>Studenten leveren op en tonen leerdoelen aan.</a:t>
              </a:r>
            </a:p>
          </p:txBody>
        </p:sp>
      </p:grpSp>
    </p:spTree>
    <p:extLst>
      <p:ext uri="{BB962C8B-B14F-4D97-AF65-F5344CB8AC3E}">
        <p14:creationId xmlns:p14="http://schemas.microsoft.com/office/powerpoint/2010/main" val="3821600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5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5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500"/>
                                        <p:tgtEl>
                                          <p:spTgt spid="1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2"/>
                                        </p:tgtEl>
                                        <p:attrNameLst>
                                          <p:attrName>style.visibility</p:attrName>
                                        </p:attrNameLst>
                                      </p:cBhvr>
                                      <p:to>
                                        <p:strVal val="visible"/>
                                      </p:to>
                                    </p:set>
                                    <p:animEffect transition="in" filter="fade">
                                      <p:cBhvr>
                                        <p:cTn id="62" dur="500"/>
                                        <p:tgtEl>
                                          <p:spTgt spid="1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5"/>
                                        </p:tgtEl>
                                        <p:attrNameLst>
                                          <p:attrName>style.visibility</p:attrName>
                                        </p:attrNameLst>
                                      </p:cBhvr>
                                      <p:to>
                                        <p:strVal val="visible"/>
                                      </p:to>
                                    </p:set>
                                    <p:animEffect transition="in" filter="fade">
                                      <p:cBhvr>
                                        <p:cTn id="72" dur="500"/>
                                        <p:tgtEl>
                                          <p:spTgt spid="1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fade">
                                      <p:cBhvr>
                                        <p:cTn id="7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13</a:t>
            </a:fld>
            <a:endParaRPr lang="nl-NL">
              <a:solidFill>
                <a:prstClr val="black">
                  <a:tint val="75000"/>
                </a:prstClr>
              </a:solidFill>
              <a:latin typeface="Calibri" panose="020F0502020204030204"/>
            </a:endParaRPr>
          </a:p>
        </p:txBody>
      </p:sp>
      <p:sp>
        <p:nvSpPr>
          <p:cNvPr id="14" name="Titel 1"/>
          <p:cNvSpPr>
            <a:spLocks noGrp="1"/>
          </p:cNvSpPr>
          <p:nvPr>
            <p:ph type="title"/>
          </p:nvPr>
        </p:nvSpPr>
        <p:spPr>
          <a:xfrm>
            <a:off x="607492" y="318702"/>
            <a:ext cx="7751762" cy="857250"/>
          </a:xfrm>
        </p:spPr>
        <p:txBody>
          <a:bodyPr>
            <a:normAutofit/>
          </a:bodyPr>
          <a:lstStyle/>
          <a:p>
            <a:r>
              <a:rPr lang="nl-NL" sz="2000" dirty="0">
                <a:solidFill>
                  <a:srgbClr val="663366"/>
                </a:solidFill>
                <a:latin typeface="Arial"/>
                <a:cs typeface="Arial"/>
              </a:rPr>
              <a:t>Tips om nieuwe rollen tot ontwikkeling te laten komen?</a:t>
            </a:r>
            <a:endParaRPr lang="nl-NL" sz="2000" dirty="0">
              <a:latin typeface="Arial"/>
              <a:cs typeface="Arial"/>
            </a:endParaRPr>
          </a:p>
        </p:txBody>
      </p:sp>
      <p:grpSp>
        <p:nvGrpSpPr>
          <p:cNvPr id="13" name="Groep 12"/>
          <p:cNvGrpSpPr/>
          <p:nvPr/>
        </p:nvGrpSpPr>
        <p:grpSpPr>
          <a:xfrm>
            <a:off x="288226" y="1175952"/>
            <a:ext cx="8771961" cy="3630427"/>
            <a:chOff x="288226" y="1175952"/>
            <a:chExt cx="8771961" cy="3630427"/>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45000"/>
            <a:stretch/>
          </p:blipFill>
          <p:spPr>
            <a:xfrm>
              <a:off x="459800" y="1175952"/>
              <a:ext cx="8600387" cy="3345621"/>
            </a:xfrm>
            <a:prstGeom prst="rect">
              <a:avLst/>
            </a:prstGeom>
          </p:spPr>
        </p:pic>
        <p:pic>
          <p:nvPicPr>
            <p:cNvPr id="15" name="Afbeelding 14"/>
            <p:cNvPicPr>
              <a:picLocks noChangeAspect="1"/>
            </p:cNvPicPr>
            <p:nvPr/>
          </p:nvPicPr>
          <p:blipFill rotWithShape="1">
            <a:blip r:embed="rId3">
              <a:extLst>
                <a:ext uri="{28A0092B-C50C-407E-A947-70E740481C1C}">
                  <a14:useLocalDpi xmlns:a14="http://schemas.microsoft.com/office/drawing/2010/main" val="0"/>
                </a:ext>
              </a:extLst>
            </a:blip>
            <a:srcRect t="77407" r="84316"/>
            <a:stretch/>
          </p:blipFill>
          <p:spPr>
            <a:xfrm>
              <a:off x="288226" y="3644329"/>
              <a:ext cx="1140524" cy="1162050"/>
            </a:xfrm>
            <a:prstGeom prst="rect">
              <a:avLst/>
            </a:prstGeom>
          </p:spPr>
        </p:pic>
      </p:grpSp>
      <p:pic>
        <p:nvPicPr>
          <p:cNvPr id="18" name="Afbeelding 17"/>
          <p:cNvPicPr>
            <a:picLocks noChangeAspect="1"/>
          </p:cNvPicPr>
          <p:nvPr/>
        </p:nvPicPr>
        <p:blipFill rotWithShape="1">
          <a:blip r:embed="rId3">
            <a:extLst>
              <a:ext uri="{28A0092B-C50C-407E-A947-70E740481C1C}">
                <a14:useLocalDpi xmlns:a14="http://schemas.microsoft.com/office/drawing/2010/main" val="0"/>
              </a:ext>
            </a:extLst>
          </a:blip>
          <a:srcRect l="32309" t="22007" r="19404" b="43075"/>
          <a:stretch/>
        </p:blipFill>
        <p:spPr>
          <a:xfrm>
            <a:off x="931342" y="1175952"/>
            <a:ext cx="6936309" cy="3547699"/>
          </a:xfrm>
          <a:prstGeom prst="rect">
            <a:avLst/>
          </a:prstGeom>
        </p:spPr>
      </p:pic>
      <p:sp>
        <p:nvSpPr>
          <p:cNvPr id="16" name="Ovaal 15"/>
          <p:cNvSpPr/>
          <p:nvPr/>
        </p:nvSpPr>
        <p:spPr>
          <a:xfrm>
            <a:off x="1944914" y="4412343"/>
            <a:ext cx="493486" cy="530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4152753" y="4412343"/>
            <a:ext cx="493486" cy="530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rechts 19"/>
          <p:cNvSpPr/>
          <p:nvPr/>
        </p:nvSpPr>
        <p:spPr>
          <a:xfrm>
            <a:off x="2515508" y="4532197"/>
            <a:ext cx="1504950" cy="333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4813718" y="4267298"/>
            <a:ext cx="607859" cy="923330"/>
          </a:xfrm>
          <a:prstGeom prst="rect">
            <a:avLst/>
          </a:prstGeom>
        </p:spPr>
        <p:txBody>
          <a:bodyPr wrap="none">
            <a:spAutoFit/>
          </a:bodyPr>
          <a:lstStyle/>
          <a:p>
            <a:r>
              <a:rPr lang="nl-NL" sz="5400" dirty="0">
                <a:solidFill>
                  <a:srgbClr val="663366"/>
                </a:solidFill>
                <a:latin typeface="Arial Black" panose="020B0A04020102020204" pitchFamily="34" charset="0"/>
                <a:cs typeface="Arial"/>
              </a:rPr>
              <a:t>?</a:t>
            </a:r>
            <a:endParaRPr lang="nl-NL" sz="5400" dirty="0">
              <a:latin typeface="Arial Black" panose="020B0A04020102020204" pitchFamily="34" charset="0"/>
            </a:endParaRPr>
          </a:p>
        </p:txBody>
      </p:sp>
    </p:spTree>
    <p:extLst>
      <p:ext uri="{BB962C8B-B14F-4D97-AF65-F5344CB8AC3E}">
        <p14:creationId xmlns:p14="http://schemas.microsoft.com/office/powerpoint/2010/main" val="4097973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0"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5038" y="339484"/>
            <a:ext cx="6745922" cy="2525636"/>
          </a:xfrm>
        </p:spPr>
        <p:txBody>
          <a:bodyPr>
            <a:normAutofit/>
          </a:bodyPr>
          <a:lstStyle/>
          <a:p>
            <a:r>
              <a:rPr lang="nl-NL" dirty="0"/>
              <a:t>Ga naar menti.com en vul deze code in: 5061 5105</a:t>
            </a:r>
            <a:br>
              <a:rPr lang="nl-NL" dirty="0"/>
            </a:br>
            <a:br>
              <a:rPr lang="nl-NL" dirty="0"/>
            </a:br>
            <a:br>
              <a:rPr lang="nl-NL" dirty="0"/>
            </a:br>
            <a:br>
              <a:rPr lang="nl-NL" dirty="0"/>
            </a:br>
            <a:r>
              <a:rPr lang="nl-NL" dirty="0"/>
              <a:t>Of scan deze QR code &gt;&gt;&gt;</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240" y="1267206"/>
            <a:ext cx="2747010" cy="2747010"/>
          </a:xfrm>
          <a:prstGeom prst="rect">
            <a:avLst/>
          </a:prstGeom>
        </p:spPr>
      </p:pic>
    </p:spTree>
    <p:extLst>
      <p:ext uri="{BB962C8B-B14F-4D97-AF65-F5344CB8AC3E}">
        <p14:creationId xmlns:p14="http://schemas.microsoft.com/office/powerpoint/2010/main" val="218933329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15</a:t>
            </a:fld>
            <a:endParaRPr lang="nl-NL">
              <a:solidFill>
                <a:prstClr val="black">
                  <a:tint val="75000"/>
                </a:prstClr>
              </a:solidFill>
              <a:latin typeface="Calibri" panose="020F0502020204030204"/>
            </a:endParaRPr>
          </a:p>
        </p:txBody>
      </p:sp>
      <p:sp>
        <p:nvSpPr>
          <p:cNvPr id="14" name="Titel 1"/>
          <p:cNvSpPr>
            <a:spLocks noGrp="1"/>
          </p:cNvSpPr>
          <p:nvPr>
            <p:ph type="title"/>
          </p:nvPr>
        </p:nvSpPr>
        <p:spPr>
          <a:xfrm>
            <a:off x="607492" y="318702"/>
            <a:ext cx="7751762" cy="857250"/>
          </a:xfrm>
        </p:spPr>
        <p:txBody>
          <a:bodyPr>
            <a:normAutofit/>
          </a:bodyPr>
          <a:lstStyle/>
          <a:p>
            <a:r>
              <a:rPr lang="nl-NL" dirty="0">
                <a:solidFill>
                  <a:srgbClr val="663366"/>
                </a:solidFill>
                <a:latin typeface="Arial"/>
                <a:cs typeface="Arial"/>
              </a:rPr>
              <a:t>Bedankt voor jullie input en interesse!</a:t>
            </a:r>
            <a:endParaRPr lang="nl-NL" dirty="0">
              <a:latin typeface="Arial"/>
              <a:cs typeface="Arial"/>
            </a:endParaRPr>
          </a:p>
        </p:txBody>
      </p:sp>
      <p:pic>
        <p:nvPicPr>
          <p:cNvPr id="1026" name="Picture 2" descr="Bedankt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72" y="1143716"/>
            <a:ext cx="5542349" cy="369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2875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30B67BC7-0E86-1F4F-AF16-AA4F707EF1C0}"/>
              </a:ext>
            </a:extLst>
          </p:cNvPr>
          <p:cNvSpPr txBox="1"/>
          <p:nvPr/>
        </p:nvSpPr>
        <p:spPr>
          <a:xfrm>
            <a:off x="1956816" y="1043613"/>
            <a:ext cx="2926080" cy="495108"/>
          </a:xfrm>
          <a:prstGeom prst="rect">
            <a:avLst/>
          </a:prstGeom>
          <a:solidFill>
            <a:srgbClr val="946342"/>
          </a:solidFill>
        </p:spPr>
        <p:txBody>
          <a:bodyPr vert="horz" wrap="square" lIns="180000" tIns="108000" rIns="180000" bIns="108000" rtlCol="0" anchor="t">
            <a:spAutoFit/>
          </a:bodyPr>
          <a:lstStyle/>
          <a:p>
            <a:pPr algn="l"/>
            <a:r>
              <a:rPr lang="nl-NL" dirty="0">
                <a:solidFill>
                  <a:schemeClr val="bg1"/>
                </a:solidFill>
                <a:latin typeface="Arial" panose="020B0604020202020204" pitchFamily="34" charset="0"/>
                <a:cs typeface="Arial" panose="020B0604020202020204" pitchFamily="34" charset="0"/>
              </a:rPr>
              <a:t>INTERACTIEVE SESSIE</a:t>
            </a:r>
          </a:p>
        </p:txBody>
      </p:sp>
      <p:sp>
        <p:nvSpPr>
          <p:cNvPr id="8" name="Tekstvak 7">
            <a:extLst>
              <a:ext uri="{FF2B5EF4-FFF2-40B4-BE49-F238E27FC236}">
                <a16:creationId xmlns:a16="http://schemas.microsoft.com/office/drawing/2014/main" id="{B0BE798A-C9F3-A54B-B0C4-90D0017DF6B1}"/>
              </a:ext>
            </a:extLst>
          </p:cNvPr>
          <p:cNvSpPr txBox="1"/>
          <p:nvPr/>
        </p:nvSpPr>
        <p:spPr>
          <a:xfrm>
            <a:off x="1956816" y="1639663"/>
            <a:ext cx="6080760" cy="1326105"/>
          </a:xfrm>
          <a:prstGeom prst="rect">
            <a:avLst/>
          </a:prstGeom>
          <a:solidFill>
            <a:schemeClr val="bg1"/>
          </a:solidFill>
        </p:spPr>
        <p:txBody>
          <a:bodyPr vert="horz" wrap="square" lIns="180000" tIns="108000" rIns="180000" bIns="108000" rtlCol="0" anchor="t">
            <a:spAutoFit/>
          </a:bodyPr>
          <a:lstStyle/>
          <a:p>
            <a:r>
              <a:rPr lang="nl-NL" sz="2400" b="1" dirty="0">
                <a:solidFill>
                  <a:srgbClr val="946342"/>
                </a:solidFill>
                <a:latin typeface="Arial" panose="020B0604020202020204" pitchFamily="34" charset="0"/>
                <a:cs typeface="Arial" panose="020B0604020202020204" pitchFamily="34" charset="0"/>
              </a:rPr>
              <a:t>Hybride leren in het </a:t>
            </a:r>
            <a:r>
              <a:rPr lang="nl-NL" sz="2400" b="1" dirty="0" err="1">
                <a:solidFill>
                  <a:srgbClr val="946342"/>
                </a:solidFill>
                <a:latin typeface="Arial" panose="020B0604020202020204" pitchFamily="34" charset="0"/>
                <a:cs typeface="Arial" panose="020B0604020202020204" pitchFamily="34" charset="0"/>
              </a:rPr>
              <a:t>Fontys</a:t>
            </a:r>
            <a:r>
              <a:rPr lang="nl-NL" sz="2400" b="1" dirty="0">
                <a:solidFill>
                  <a:srgbClr val="946342"/>
                </a:solidFill>
                <a:latin typeface="Arial" panose="020B0604020202020204" pitchFamily="34" charset="0"/>
                <a:cs typeface="Arial" panose="020B0604020202020204" pitchFamily="34" charset="0"/>
              </a:rPr>
              <a:t> ICT </a:t>
            </a:r>
            <a:r>
              <a:rPr lang="nl-NL" sz="2400" b="1" dirty="0" err="1">
                <a:solidFill>
                  <a:srgbClr val="946342"/>
                </a:solidFill>
                <a:latin typeface="Arial" panose="020B0604020202020204" pitchFamily="34" charset="0"/>
                <a:cs typeface="Arial" panose="020B0604020202020204" pitchFamily="34" charset="0"/>
              </a:rPr>
              <a:t>InnovationLab</a:t>
            </a:r>
            <a:r>
              <a:rPr lang="nl-NL" sz="2400" b="1" dirty="0">
                <a:solidFill>
                  <a:srgbClr val="946342"/>
                </a:solidFill>
                <a:latin typeface="Arial" panose="020B0604020202020204" pitchFamily="34" charset="0"/>
                <a:cs typeface="Arial" panose="020B0604020202020204" pitchFamily="34" charset="0"/>
              </a:rPr>
              <a:t>: hoe hybride zijn we nu eigenlijk?</a:t>
            </a:r>
          </a:p>
        </p:txBody>
      </p:sp>
      <p:sp>
        <p:nvSpPr>
          <p:cNvPr id="9" name="Tekstvak 8">
            <a:extLst>
              <a:ext uri="{FF2B5EF4-FFF2-40B4-BE49-F238E27FC236}">
                <a16:creationId xmlns:a16="http://schemas.microsoft.com/office/drawing/2014/main" id="{BC0B18E1-08CE-4A49-8EEB-02F89E85F8B5}"/>
              </a:ext>
            </a:extLst>
          </p:cNvPr>
          <p:cNvSpPr txBox="1"/>
          <p:nvPr/>
        </p:nvSpPr>
        <p:spPr>
          <a:xfrm>
            <a:off x="1956816" y="3066710"/>
            <a:ext cx="6080760" cy="464331"/>
          </a:xfrm>
          <a:prstGeom prst="rect">
            <a:avLst/>
          </a:prstGeom>
          <a:solidFill>
            <a:schemeClr val="bg1"/>
          </a:solidFill>
        </p:spPr>
        <p:txBody>
          <a:bodyPr vert="horz" wrap="square" lIns="180000" tIns="108000" rIns="180000" bIns="108000" rtlCol="0" anchor="t">
            <a:spAutoFit/>
          </a:bodyPr>
          <a:lstStyle/>
          <a:p>
            <a:r>
              <a:rPr lang="nl-NL" sz="1600" dirty="0">
                <a:solidFill>
                  <a:srgbClr val="946342"/>
                </a:solidFill>
                <a:latin typeface="Arial" panose="020B0604020202020204" pitchFamily="34" charset="0"/>
                <a:cs typeface="Arial" panose="020B0604020202020204" pitchFamily="34" charset="0"/>
              </a:rPr>
              <a:t>Mariëlle Taks, Jolijn Jansen en Suzanne van </a:t>
            </a:r>
            <a:r>
              <a:rPr lang="nl-NL" sz="1600" dirty="0" err="1">
                <a:solidFill>
                  <a:srgbClr val="946342"/>
                </a:solidFill>
                <a:latin typeface="Arial" panose="020B0604020202020204" pitchFamily="34" charset="0"/>
                <a:cs typeface="Arial" panose="020B0604020202020204" pitchFamily="34" charset="0"/>
              </a:rPr>
              <a:t>Kuijk</a:t>
            </a:r>
            <a:endParaRPr lang="nl-NL" sz="1600" b="1" dirty="0">
              <a:solidFill>
                <a:srgbClr val="946342"/>
              </a:solidFill>
              <a:latin typeface="Arial" panose="020B0604020202020204" pitchFamily="34" charset="0"/>
              <a:cs typeface="Arial" panose="020B0604020202020204" pitchFamily="34" charset="0"/>
            </a:endParaRPr>
          </a:p>
        </p:txBody>
      </p:sp>
      <p:grpSp>
        <p:nvGrpSpPr>
          <p:cNvPr id="13" name="Groep 12">
            <a:extLst>
              <a:ext uri="{FF2B5EF4-FFF2-40B4-BE49-F238E27FC236}">
                <a16:creationId xmlns:a16="http://schemas.microsoft.com/office/drawing/2014/main" id="{535D9997-6CC9-5346-9E88-3E233B8A3D0E}"/>
              </a:ext>
            </a:extLst>
          </p:cNvPr>
          <p:cNvGrpSpPr/>
          <p:nvPr/>
        </p:nvGrpSpPr>
        <p:grpSpPr>
          <a:xfrm>
            <a:off x="1956816" y="3631982"/>
            <a:ext cx="1481328" cy="525886"/>
            <a:chOff x="2258568" y="3392197"/>
            <a:chExt cx="1481328" cy="525886"/>
          </a:xfrm>
        </p:grpSpPr>
        <p:sp>
          <p:nvSpPr>
            <p:cNvPr id="10" name="Tekstvak 9">
              <a:extLst>
                <a:ext uri="{FF2B5EF4-FFF2-40B4-BE49-F238E27FC236}">
                  <a16:creationId xmlns:a16="http://schemas.microsoft.com/office/drawing/2014/main" id="{B3BA139D-0270-E94E-AAED-D752E6A15CB1}"/>
                </a:ext>
              </a:extLst>
            </p:cNvPr>
            <p:cNvSpPr txBox="1"/>
            <p:nvPr/>
          </p:nvSpPr>
          <p:spPr>
            <a:xfrm>
              <a:off x="2258568" y="3392197"/>
              <a:ext cx="1481328" cy="525886"/>
            </a:xfrm>
            <a:prstGeom prst="rect">
              <a:avLst/>
            </a:prstGeom>
            <a:solidFill>
              <a:srgbClr val="946342"/>
            </a:solidFill>
          </p:spPr>
          <p:txBody>
            <a:bodyPr vert="horz" wrap="square" lIns="180000" tIns="108000" rIns="180000" bIns="108000" rtlCol="0" anchor="t">
              <a:noAutofit/>
            </a:bodyPr>
            <a:lstStyle/>
            <a:p>
              <a:pPr algn="l"/>
              <a:r>
                <a:rPr lang="nl-NL" sz="2000">
                  <a:solidFill>
                    <a:schemeClr val="bg1"/>
                  </a:solidFill>
                  <a:latin typeface="Arial" panose="020B0604020202020204" pitchFamily="34" charset="0"/>
                  <a:cs typeface="Arial" panose="020B0604020202020204" pitchFamily="34" charset="0"/>
                </a:rPr>
                <a:t>	13:45</a:t>
              </a:r>
              <a:endParaRPr lang="nl-NL" sz="2000" dirty="0">
                <a:solidFill>
                  <a:schemeClr val="bg1"/>
                </a:solidFill>
                <a:latin typeface="Arial" panose="020B0604020202020204" pitchFamily="34" charset="0"/>
                <a:cs typeface="Arial" panose="020B0604020202020204" pitchFamily="34" charset="0"/>
              </a:endParaRPr>
            </a:p>
          </p:txBody>
        </p:sp>
        <p:pic>
          <p:nvPicPr>
            <p:cNvPr id="12" name="Graphic 11" descr="Klok met effen opvulling">
              <a:extLst>
                <a:ext uri="{FF2B5EF4-FFF2-40B4-BE49-F238E27FC236}">
                  <a16:creationId xmlns:a16="http://schemas.microsoft.com/office/drawing/2014/main" id="{AE84E366-1D74-9742-A09B-55B2563E66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8297" y="3439479"/>
              <a:ext cx="420623" cy="420623"/>
            </a:xfrm>
            <a:prstGeom prst="rect">
              <a:avLst/>
            </a:prstGeom>
          </p:spPr>
        </p:pic>
      </p:grpSp>
    </p:spTree>
    <p:extLst>
      <p:ext uri="{BB962C8B-B14F-4D97-AF65-F5344CB8AC3E}">
        <p14:creationId xmlns:p14="http://schemas.microsoft.com/office/powerpoint/2010/main" val="41246769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3620389" y="2250600"/>
            <a:ext cx="5523611" cy="2907164"/>
          </a:xfrm>
          <a:prstGeom prst="rect">
            <a:avLst/>
          </a:prstGeom>
        </p:spPr>
      </p:pic>
      <p:sp>
        <p:nvSpPr>
          <p:cNvPr id="11"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3</a:t>
            </a:fld>
            <a:endParaRPr lang="nl-NL">
              <a:solidFill>
                <a:prstClr val="black">
                  <a:tint val="75000"/>
                </a:prstClr>
              </a:solidFill>
              <a:latin typeface="Calibri" panose="020F0502020204030204"/>
            </a:endParaRPr>
          </a:p>
        </p:txBody>
      </p:sp>
      <p:sp>
        <p:nvSpPr>
          <p:cNvPr id="2" name="Rechthoek 1"/>
          <p:cNvSpPr/>
          <p:nvPr/>
        </p:nvSpPr>
        <p:spPr>
          <a:xfrm>
            <a:off x="607491" y="1028529"/>
            <a:ext cx="7968097" cy="1274260"/>
          </a:xfrm>
          <a:prstGeom prst="rect">
            <a:avLst/>
          </a:prstGeom>
        </p:spPr>
        <p:txBody>
          <a:bodyPr wrap="square">
            <a:spAutoFit/>
          </a:bodyPr>
          <a:lstStyle/>
          <a:p>
            <a:pPr lvl="0">
              <a:lnSpc>
                <a:spcPct val="150000"/>
              </a:lnSpc>
            </a:pPr>
            <a:r>
              <a:rPr lang="nl-NL" sz="1050" dirty="0">
                <a:solidFill>
                  <a:srgbClr val="000000"/>
                </a:solidFill>
                <a:latin typeface="Arial" panose="020B0604020202020204" pitchFamily="34" charset="0"/>
                <a:cs typeface="Arial" panose="020B0604020202020204" pitchFamily="34" charset="0"/>
              </a:rPr>
              <a:t>Het Fontys ICT InnovationLab is een Open Innovatie omgeving waar praktijkgerichte onderzoeksvragen binnen het ICT-domein centraal staan. In de hybride leeromgeving op Strijp TQ is er ruimte voor ICT- onderzoek en -innovatie met én voor het MKB van de Brainport en </a:t>
            </a:r>
            <a:r>
              <a:rPr lang="nl-NL" sz="1050" dirty="0" err="1">
                <a:solidFill>
                  <a:srgbClr val="000000"/>
                </a:solidFill>
                <a:latin typeface="Arial" panose="020B0604020202020204" pitchFamily="34" charset="0"/>
                <a:cs typeface="Arial" panose="020B0604020202020204" pitchFamily="34" charset="0"/>
              </a:rPr>
              <a:t>Midpoint</a:t>
            </a:r>
            <a:r>
              <a:rPr lang="nl-NL" sz="1050" dirty="0">
                <a:solidFill>
                  <a:srgbClr val="000000"/>
                </a:solidFill>
                <a:latin typeface="Arial" panose="020B0604020202020204" pitchFamily="34" charset="0"/>
                <a:cs typeface="Arial" panose="020B0604020202020204" pitchFamily="34" charset="0"/>
              </a:rPr>
              <a:t> regio. In hybride teams werken studenten, docenten, lectoraten, expertisecentra en FHICT-partnerbedrijven samen aan het ontwikkelen van talent en ICT-innovatie. </a:t>
            </a:r>
          </a:p>
          <a:p>
            <a:pPr lvl="0">
              <a:lnSpc>
                <a:spcPct val="150000"/>
              </a:lnSpc>
            </a:pPr>
            <a:endParaRPr lang="nl-NL" sz="1050" dirty="0">
              <a:solidFill>
                <a:srgbClr val="000000"/>
              </a:solidFill>
              <a:latin typeface="Arial" panose="020B0604020202020204" pitchFamily="34" charset="0"/>
              <a:cs typeface="Arial" panose="020B0604020202020204" pitchFamily="34" charset="0"/>
            </a:endParaRPr>
          </a:p>
        </p:txBody>
      </p:sp>
      <p:sp>
        <p:nvSpPr>
          <p:cNvPr id="9" name="Titel 1"/>
          <p:cNvSpPr txBox="1">
            <a:spLocks/>
          </p:cNvSpPr>
          <p:nvPr/>
        </p:nvSpPr>
        <p:spPr>
          <a:xfrm>
            <a:off x="607492" y="302455"/>
            <a:ext cx="7751762"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solidFill>
                  <a:srgbClr val="683165"/>
                </a:solidFill>
                <a:latin typeface="Arial"/>
                <a:cs typeface="Arial"/>
              </a:rPr>
              <a:t>Het Fontys ICT InnovationLab</a:t>
            </a:r>
            <a:endParaRPr lang="nl-NL" sz="2400" dirty="0">
              <a:solidFill>
                <a:srgbClr val="683165"/>
              </a:solidFill>
              <a:latin typeface="Arial Black" panose="020B0A04020102020204" pitchFamily="34" charset="0"/>
              <a:cs typeface="Arial" panose="020B0604020202020204" pitchFamily="34" charset="0"/>
            </a:endParaRPr>
          </a:p>
        </p:txBody>
      </p:sp>
      <p:sp>
        <p:nvSpPr>
          <p:cNvPr id="7" name="Content Placeholder 11">
            <a:extLst>
              <a:ext uri="{FF2B5EF4-FFF2-40B4-BE49-F238E27FC236}">
                <a16:creationId xmlns:a16="http://schemas.microsoft.com/office/drawing/2014/main" id="{AF081EA2-6C46-7043-86B4-90E4BCD0407E}"/>
              </a:ext>
            </a:extLst>
          </p:cNvPr>
          <p:cNvSpPr>
            <a:spLocks noGrp="1"/>
          </p:cNvSpPr>
          <p:nvPr/>
        </p:nvSpPr>
        <p:spPr>
          <a:xfrm>
            <a:off x="-518390" y="1285315"/>
            <a:ext cx="5181600" cy="2572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pSp>
        <p:nvGrpSpPr>
          <p:cNvPr id="4" name="Groep 3"/>
          <p:cNvGrpSpPr/>
          <p:nvPr/>
        </p:nvGrpSpPr>
        <p:grpSpPr>
          <a:xfrm>
            <a:off x="607492" y="2235739"/>
            <a:ext cx="3809269" cy="1828800"/>
            <a:chOff x="607492" y="2511706"/>
            <a:chExt cx="3809269" cy="1828800"/>
          </a:xfrm>
        </p:grpSpPr>
        <p:sp>
          <p:nvSpPr>
            <p:cNvPr id="3" name="Bijschrift met afgeronde rechthoek 2"/>
            <p:cNvSpPr/>
            <p:nvPr/>
          </p:nvSpPr>
          <p:spPr>
            <a:xfrm>
              <a:off x="607492" y="2511706"/>
              <a:ext cx="3809269" cy="1828800"/>
            </a:xfrm>
            <a:prstGeom prst="wedgeRoundRectCallout">
              <a:avLst/>
            </a:prstGeom>
            <a:solidFill>
              <a:schemeClr val="bg1"/>
            </a:solidFill>
            <a:ln>
              <a:solidFill>
                <a:srgbClr val="D52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Box 8">
              <a:extLst>
                <a:ext uri="{FF2B5EF4-FFF2-40B4-BE49-F238E27FC236}">
                  <a16:creationId xmlns:a16="http://schemas.microsoft.com/office/drawing/2014/main" id="{6873F223-EA0E-AF43-A69C-DCA2E58EA53B}"/>
                </a:ext>
              </a:extLst>
            </p:cNvPr>
            <p:cNvSpPr txBox="1"/>
            <p:nvPr/>
          </p:nvSpPr>
          <p:spPr>
            <a:xfrm>
              <a:off x="740600" y="2785109"/>
              <a:ext cx="354305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2000" b="1" dirty="0">
                  <a:solidFill>
                    <a:srgbClr val="D5257C"/>
                  </a:solidFill>
                  <a:latin typeface="Helvetica Neue" panose="02000503000000020004" pitchFamily="2" charset="0"/>
                  <a:ea typeface="Helvetica Neue" panose="02000503000000020004" pitchFamily="2" charset="0"/>
                  <a:cs typeface="Helvetica Neue" panose="02000503000000020004" pitchFamily="2" charset="0"/>
                </a:rPr>
                <a:t>“Het </a:t>
              </a:r>
              <a:r>
                <a:rPr lang="nl-NL" sz="2000" b="1" dirty="0" err="1">
                  <a:solidFill>
                    <a:srgbClr val="D5257C"/>
                  </a:solidFill>
                  <a:latin typeface="Helvetica Neue" panose="02000503000000020004" pitchFamily="2" charset="0"/>
                  <a:ea typeface="Helvetica Neue" panose="02000503000000020004" pitchFamily="2" charset="0"/>
                  <a:cs typeface="Helvetica Neue" panose="02000503000000020004" pitchFamily="2" charset="0"/>
                </a:rPr>
                <a:t>Fontys</a:t>
              </a:r>
              <a:r>
                <a:rPr lang="nl-NL" sz="2000" b="1" dirty="0">
                  <a:solidFill>
                    <a:srgbClr val="D5257C"/>
                  </a:solidFill>
                  <a:latin typeface="Helvetica Neue" panose="02000503000000020004" pitchFamily="2" charset="0"/>
                  <a:ea typeface="Helvetica Neue" panose="02000503000000020004" pitchFamily="2" charset="0"/>
                  <a:cs typeface="Helvetica Neue" panose="02000503000000020004" pitchFamily="2" charset="0"/>
                </a:rPr>
                <a:t> ICT </a:t>
              </a:r>
              <a:r>
                <a:rPr lang="nl-NL" sz="2000" b="1" dirty="0" err="1">
                  <a:solidFill>
                    <a:srgbClr val="D5257C"/>
                  </a:solidFill>
                  <a:latin typeface="Helvetica Neue" panose="02000503000000020004" pitchFamily="2" charset="0"/>
                  <a:ea typeface="Helvetica Neue" panose="02000503000000020004" pitchFamily="2" charset="0"/>
                  <a:cs typeface="Helvetica Neue" panose="02000503000000020004" pitchFamily="2" charset="0"/>
                </a:rPr>
                <a:t>InnovationLab</a:t>
              </a:r>
              <a:r>
                <a:rPr lang="nl-NL" sz="2000" b="1" dirty="0">
                  <a:solidFill>
                    <a:srgbClr val="D5257C"/>
                  </a:solidFill>
                  <a:latin typeface="Helvetica Neue" panose="02000503000000020004" pitchFamily="2" charset="0"/>
                  <a:ea typeface="Helvetica Neue" panose="02000503000000020004" pitchFamily="2" charset="0"/>
                  <a:cs typeface="Helvetica Neue" panose="02000503000000020004" pitchFamily="2" charset="0"/>
                </a:rPr>
                <a:t> is </a:t>
              </a:r>
              <a:r>
                <a:rPr lang="nl-NL" sz="2000" b="1" i="1" dirty="0">
                  <a:solidFill>
                    <a:srgbClr val="D5257C"/>
                  </a:solidFill>
                  <a:latin typeface="Helvetica Neue" panose="02000503000000020004" pitchFamily="2" charset="0"/>
                  <a:ea typeface="Helvetica Neue" panose="02000503000000020004" pitchFamily="2" charset="0"/>
                  <a:cs typeface="Helvetica Neue" panose="02000503000000020004" pitchFamily="2" charset="0"/>
                </a:rPr>
                <a:t>de</a:t>
              </a:r>
              <a:r>
                <a:rPr lang="nl-NL" sz="2000" b="1" dirty="0">
                  <a:solidFill>
                    <a:srgbClr val="D5257C"/>
                  </a:solidFill>
                  <a:latin typeface="Helvetica Neue" panose="02000503000000020004" pitchFamily="2" charset="0"/>
                  <a:ea typeface="Helvetica Neue" panose="02000503000000020004" pitchFamily="2" charset="0"/>
                  <a:cs typeface="Helvetica Neue" panose="02000503000000020004" pitchFamily="2" charset="0"/>
                </a:rPr>
                <a:t> R&amp;D omgeving is voor ICT-onderzoek, -innovatie &amp; talentontwikkeling!”</a:t>
              </a:r>
            </a:p>
          </p:txBody>
        </p:sp>
      </p:grpSp>
      <p:pic>
        <p:nvPicPr>
          <p:cNvPr id="5" name="Afbeelding 11">
            <a:extLst>
              <a:ext uri="{FF2B5EF4-FFF2-40B4-BE49-F238E27FC236}">
                <a16:creationId xmlns:a16="http://schemas.microsoft.com/office/drawing/2014/main" id="{2364F9BB-AF31-4AD0-B21C-F503F07B0BD0}"/>
              </a:ext>
            </a:extLst>
          </p:cNvPr>
          <p:cNvPicPr>
            <a:picLocks noChangeAspect="1"/>
          </p:cNvPicPr>
          <p:nvPr/>
        </p:nvPicPr>
        <p:blipFill>
          <a:blip r:embed="rId4"/>
          <a:stretch>
            <a:fillRect/>
          </a:stretch>
        </p:blipFill>
        <p:spPr>
          <a:xfrm>
            <a:off x="914400" y="4422467"/>
            <a:ext cx="2743200" cy="686211"/>
          </a:xfrm>
          <a:prstGeom prst="rect">
            <a:avLst/>
          </a:prstGeom>
        </p:spPr>
      </p:pic>
    </p:spTree>
    <p:extLst>
      <p:ext uri="{BB962C8B-B14F-4D97-AF65-F5344CB8AC3E}">
        <p14:creationId xmlns:p14="http://schemas.microsoft.com/office/powerpoint/2010/main" val="2563450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4</a:t>
            </a:fld>
            <a:endParaRPr lang="nl-NL">
              <a:solidFill>
                <a:prstClr val="black">
                  <a:tint val="75000"/>
                </a:prstClr>
              </a:solidFill>
              <a:latin typeface="Calibri" panose="020F0502020204030204"/>
            </a:endParaRPr>
          </a:p>
        </p:txBody>
      </p:sp>
      <p:pic>
        <p:nvPicPr>
          <p:cNvPr id="2" name="8GXzLTmzhOg"/>
          <p:cNvPicPr>
            <a:picLocks noRot="1" noChangeAspect="1"/>
          </p:cNvPicPr>
          <p:nvPr>
            <a:videoFile r:link="rId1"/>
          </p:nvPr>
        </p:nvPicPr>
        <p:blipFill>
          <a:blip r:embed="rId4"/>
          <a:stretch>
            <a:fillRect/>
          </a:stretch>
        </p:blipFill>
        <p:spPr>
          <a:xfrm>
            <a:off x="654627" y="399334"/>
            <a:ext cx="7834746" cy="4407045"/>
          </a:xfrm>
          <a:prstGeom prst="rect">
            <a:avLst/>
          </a:prstGeom>
        </p:spPr>
      </p:pic>
    </p:spTree>
    <p:extLst>
      <p:ext uri="{BB962C8B-B14F-4D97-AF65-F5344CB8AC3E}">
        <p14:creationId xmlns:p14="http://schemas.microsoft.com/office/powerpoint/2010/main" val="19416390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7492" y="339484"/>
            <a:ext cx="7751762" cy="857250"/>
          </a:xfrm>
        </p:spPr>
        <p:txBody>
          <a:bodyPr/>
          <a:lstStyle/>
          <a:p>
            <a:r>
              <a:rPr lang="nl-NL" dirty="0">
                <a:solidFill>
                  <a:srgbClr val="683165"/>
                </a:solidFill>
                <a:latin typeface="Arial"/>
                <a:cs typeface="Arial"/>
              </a:rPr>
              <a:t>Het Fontys ICT InnovationLab</a:t>
            </a:r>
            <a:endParaRPr lang="nl-NL" sz="2400" dirty="0">
              <a:solidFill>
                <a:srgbClr val="683165"/>
              </a:solidFill>
              <a:latin typeface="Arial Black" panose="020B0A04020102020204" pitchFamily="34" charset="0"/>
              <a:cs typeface="Arial" panose="020B0604020202020204" pitchFamily="34" charset="0"/>
            </a:endParaRPr>
          </a:p>
        </p:txBody>
      </p:sp>
      <p:sp>
        <p:nvSpPr>
          <p:cNvPr id="3" name="Rechthoek 2"/>
          <p:cNvSpPr/>
          <p:nvPr/>
        </p:nvSpPr>
        <p:spPr>
          <a:xfrm>
            <a:off x="607492" y="1032363"/>
            <a:ext cx="7178815" cy="3450945"/>
          </a:xfrm>
          <a:prstGeom prst="rect">
            <a:avLst/>
          </a:prstGeom>
        </p:spPr>
        <p:txBody>
          <a:bodyPr wrap="square">
            <a:spAutoFit/>
          </a:bodyPr>
          <a:lstStyle/>
          <a:p>
            <a:pPr marL="171450" indent="-171450">
              <a:lnSpc>
                <a:spcPct val="200000"/>
              </a:lnSpc>
              <a:buClr>
                <a:srgbClr val="D5257C"/>
              </a:buClr>
              <a:buFont typeface="Wingdings" panose="05000000000000000000" pitchFamily="2" charset="2"/>
              <a:buChar char="Ø"/>
            </a:pPr>
            <a:r>
              <a:rPr lang="nl" sz="1050" dirty="0">
                <a:solidFill>
                  <a:srgbClr val="000000"/>
                </a:solidFill>
                <a:latin typeface="Arial" panose="020B0604020202020204" pitchFamily="34" charset="0"/>
                <a:cs typeface="Arial" panose="020B0604020202020204" pitchFamily="34" charset="0"/>
              </a:rPr>
              <a:t>Een nieuwe hybride leeromgeving voor studenten, docenten, onderzoekers en werkveld Partners</a:t>
            </a:r>
          </a:p>
          <a:p>
            <a:pPr marL="171450" indent="-171450">
              <a:lnSpc>
                <a:spcPct val="200000"/>
              </a:lnSpc>
              <a:buClr>
                <a:srgbClr val="D5257C"/>
              </a:buClr>
              <a:buFont typeface="Wingdings" panose="05000000000000000000" pitchFamily="2" charset="2"/>
              <a:buChar char="Ø"/>
            </a:pPr>
            <a:r>
              <a:rPr lang="nl" sz="1050" dirty="0">
                <a:solidFill>
                  <a:srgbClr val="000000"/>
                </a:solidFill>
                <a:latin typeface="Arial" panose="020B0604020202020204" pitchFamily="34" charset="0"/>
                <a:cs typeface="Arial" panose="020B0604020202020204" pitchFamily="34" charset="0"/>
              </a:rPr>
              <a:t>Praktijkgericht onderzoek samen met Partners in Innovation*</a:t>
            </a:r>
          </a:p>
          <a:p>
            <a:pPr marL="171450" indent="-171450">
              <a:lnSpc>
                <a:spcPct val="200000"/>
              </a:lnSpc>
              <a:buClr>
                <a:srgbClr val="D5257C"/>
              </a:buClr>
              <a:buFont typeface="Wingdings" panose="05000000000000000000" pitchFamily="2" charset="2"/>
              <a:buChar char="Ø"/>
            </a:pPr>
            <a:r>
              <a:rPr lang="nl" sz="1050" dirty="0">
                <a:solidFill>
                  <a:srgbClr val="000000"/>
                </a:solidFill>
                <a:latin typeface="Arial" panose="020B0604020202020204" pitchFamily="34" charset="0"/>
                <a:cs typeface="Arial" panose="020B0604020202020204" pitchFamily="34" charset="0"/>
              </a:rPr>
              <a:t>ICT onderzoek, innovatie en talentontwikkeling </a:t>
            </a:r>
          </a:p>
          <a:p>
            <a:pPr marL="171450" indent="-171450">
              <a:lnSpc>
                <a:spcPct val="200000"/>
              </a:lnSpc>
              <a:buClr>
                <a:srgbClr val="D5257C"/>
              </a:buClr>
              <a:buFont typeface="Wingdings" panose="05000000000000000000" pitchFamily="2" charset="2"/>
              <a:buChar char="Ø"/>
            </a:pPr>
            <a:r>
              <a:rPr lang="nl" sz="1050" dirty="0">
                <a:solidFill>
                  <a:srgbClr val="000000"/>
                </a:solidFill>
                <a:latin typeface="Arial" panose="020B0604020202020204" pitchFamily="34" charset="0"/>
                <a:cs typeface="Arial" panose="020B0604020202020204" pitchFamily="34" charset="0"/>
              </a:rPr>
              <a:t>Kenniscreatie, delen en circuleren</a:t>
            </a:r>
          </a:p>
          <a:p>
            <a:pPr marL="171450" indent="-171450">
              <a:lnSpc>
                <a:spcPct val="200000"/>
              </a:lnSpc>
              <a:buClr>
                <a:srgbClr val="D5257C"/>
              </a:buClr>
              <a:buFont typeface="Wingdings" panose="05000000000000000000" pitchFamily="2" charset="2"/>
              <a:buChar char="Ø"/>
            </a:pPr>
            <a:r>
              <a:rPr lang="nl" sz="1050" dirty="0">
                <a:solidFill>
                  <a:srgbClr val="000000"/>
                </a:solidFill>
                <a:latin typeface="Arial" panose="020B0604020202020204" pitchFamily="34" charset="0"/>
                <a:cs typeface="Arial" panose="020B0604020202020204" pitchFamily="34" charset="0"/>
              </a:rPr>
              <a:t>De R&amp;D omgeving voor de Brainport en Midpoint regio</a:t>
            </a:r>
          </a:p>
          <a:p>
            <a:pPr marL="171450" indent="-171450">
              <a:lnSpc>
                <a:spcPct val="200000"/>
              </a:lnSpc>
              <a:buClr>
                <a:srgbClr val="D5257C"/>
              </a:buClr>
              <a:buFont typeface="Wingdings" panose="05000000000000000000" pitchFamily="2" charset="2"/>
              <a:buChar char="Ø"/>
            </a:pPr>
            <a:r>
              <a:rPr lang="nl" sz="1050" dirty="0">
                <a:solidFill>
                  <a:srgbClr val="000000"/>
                </a:solidFill>
                <a:latin typeface="Arial" panose="020B0604020202020204" pitchFamily="34" charset="0"/>
                <a:cs typeface="Arial" panose="020B0604020202020204" pitchFamily="34" charset="0"/>
              </a:rPr>
              <a:t>Partners in Innnovation ondersteunen en accelereren co-financiering van lectoraatsonderzoeken van FHICT*</a:t>
            </a:r>
          </a:p>
          <a:p>
            <a:pPr>
              <a:lnSpc>
                <a:spcPct val="150000"/>
              </a:lnSpc>
            </a:pPr>
            <a:endParaRPr lang="nl" sz="1050" dirty="0">
              <a:solidFill>
                <a:srgbClr val="000000"/>
              </a:solidFill>
              <a:latin typeface="Arial" panose="020B0604020202020204" pitchFamily="34" charset="0"/>
              <a:cs typeface="Arial" panose="020B0604020202020204" pitchFamily="34" charset="0"/>
            </a:endParaRPr>
          </a:p>
          <a:p>
            <a:pPr>
              <a:lnSpc>
                <a:spcPct val="150000"/>
              </a:lnSpc>
            </a:pPr>
            <a:endParaRPr lang="nl" sz="1050" dirty="0">
              <a:solidFill>
                <a:srgbClr val="000000"/>
              </a:solidFill>
              <a:latin typeface="Arial" panose="020B0604020202020204" pitchFamily="34" charset="0"/>
              <a:cs typeface="Arial" panose="020B0604020202020204" pitchFamily="34" charset="0"/>
            </a:endParaRPr>
          </a:p>
          <a:p>
            <a:pPr>
              <a:lnSpc>
                <a:spcPct val="150000"/>
              </a:lnSpc>
            </a:pPr>
            <a:endParaRPr lang="nl" sz="1050" dirty="0">
              <a:solidFill>
                <a:srgbClr val="000000"/>
              </a:solidFill>
              <a:latin typeface="Arial" panose="020B0604020202020204" pitchFamily="34" charset="0"/>
              <a:cs typeface="Arial" panose="020B0604020202020204" pitchFamily="34" charset="0"/>
            </a:endParaRPr>
          </a:p>
          <a:p>
            <a:pPr>
              <a:lnSpc>
                <a:spcPct val="150000"/>
              </a:lnSpc>
            </a:pPr>
            <a:endParaRPr lang="nl" sz="1050" dirty="0">
              <a:solidFill>
                <a:srgbClr val="000000"/>
              </a:solidFill>
              <a:latin typeface="Arial" panose="020B0604020202020204" pitchFamily="34" charset="0"/>
              <a:cs typeface="Arial" panose="020B0604020202020204" pitchFamily="34" charset="0"/>
            </a:endParaRPr>
          </a:p>
          <a:p>
            <a:pPr>
              <a:lnSpc>
                <a:spcPct val="150000"/>
              </a:lnSpc>
            </a:pPr>
            <a:endParaRPr lang="nl" sz="1050" dirty="0">
              <a:solidFill>
                <a:srgbClr val="000000"/>
              </a:solidFill>
              <a:latin typeface="Arial" panose="020B0604020202020204" pitchFamily="34" charset="0"/>
              <a:cs typeface="Arial" panose="020B0604020202020204" pitchFamily="34" charset="0"/>
            </a:endParaRPr>
          </a:p>
          <a:p>
            <a:pPr>
              <a:lnSpc>
                <a:spcPct val="150000"/>
              </a:lnSpc>
            </a:pPr>
            <a:r>
              <a:rPr lang="nl" sz="900" dirty="0">
                <a:solidFill>
                  <a:srgbClr val="000000"/>
                </a:solidFill>
                <a:latin typeface="Arial" panose="020B0604020202020204" pitchFamily="34" charset="0"/>
                <a:cs typeface="Arial" panose="020B0604020202020204" pitchFamily="34" charset="0"/>
              </a:rPr>
              <a:t>*</a:t>
            </a:r>
            <a:r>
              <a:rPr lang="nl-NL" sz="900" dirty="0">
                <a:solidFill>
                  <a:srgbClr val="000000"/>
                </a:solidFill>
                <a:latin typeface="Arial" panose="020B0604020202020204" pitchFamily="34" charset="0"/>
                <a:cs typeface="Arial" panose="020B0604020202020204" pitchFamily="34" charset="0"/>
              </a:rPr>
              <a:t>door middel van een SPARC lidmaatschap</a:t>
            </a:r>
            <a:endParaRPr lang="en-GB" sz="900" dirty="0">
              <a:solidFill>
                <a:srgbClr val="000000"/>
              </a:solidFill>
              <a:latin typeface="Arial" panose="020B0604020202020204" pitchFamily="34" charset="0"/>
              <a:cs typeface="Arial" panose="020B0604020202020204" pitchFamily="34" charset="0"/>
            </a:endParaRPr>
          </a:p>
        </p:txBody>
      </p:sp>
      <p:pic>
        <p:nvPicPr>
          <p:cNvPr id="4" name="Picture 17" descr="A picture containing shape&#10;&#10;Description automatically generated">
            <a:hlinkClick r:id="rId2"/>
            <a:extLst>
              <a:ext uri="{FF2B5EF4-FFF2-40B4-BE49-F238E27FC236}">
                <a16:creationId xmlns:a16="http://schemas.microsoft.com/office/drawing/2014/main" id="{0448A1BA-C342-6F44-9F64-1133D7AB27BF}"/>
              </a:ext>
            </a:extLst>
          </p:cNvPr>
          <p:cNvPicPr>
            <a:picLocks noChangeAspect="1"/>
          </p:cNvPicPr>
          <p:nvPr/>
        </p:nvPicPr>
        <p:blipFill>
          <a:blip r:embed="rId3"/>
          <a:stretch>
            <a:fillRect/>
          </a:stretch>
        </p:blipFill>
        <p:spPr>
          <a:xfrm>
            <a:off x="4080812" y="3865945"/>
            <a:ext cx="4292734" cy="768608"/>
          </a:xfrm>
          <a:prstGeom prst="rect">
            <a:avLst/>
          </a:prstGeom>
        </p:spPr>
      </p:pic>
    </p:spTree>
    <p:extLst>
      <p:ext uri="{BB962C8B-B14F-4D97-AF65-F5344CB8AC3E}">
        <p14:creationId xmlns:p14="http://schemas.microsoft.com/office/powerpoint/2010/main" val="3175121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07492" y="302455"/>
            <a:ext cx="7751762"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solidFill>
                  <a:srgbClr val="683165"/>
                </a:solidFill>
                <a:latin typeface="Arial"/>
                <a:cs typeface="Arial"/>
              </a:rPr>
              <a:t>Onderzoek naar het InnovationLab</a:t>
            </a:r>
            <a:endParaRPr lang="nl-NL" sz="2400" dirty="0">
              <a:solidFill>
                <a:srgbClr val="683165"/>
              </a:solidFill>
              <a:latin typeface="Arial Black" panose="020B0A04020102020204" pitchFamily="34" charset="0"/>
              <a:cs typeface="Arial" panose="020B0604020202020204" pitchFamily="34" charset="0"/>
            </a:endParaRPr>
          </a:p>
        </p:txBody>
      </p:sp>
      <p:sp>
        <p:nvSpPr>
          <p:cNvPr id="8" name="Rechthoek 7"/>
          <p:cNvSpPr/>
          <p:nvPr/>
        </p:nvSpPr>
        <p:spPr>
          <a:xfrm>
            <a:off x="607492" y="1032363"/>
            <a:ext cx="7477819" cy="1400036"/>
          </a:xfrm>
          <a:prstGeom prst="rect">
            <a:avLst/>
          </a:prstGeom>
          <a:noFill/>
        </p:spPr>
        <p:txBody>
          <a:bodyPr wrap="square" lIns="108000" tIns="108000" rIns="108000" bIns="108000" anchor="t">
            <a:spAutoFit/>
          </a:bodyPr>
          <a:lstStyle/>
          <a:p>
            <a:pPr>
              <a:lnSpc>
                <a:spcPct val="150000"/>
              </a:lnSpc>
              <a:buClr>
                <a:srgbClr val="D5257C"/>
              </a:buClr>
            </a:pPr>
            <a:r>
              <a:rPr lang="nl-NL" sz="1050" b="1" dirty="0">
                <a:solidFill>
                  <a:srgbClr val="D5257C"/>
                </a:solidFill>
                <a:latin typeface="Arial" panose="020B0604020202020204" pitchFamily="34" charset="0"/>
                <a:cs typeface="Arial" panose="020B0604020202020204" pitchFamily="34" charset="0"/>
              </a:rPr>
              <a:t>Onderzoeksvraag</a:t>
            </a:r>
            <a:endParaRPr lang="nl-NL" sz="1050" i="1" dirty="0">
              <a:latin typeface="Arial"/>
              <a:cs typeface="Arial"/>
            </a:endParaRPr>
          </a:p>
          <a:p>
            <a:pPr>
              <a:lnSpc>
                <a:spcPct val="150000"/>
              </a:lnSpc>
            </a:pPr>
            <a:r>
              <a:rPr lang="nl-NL" sz="1050" i="1" dirty="0">
                <a:latin typeface="Arial"/>
                <a:cs typeface="Arial"/>
              </a:rPr>
              <a:t>Welke </a:t>
            </a:r>
            <a:r>
              <a:rPr lang="nl-NL" sz="1050" b="1" i="1" dirty="0">
                <a:latin typeface="Arial"/>
                <a:cs typeface="Arial"/>
              </a:rPr>
              <a:t>impact </a:t>
            </a:r>
            <a:r>
              <a:rPr lang="nl-NL" sz="1050" i="1" dirty="0">
                <a:latin typeface="Arial"/>
                <a:cs typeface="Arial"/>
              </a:rPr>
              <a:t>heeft de kennisomgeving die FHICT realiseert op Strijp TQ op het </a:t>
            </a:r>
            <a:r>
              <a:rPr lang="nl-NL" sz="1050" b="1" i="1" dirty="0">
                <a:latin typeface="Arial"/>
                <a:cs typeface="Arial"/>
              </a:rPr>
              <a:t>studentsucces en leeropbrengsten </a:t>
            </a:r>
            <a:r>
              <a:rPr lang="nl-NL" sz="1050" i="1" dirty="0">
                <a:latin typeface="Arial"/>
                <a:cs typeface="Arial"/>
              </a:rPr>
              <a:t>van studenten en docenten, de </a:t>
            </a:r>
            <a:r>
              <a:rPr lang="nl-NL" sz="1050" b="1" i="1" dirty="0">
                <a:latin typeface="Arial"/>
                <a:cs typeface="Arial"/>
              </a:rPr>
              <a:t>kenniscreatie en kennisdeling met het bedrijfsleven </a:t>
            </a:r>
            <a:r>
              <a:rPr lang="nl-NL" sz="1050" i="1" dirty="0">
                <a:latin typeface="Arial"/>
                <a:cs typeface="Arial"/>
              </a:rPr>
              <a:t>en de </a:t>
            </a:r>
            <a:r>
              <a:rPr lang="nl-NL" sz="1050" b="1" i="1" dirty="0">
                <a:latin typeface="Arial"/>
                <a:cs typeface="Arial"/>
              </a:rPr>
              <a:t>erkende identiteit </a:t>
            </a:r>
            <a:r>
              <a:rPr lang="nl-NL" sz="1050" i="1" dirty="0">
                <a:latin typeface="Arial"/>
                <a:cs typeface="Arial"/>
              </a:rPr>
              <a:t>van Fontys in de regio als kennisinstelling, en onder welke </a:t>
            </a:r>
            <a:r>
              <a:rPr lang="nl-NL" sz="1050" b="1" i="1" dirty="0">
                <a:latin typeface="Arial"/>
                <a:cs typeface="Arial"/>
              </a:rPr>
              <a:t>financiële en organisatorische condities </a:t>
            </a:r>
            <a:r>
              <a:rPr lang="nl-NL" sz="1050" i="1" dirty="0">
                <a:latin typeface="Arial"/>
                <a:cs typeface="Arial"/>
              </a:rPr>
              <a:t>worden de doelstellingen gerealiseerd?</a:t>
            </a:r>
          </a:p>
        </p:txBody>
      </p:sp>
      <p:sp>
        <p:nvSpPr>
          <p:cNvPr id="2" name="Rechthoek 1"/>
          <p:cNvSpPr/>
          <p:nvPr/>
        </p:nvSpPr>
        <p:spPr>
          <a:xfrm>
            <a:off x="607493" y="2440548"/>
            <a:ext cx="2889524" cy="1031886"/>
          </a:xfrm>
          <a:prstGeom prst="rect">
            <a:avLst/>
          </a:prstGeom>
        </p:spPr>
        <p:txBody>
          <a:bodyPr wrap="square" lIns="91440" tIns="45720" rIns="91440" bIns="45720" anchor="t">
            <a:spAutoFit/>
          </a:bodyPr>
          <a:lstStyle/>
          <a:p>
            <a:pPr>
              <a:lnSpc>
                <a:spcPct val="150000"/>
              </a:lnSpc>
            </a:pPr>
            <a:r>
              <a:rPr lang="nl-NL" sz="1050" b="1" dirty="0">
                <a:solidFill>
                  <a:srgbClr val="D5257C"/>
                </a:solidFill>
                <a:cs typeface="Arial"/>
              </a:rPr>
              <a:t>Doel</a:t>
            </a:r>
          </a:p>
          <a:p>
            <a:pPr>
              <a:lnSpc>
                <a:spcPct val="150000"/>
              </a:lnSpc>
            </a:pPr>
            <a:r>
              <a:rPr lang="nl-NL" sz="1050" dirty="0">
                <a:cs typeface="Arial"/>
              </a:rPr>
              <a:t>Inzichten voor </a:t>
            </a:r>
            <a:r>
              <a:rPr lang="nl-NL" sz="1050" dirty="0" err="1">
                <a:cs typeface="Arial"/>
              </a:rPr>
              <a:t>Fontys</a:t>
            </a:r>
            <a:r>
              <a:rPr lang="nl-NL" sz="1050" dirty="0">
                <a:cs typeface="Arial"/>
              </a:rPr>
              <a:t> over fieldlabs en </a:t>
            </a:r>
            <a:r>
              <a:rPr lang="nl-NL" sz="1050" dirty="0" err="1">
                <a:cs typeface="Arial"/>
              </a:rPr>
              <a:t>HLO's</a:t>
            </a:r>
          </a:p>
          <a:p>
            <a:pPr>
              <a:lnSpc>
                <a:spcPct val="150000"/>
              </a:lnSpc>
            </a:pPr>
            <a:r>
              <a:rPr lang="nl-NL" sz="1050" dirty="0">
                <a:cs typeface="Arial"/>
              </a:rPr>
              <a:t>Ondersteunen doorontwikkeling </a:t>
            </a:r>
            <a:r>
              <a:rPr lang="nl-NL" sz="1050" dirty="0" err="1">
                <a:cs typeface="Arial"/>
              </a:rPr>
              <a:t>InnovatioLab</a:t>
            </a:r>
          </a:p>
          <a:p>
            <a:pPr>
              <a:lnSpc>
                <a:spcPct val="150000"/>
              </a:lnSpc>
            </a:pPr>
            <a:endParaRPr lang="nl-NL" sz="1050" dirty="0">
              <a:cs typeface="Arial"/>
            </a:endParaRPr>
          </a:p>
        </p:txBody>
      </p:sp>
      <p:sp>
        <p:nvSpPr>
          <p:cNvPr id="9" name="Rechthoek 8"/>
          <p:cNvSpPr/>
          <p:nvPr/>
        </p:nvSpPr>
        <p:spPr>
          <a:xfrm>
            <a:off x="4483373" y="2340285"/>
            <a:ext cx="2881297" cy="945232"/>
          </a:xfrm>
          <a:prstGeom prst="rect">
            <a:avLst/>
          </a:prstGeom>
          <a:noFill/>
        </p:spPr>
        <p:txBody>
          <a:bodyPr wrap="square" lIns="108000" tIns="108000" rIns="108000" bIns="108000" anchor="t">
            <a:spAutoFit/>
          </a:bodyPr>
          <a:lstStyle/>
          <a:p>
            <a:pPr>
              <a:lnSpc>
                <a:spcPct val="150000"/>
              </a:lnSpc>
              <a:buClr>
                <a:srgbClr val="D5257C"/>
              </a:buClr>
            </a:pPr>
            <a:r>
              <a:rPr lang="nl-NL" sz="1050" b="1" dirty="0">
                <a:solidFill>
                  <a:srgbClr val="D5257C"/>
                </a:solidFill>
                <a:latin typeface="Arial" panose="020B0604020202020204" pitchFamily="34" charset="0"/>
                <a:cs typeface="Arial" panose="020B0604020202020204" pitchFamily="34" charset="0"/>
              </a:rPr>
              <a:t>Aanpak</a:t>
            </a:r>
            <a:endParaRPr lang="nl-NL" sz="1050" dirty="0">
              <a:latin typeface="Arial" panose="020B0604020202020204" pitchFamily="34" charset="0"/>
              <a:cs typeface="Arial" panose="020B0604020202020204" pitchFamily="34" charset="0"/>
            </a:endParaRPr>
          </a:p>
          <a:p>
            <a:pPr marL="171450" indent="-171450">
              <a:lnSpc>
                <a:spcPct val="150000"/>
              </a:lnSpc>
              <a:buClr>
                <a:srgbClr val="D5257C"/>
              </a:buClr>
              <a:buFont typeface="Arial" panose="020B0604020202020204" pitchFamily="34" charset="0"/>
              <a:buChar char="•"/>
            </a:pPr>
            <a:r>
              <a:rPr lang="nl-NL" sz="1050" dirty="0">
                <a:latin typeface="Arial"/>
                <a:cs typeface="Arial"/>
              </a:rPr>
              <a:t>Methodische triangulatie</a:t>
            </a:r>
          </a:p>
          <a:p>
            <a:pPr marL="171450" indent="-171450">
              <a:lnSpc>
                <a:spcPct val="150000"/>
              </a:lnSpc>
              <a:buClr>
                <a:srgbClr val="D5257C"/>
              </a:buClr>
              <a:buFont typeface="Arial" panose="020B0604020202020204" pitchFamily="34" charset="0"/>
              <a:buChar char="•"/>
            </a:pPr>
            <a:r>
              <a:rPr lang="nl-NL" sz="1050" dirty="0">
                <a:latin typeface="Arial"/>
                <a:cs typeface="Arial"/>
              </a:rPr>
              <a:t>Onderzoekstriangulatie </a:t>
            </a:r>
            <a:endParaRPr lang="nl-NL" sz="1050" dirty="0">
              <a:latin typeface="Arial" panose="020B0604020202020204" pitchFamily="34" charset="0"/>
              <a:cs typeface="Arial" panose="020B0604020202020204" pitchFamily="34" charset="0"/>
            </a:endParaRPr>
          </a:p>
        </p:txBody>
      </p:sp>
      <p:sp>
        <p:nvSpPr>
          <p:cNvPr id="10"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6</a:t>
            </a:fld>
            <a:endParaRPr lang="nl-NL">
              <a:solidFill>
                <a:prstClr val="black">
                  <a:tint val="75000"/>
                </a:prstClr>
              </a:solidFill>
              <a:latin typeface="Calibri" panose="020F0502020204030204"/>
            </a:endParaRPr>
          </a:p>
        </p:txBody>
      </p:sp>
    </p:spTree>
    <p:extLst>
      <p:ext uri="{BB962C8B-B14F-4D97-AF65-F5344CB8AC3E}">
        <p14:creationId xmlns:p14="http://schemas.microsoft.com/office/powerpoint/2010/main" val="1371139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fgeronde rechthoek 21"/>
          <p:cNvSpPr/>
          <p:nvPr/>
        </p:nvSpPr>
        <p:spPr>
          <a:xfrm>
            <a:off x="1537075" y="3309331"/>
            <a:ext cx="2505665" cy="1437664"/>
          </a:xfrm>
          <a:prstGeom prst="roundRect">
            <a:avLst/>
          </a:prstGeom>
          <a:solidFill>
            <a:schemeClr val="bg1">
              <a:lumMod val="95000"/>
            </a:schemeClr>
          </a:solidFill>
          <a:ln>
            <a:solidFill>
              <a:srgbClr val="9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7</a:t>
            </a:fld>
            <a:endParaRPr lang="nl-NL">
              <a:solidFill>
                <a:prstClr val="black">
                  <a:tint val="75000"/>
                </a:prstClr>
              </a:solidFill>
              <a:latin typeface="Calibri" panose="020F0502020204030204"/>
            </a:endParaRPr>
          </a:p>
        </p:txBody>
      </p:sp>
      <p:grpSp>
        <p:nvGrpSpPr>
          <p:cNvPr id="4" name="Groep 3"/>
          <p:cNvGrpSpPr/>
          <p:nvPr/>
        </p:nvGrpSpPr>
        <p:grpSpPr>
          <a:xfrm>
            <a:off x="3401581" y="1235335"/>
            <a:ext cx="3190603" cy="2943283"/>
            <a:chOff x="5356370" y="1451995"/>
            <a:chExt cx="3057586" cy="2943283"/>
          </a:xfrm>
        </p:grpSpPr>
        <p:sp>
          <p:nvSpPr>
            <p:cNvPr id="8" name="Ovaal 7"/>
            <p:cNvSpPr/>
            <p:nvPr/>
          </p:nvSpPr>
          <p:spPr>
            <a:xfrm>
              <a:off x="6677441" y="1468619"/>
              <a:ext cx="1736515" cy="1828545"/>
            </a:xfrm>
            <a:prstGeom prst="ellipse">
              <a:avLst/>
            </a:prstGeom>
            <a:solidFill>
              <a:srgbClr val="D5257C">
                <a:alpha val="10000"/>
              </a:srgbClr>
            </a:solidFill>
            <a:ln>
              <a:solidFill>
                <a:srgbClr val="D5257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6003770" y="2566733"/>
              <a:ext cx="1736515" cy="1828545"/>
            </a:xfrm>
            <a:prstGeom prst="ellipse">
              <a:avLst/>
            </a:prstGeom>
            <a:solidFill>
              <a:srgbClr val="0391DE">
                <a:alpha val="10000"/>
              </a:srgbClr>
            </a:solidFill>
            <a:ln>
              <a:solidFill>
                <a:srgbClr val="0391D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7127455" y="1481228"/>
              <a:ext cx="844392" cy="460483"/>
            </a:xfrm>
            <a:prstGeom prst="rect">
              <a:avLst/>
            </a:prstGeom>
            <a:noFill/>
          </p:spPr>
          <p:txBody>
            <a:bodyPr wrap="square" lIns="108000" tIns="108000" rIns="108000" bIns="108000">
              <a:spAutoFit/>
            </a:bodyPr>
            <a:lstStyle/>
            <a:p>
              <a:pPr algn="ctr">
                <a:lnSpc>
                  <a:spcPct val="150000"/>
                </a:lnSpc>
                <a:buClr>
                  <a:srgbClr val="D5257C"/>
                </a:buClr>
              </a:pPr>
              <a:r>
                <a:rPr lang="nl-NL" sz="1050" b="1" dirty="0">
                  <a:solidFill>
                    <a:srgbClr val="D5257C"/>
                  </a:solidFill>
                  <a:latin typeface="Arial" panose="020B0604020202020204" pitchFamily="34" charset="0"/>
                  <a:cs typeface="Arial" panose="020B0604020202020204" pitchFamily="34" charset="0"/>
                </a:rPr>
                <a:t>Docenten</a:t>
              </a:r>
              <a:endParaRPr lang="nl-NL" sz="1050" dirty="0">
                <a:latin typeface="Arial" panose="020B0604020202020204" pitchFamily="34" charset="0"/>
                <a:cs typeface="Arial" panose="020B0604020202020204" pitchFamily="34" charset="0"/>
              </a:endParaRPr>
            </a:p>
          </p:txBody>
        </p:sp>
        <p:sp>
          <p:nvSpPr>
            <p:cNvPr id="12" name="Ovaal 11"/>
            <p:cNvSpPr/>
            <p:nvPr/>
          </p:nvSpPr>
          <p:spPr>
            <a:xfrm>
              <a:off x="5356370" y="1451995"/>
              <a:ext cx="1736515" cy="1828545"/>
            </a:xfrm>
            <a:prstGeom prst="ellipse">
              <a:avLst/>
            </a:prstGeom>
            <a:solidFill>
              <a:srgbClr val="663366">
                <a:alpha val="10000"/>
              </a:srgbClr>
            </a:solidFill>
            <a:ln>
              <a:solidFill>
                <a:srgbClr val="66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3" name="Groep 12"/>
            <p:cNvGrpSpPr/>
            <p:nvPr/>
          </p:nvGrpSpPr>
          <p:grpSpPr>
            <a:xfrm>
              <a:off x="5881084" y="1878819"/>
              <a:ext cx="168214" cy="463722"/>
              <a:chOff x="3122340" y="2821258"/>
              <a:chExt cx="245327" cy="769435"/>
            </a:xfrm>
          </p:grpSpPr>
          <p:sp>
            <p:nvSpPr>
              <p:cNvPr id="126" name="Boog 125"/>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7" name="Ovaal 12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ep 13"/>
            <p:cNvGrpSpPr/>
            <p:nvPr/>
          </p:nvGrpSpPr>
          <p:grpSpPr>
            <a:xfrm>
              <a:off x="5542640" y="1950021"/>
              <a:ext cx="168214" cy="463722"/>
              <a:chOff x="3122340" y="2821258"/>
              <a:chExt cx="245327" cy="769435"/>
            </a:xfrm>
          </p:grpSpPr>
          <p:sp>
            <p:nvSpPr>
              <p:cNvPr id="124" name="Boog 123"/>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5" name="Ovaal 12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 14"/>
            <p:cNvGrpSpPr/>
            <p:nvPr/>
          </p:nvGrpSpPr>
          <p:grpSpPr>
            <a:xfrm>
              <a:off x="6106923" y="2085853"/>
              <a:ext cx="168214" cy="463722"/>
              <a:chOff x="3122340" y="2821258"/>
              <a:chExt cx="245327" cy="769435"/>
            </a:xfrm>
          </p:grpSpPr>
          <p:sp>
            <p:nvSpPr>
              <p:cNvPr id="122" name="Boog 121"/>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3" name="Ovaal 12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6" name="Groep 15"/>
            <p:cNvGrpSpPr/>
            <p:nvPr/>
          </p:nvGrpSpPr>
          <p:grpSpPr>
            <a:xfrm>
              <a:off x="6351531" y="1881757"/>
              <a:ext cx="168214" cy="463722"/>
              <a:chOff x="3122340" y="2821258"/>
              <a:chExt cx="245327" cy="769435"/>
            </a:xfrm>
          </p:grpSpPr>
          <p:sp>
            <p:nvSpPr>
              <p:cNvPr id="120" name="Boog 119"/>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1" name="Ovaal 120"/>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7" name="Groep 16"/>
            <p:cNvGrpSpPr/>
            <p:nvPr/>
          </p:nvGrpSpPr>
          <p:grpSpPr>
            <a:xfrm>
              <a:off x="7202881" y="1871193"/>
              <a:ext cx="167080" cy="521432"/>
              <a:chOff x="3122340" y="2821258"/>
              <a:chExt cx="245327" cy="769435"/>
            </a:xfrm>
          </p:grpSpPr>
          <p:sp>
            <p:nvSpPr>
              <p:cNvPr id="118" name="Boog 117"/>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19" name="Ovaal 11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18" name="Groep 17"/>
            <p:cNvGrpSpPr/>
            <p:nvPr/>
          </p:nvGrpSpPr>
          <p:grpSpPr>
            <a:xfrm>
              <a:off x="6654585" y="3240169"/>
              <a:ext cx="173996" cy="542798"/>
              <a:chOff x="3122340" y="2821258"/>
              <a:chExt cx="245327" cy="769435"/>
            </a:xfrm>
          </p:grpSpPr>
          <p:sp>
            <p:nvSpPr>
              <p:cNvPr id="116" name="Boog 115"/>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7" name="Ovaal 11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9" name="Rechthoek 18"/>
            <p:cNvSpPr/>
            <p:nvPr/>
          </p:nvSpPr>
          <p:spPr>
            <a:xfrm>
              <a:off x="5693909" y="1476211"/>
              <a:ext cx="976715" cy="460483"/>
            </a:xfrm>
            <a:prstGeom prst="rect">
              <a:avLst/>
            </a:prstGeom>
            <a:noFill/>
          </p:spPr>
          <p:txBody>
            <a:bodyPr wrap="square" lIns="108000" tIns="108000" rIns="108000" bIns="108000">
              <a:spAutoFit/>
            </a:bodyPr>
            <a:lstStyle/>
            <a:p>
              <a:pPr algn="ctr">
                <a:lnSpc>
                  <a:spcPct val="150000"/>
                </a:lnSpc>
                <a:buClr>
                  <a:srgbClr val="D5257C"/>
                </a:buClr>
              </a:pPr>
              <a:r>
                <a:rPr lang="nl-NL" sz="1050" b="1" dirty="0">
                  <a:solidFill>
                    <a:srgbClr val="663366"/>
                  </a:solidFill>
                  <a:latin typeface="Arial" panose="020B0604020202020204" pitchFamily="34" charset="0"/>
                  <a:cs typeface="Arial" panose="020B0604020202020204" pitchFamily="34" charset="0"/>
                </a:rPr>
                <a:t>Studenten</a:t>
              </a:r>
              <a:endParaRPr lang="nl-NL" sz="1050" dirty="0">
                <a:solidFill>
                  <a:srgbClr val="663366"/>
                </a:solidFill>
                <a:latin typeface="Arial" panose="020B0604020202020204" pitchFamily="34" charset="0"/>
                <a:cs typeface="Arial" panose="020B0604020202020204" pitchFamily="34" charset="0"/>
              </a:endParaRPr>
            </a:p>
          </p:txBody>
        </p:sp>
        <p:sp>
          <p:nvSpPr>
            <p:cNvPr id="21" name="Rechthoek 20"/>
            <p:cNvSpPr/>
            <p:nvPr/>
          </p:nvSpPr>
          <p:spPr>
            <a:xfrm>
              <a:off x="6158708" y="3934973"/>
              <a:ext cx="1409721" cy="379692"/>
            </a:xfrm>
            <a:prstGeom prst="rect">
              <a:avLst/>
            </a:prstGeom>
            <a:noFill/>
          </p:spPr>
          <p:txBody>
            <a:bodyPr wrap="square" lIns="108000" tIns="108000" rIns="108000" bIns="108000">
              <a:spAutoFit/>
            </a:bodyPr>
            <a:lstStyle/>
            <a:p>
              <a:pPr algn="ctr">
                <a:buClr>
                  <a:srgbClr val="D5257C"/>
                </a:buClr>
              </a:pPr>
              <a:r>
                <a:rPr lang="nl-NL" sz="1050" b="1" dirty="0">
                  <a:solidFill>
                    <a:srgbClr val="0391DE"/>
                  </a:solidFill>
                  <a:latin typeface="Arial" panose="020B0604020202020204" pitchFamily="34" charset="0"/>
                  <a:cs typeface="Arial" panose="020B0604020202020204" pitchFamily="34" charset="0"/>
                </a:rPr>
                <a:t>Werkveldpartners</a:t>
              </a:r>
              <a:endParaRPr lang="nl-NL" sz="1050" dirty="0">
                <a:solidFill>
                  <a:srgbClr val="0391DE"/>
                </a:solidFill>
                <a:latin typeface="Arial" panose="020B0604020202020204" pitchFamily="34" charset="0"/>
                <a:cs typeface="Arial" panose="020B0604020202020204" pitchFamily="34" charset="0"/>
              </a:endParaRPr>
            </a:p>
          </p:txBody>
        </p:sp>
        <p:grpSp>
          <p:nvGrpSpPr>
            <p:cNvPr id="23" name="Groep 22"/>
            <p:cNvGrpSpPr/>
            <p:nvPr/>
          </p:nvGrpSpPr>
          <p:grpSpPr>
            <a:xfrm>
              <a:off x="7229227" y="2215036"/>
              <a:ext cx="167080" cy="521432"/>
              <a:chOff x="3122340" y="2821258"/>
              <a:chExt cx="245327" cy="769435"/>
            </a:xfrm>
          </p:grpSpPr>
          <p:sp>
            <p:nvSpPr>
              <p:cNvPr id="114" name="Boog 113"/>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15" name="Ovaal 11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4" name="Groep 23"/>
            <p:cNvGrpSpPr/>
            <p:nvPr/>
          </p:nvGrpSpPr>
          <p:grpSpPr>
            <a:xfrm>
              <a:off x="7468763" y="1887053"/>
              <a:ext cx="167080" cy="521432"/>
              <a:chOff x="3122340" y="2821258"/>
              <a:chExt cx="245327" cy="769435"/>
            </a:xfrm>
          </p:grpSpPr>
          <p:sp>
            <p:nvSpPr>
              <p:cNvPr id="112" name="Boog 111"/>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13" name="Ovaal 11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5" name="Groep 24"/>
            <p:cNvGrpSpPr/>
            <p:nvPr/>
          </p:nvGrpSpPr>
          <p:grpSpPr>
            <a:xfrm>
              <a:off x="7463541" y="2312486"/>
              <a:ext cx="167080" cy="521432"/>
              <a:chOff x="3122340" y="2821258"/>
              <a:chExt cx="245327" cy="769435"/>
            </a:xfrm>
          </p:grpSpPr>
          <p:sp>
            <p:nvSpPr>
              <p:cNvPr id="110" name="Boog 109"/>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11" name="Ovaal 110"/>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6" name="Groep 25"/>
            <p:cNvGrpSpPr/>
            <p:nvPr/>
          </p:nvGrpSpPr>
          <p:grpSpPr>
            <a:xfrm>
              <a:off x="8031469" y="2462504"/>
              <a:ext cx="167080" cy="521432"/>
              <a:chOff x="3122340" y="2821258"/>
              <a:chExt cx="245327" cy="769435"/>
            </a:xfrm>
          </p:grpSpPr>
          <p:sp>
            <p:nvSpPr>
              <p:cNvPr id="108" name="Boog 107"/>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9" name="Ovaal 10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7" name="Groep 26"/>
            <p:cNvGrpSpPr/>
            <p:nvPr/>
          </p:nvGrpSpPr>
          <p:grpSpPr>
            <a:xfrm>
              <a:off x="6943110" y="2381069"/>
              <a:ext cx="167080" cy="521432"/>
              <a:chOff x="3122340" y="2821258"/>
              <a:chExt cx="245327" cy="769435"/>
            </a:xfrm>
          </p:grpSpPr>
          <p:sp>
            <p:nvSpPr>
              <p:cNvPr id="106" name="Boog 105"/>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7" name="Ovaal 10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8" name="Groep 27"/>
            <p:cNvGrpSpPr/>
            <p:nvPr/>
          </p:nvGrpSpPr>
          <p:grpSpPr>
            <a:xfrm>
              <a:off x="7220540" y="2579523"/>
              <a:ext cx="167080" cy="521432"/>
              <a:chOff x="3122340" y="2821258"/>
              <a:chExt cx="245327" cy="769435"/>
            </a:xfrm>
          </p:grpSpPr>
          <p:sp>
            <p:nvSpPr>
              <p:cNvPr id="104" name="Boog 103"/>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5" name="Ovaal 10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9" name="Groep 28"/>
            <p:cNvGrpSpPr/>
            <p:nvPr/>
          </p:nvGrpSpPr>
          <p:grpSpPr>
            <a:xfrm>
              <a:off x="7479087" y="2897091"/>
              <a:ext cx="167080" cy="521432"/>
              <a:chOff x="3122340" y="2821258"/>
              <a:chExt cx="245327" cy="769435"/>
            </a:xfrm>
          </p:grpSpPr>
          <p:sp>
            <p:nvSpPr>
              <p:cNvPr id="102" name="Boog 101"/>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3" name="Ovaal 10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30" name="Groep 29"/>
            <p:cNvGrpSpPr/>
            <p:nvPr/>
          </p:nvGrpSpPr>
          <p:grpSpPr>
            <a:xfrm>
              <a:off x="7811477" y="2731636"/>
              <a:ext cx="167080" cy="521432"/>
              <a:chOff x="3122340" y="2821258"/>
              <a:chExt cx="245327" cy="769435"/>
            </a:xfrm>
          </p:grpSpPr>
          <p:sp>
            <p:nvSpPr>
              <p:cNvPr id="100" name="Boog 99"/>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1" name="Ovaal 100"/>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31" name="Groep 30"/>
            <p:cNvGrpSpPr/>
            <p:nvPr/>
          </p:nvGrpSpPr>
          <p:grpSpPr>
            <a:xfrm>
              <a:off x="6888096" y="2015885"/>
              <a:ext cx="167080" cy="521432"/>
              <a:chOff x="3122340" y="2821258"/>
              <a:chExt cx="245327" cy="769435"/>
            </a:xfrm>
          </p:grpSpPr>
          <p:sp>
            <p:nvSpPr>
              <p:cNvPr id="98" name="Boog 97"/>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99" name="Ovaal 9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32" name="Groep 31"/>
            <p:cNvGrpSpPr/>
            <p:nvPr/>
          </p:nvGrpSpPr>
          <p:grpSpPr>
            <a:xfrm>
              <a:off x="7768004" y="1923434"/>
              <a:ext cx="167080" cy="521432"/>
              <a:chOff x="3122340" y="2821258"/>
              <a:chExt cx="245327" cy="769435"/>
            </a:xfrm>
          </p:grpSpPr>
          <p:sp>
            <p:nvSpPr>
              <p:cNvPr id="96" name="Boog 95"/>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97" name="Ovaal 9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33" name="Groep 32"/>
            <p:cNvGrpSpPr/>
            <p:nvPr/>
          </p:nvGrpSpPr>
          <p:grpSpPr>
            <a:xfrm>
              <a:off x="7773255" y="2303209"/>
              <a:ext cx="167080" cy="521432"/>
              <a:chOff x="3122340" y="2821258"/>
              <a:chExt cx="245327" cy="769435"/>
            </a:xfrm>
          </p:grpSpPr>
          <p:sp>
            <p:nvSpPr>
              <p:cNvPr id="94" name="Boog 93"/>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95" name="Ovaal 9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34" name="Groep 33"/>
            <p:cNvGrpSpPr/>
            <p:nvPr/>
          </p:nvGrpSpPr>
          <p:grpSpPr>
            <a:xfrm>
              <a:off x="5762373" y="2242287"/>
              <a:ext cx="168214" cy="463722"/>
              <a:chOff x="3122340" y="2821258"/>
              <a:chExt cx="245327" cy="769435"/>
            </a:xfrm>
          </p:grpSpPr>
          <p:sp>
            <p:nvSpPr>
              <p:cNvPr id="92" name="Boog 91"/>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3" name="Ovaal 9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5" name="Groep 34"/>
            <p:cNvGrpSpPr/>
            <p:nvPr/>
          </p:nvGrpSpPr>
          <p:grpSpPr>
            <a:xfrm>
              <a:off x="6351937" y="2343881"/>
              <a:ext cx="168214" cy="463722"/>
              <a:chOff x="3122340" y="2821258"/>
              <a:chExt cx="245327" cy="769435"/>
            </a:xfrm>
          </p:grpSpPr>
          <p:sp>
            <p:nvSpPr>
              <p:cNvPr id="90" name="Boog 89"/>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1" name="Ovaal 90"/>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6" name="Groep 35"/>
            <p:cNvGrpSpPr/>
            <p:nvPr/>
          </p:nvGrpSpPr>
          <p:grpSpPr>
            <a:xfrm>
              <a:off x="6294026" y="2768631"/>
              <a:ext cx="168214" cy="463722"/>
              <a:chOff x="3122340" y="2821258"/>
              <a:chExt cx="245327" cy="769435"/>
            </a:xfrm>
          </p:grpSpPr>
          <p:sp>
            <p:nvSpPr>
              <p:cNvPr id="88" name="Boog 87"/>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9" name="Ovaal 8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7" name="Groep 36"/>
            <p:cNvGrpSpPr/>
            <p:nvPr/>
          </p:nvGrpSpPr>
          <p:grpSpPr>
            <a:xfrm>
              <a:off x="6526841" y="2675106"/>
              <a:ext cx="168214" cy="463722"/>
              <a:chOff x="3122340" y="2821258"/>
              <a:chExt cx="245327" cy="769435"/>
            </a:xfrm>
          </p:grpSpPr>
          <p:sp>
            <p:nvSpPr>
              <p:cNvPr id="86" name="Boog 85"/>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7" name="Ovaal 8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8" name="Groep 37"/>
            <p:cNvGrpSpPr/>
            <p:nvPr/>
          </p:nvGrpSpPr>
          <p:grpSpPr>
            <a:xfrm>
              <a:off x="6736114" y="2351962"/>
              <a:ext cx="168214" cy="463722"/>
              <a:chOff x="3122340" y="2821258"/>
              <a:chExt cx="245327" cy="769435"/>
            </a:xfrm>
          </p:grpSpPr>
          <p:sp>
            <p:nvSpPr>
              <p:cNvPr id="84" name="Boog 83"/>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5" name="Ovaal 8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 name="Groep 38"/>
            <p:cNvGrpSpPr/>
            <p:nvPr/>
          </p:nvGrpSpPr>
          <p:grpSpPr>
            <a:xfrm>
              <a:off x="6730355" y="1985532"/>
              <a:ext cx="168214" cy="463722"/>
              <a:chOff x="3122340" y="2821258"/>
              <a:chExt cx="245327" cy="769435"/>
            </a:xfrm>
          </p:grpSpPr>
          <p:sp>
            <p:nvSpPr>
              <p:cNvPr id="82" name="Boog 81"/>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3" name="Ovaal 8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p:cNvGrpSpPr/>
            <p:nvPr/>
          </p:nvGrpSpPr>
          <p:grpSpPr>
            <a:xfrm>
              <a:off x="6497043" y="3643941"/>
              <a:ext cx="173996" cy="542798"/>
              <a:chOff x="3106749" y="2745028"/>
              <a:chExt cx="245327" cy="769434"/>
            </a:xfrm>
          </p:grpSpPr>
          <p:sp>
            <p:nvSpPr>
              <p:cNvPr id="80" name="Boog 79"/>
              <p:cNvSpPr/>
              <p:nvPr/>
            </p:nvSpPr>
            <p:spPr>
              <a:xfrm>
                <a:off x="3106749" y="2867692"/>
                <a:ext cx="245327" cy="646770"/>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1" name="Ovaal 80"/>
              <p:cNvSpPr/>
              <p:nvPr/>
            </p:nvSpPr>
            <p:spPr>
              <a:xfrm>
                <a:off x="3162503" y="274502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1" name="Groep 40"/>
            <p:cNvGrpSpPr/>
            <p:nvPr/>
          </p:nvGrpSpPr>
          <p:grpSpPr>
            <a:xfrm>
              <a:off x="7040457" y="3682927"/>
              <a:ext cx="173996" cy="542798"/>
              <a:chOff x="3122340" y="2821258"/>
              <a:chExt cx="245327" cy="769435"/>
            </a:xfrm>
          </p:grpSpPr>
          <p:sp>
            <p:nvSpPr>
              <p:cNvPr id="78" name="Boog 77"/>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9" name="Ovaal 7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2" name="Groep 41"/>
            <p:cNvGrpSpPr/>
            <p:nvPr/>
          </p:nvGrpSpPr>
          <p:grpSpPr>
            <a:xfrm>
              <a:off x="7232966" y="3475199"/>
              <a:ext cx="173996" cy="542798"/>
              <a:chOff x="3122340" y="2821258"/>
              <a:chExt cx="245327" cy="769435"/>
            </a:xfrm>
          </p:grpSpPr>
          <p:sp>
            <p:nvSpPr>
              <p:cNvPr id="76" name="Boog 75"/>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7" name="Ovaal 7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3" name="Groep 42"/>
            <p:cNvGrpSpPr/>
            <p:nvPr/>
          </p:nvGrpSpPr>
          <p:grpSpPr>
            <a:xfrm>
              <a:off x="6966577" y="3089651"/>
              <a:ext cx="173996" cy="542798"/>
              <a:chOff x="3122340" y="2821258"/>
              <a:chExt cx="245327" cy="769435"/>
            </a:xfrm>
          </p:grpSpPr>
          <p:sp>
            <p:nvSpPr>
              <p:cNvPr id="74" name="Boog 73"/>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5" name="Ovaal 7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4" name="Groep 43"/>
            <p:cNvGrpSpPr/>
            <p:nvPr/>
          </p:nvGrpSpPr>
          <p:grpSpPr>
            <a:xfrm>
              <a:off x="6381014" y="3087161"/>
              <a:ext cx="173996" cy="542798"/>
              <a:chOff x="3122340" y="2821258"/>
              <a:chExt cx="245327" cy="769435"/>
            </a:xfrm>
          </p:grpSpPr>
          <p:sp>
            <p:nvSpPr>
              <p:cNvPr id="72" name="Boog 71"/>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3" name="Ovaal 7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5" name="Groep 44"/>
            <p:cNvGrpSpPr/>
            <p:nvPr/>
          </p:nvGrpSpPr>
          <p:grpSpPr>
            <a:xfrm>
              <a:off x="7254040" y="3101410"/>
              <a:ext cx="173996" cy="542798"/>
              <a:chOff x="3122340" y="2821258"/>
              <a:chExt cx="245327" cy="769435"/>
            </a:xfrm>
          </p:grpSpPr>
          <p:sp>
            <p:nvSpPr>
              <p:cNvPr id="70" name="Boog 69"/>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1" name="Ovaal 70"/>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6" name="Groep 45"/>
            <p:cNvGrpSpPr/>
            <p:nvPr/>
          </p:nvGrpSpPr>
          <p:grpSpPr>
            <a:xfrm>
              <a:off x="7470341" y="3403723"/>
              <a:ext cx="173996" cy="542798"/>
              <a:chOff x="3122340" y="2821258"/>
              <a:chExt cx="245327" cy="769435"/>
            </a:xfrm>
          </p:grpSpPr>
          <p:sp>
            <p:nvSpPr>
              <p:cNvPr id="68" name="Boog 67"/>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9" name="Ovaal 6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7" name="Groep 46"/>
            <p:cNvGrpSpPr/>
            <p:nvPr/>
          </p:nvGrpSpPr>
          <p:grpSpPr>
            <a:xfrm>
              <a:off x="6183824" y="3475944"/>
              <a:ext cx="173996" cy="542798"/>
              <a:chOff x="3122340" y="2821258"/>
              <a:chExt cx="245327" cy="769435"/>
            </a:xfrm>
          </p:grpSpPr>
          <p:sp>
            <p:nvSpPr>
              <p:cNvPr id="66" name="Boog 65"/>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7" name="Ovaal 6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8" name="Groep 47"/>
            <p:cNvGrpSpPr/>
            <p:nvPr/>
          </p:nvGrpSpPr>
          <p:grpSpPr>
            <a:xfrm>
              <a:off x="6806607" y="3570848"/>
              <a:ext cx="173996" cy="542798"/>
              <a:chOff x="3122340" y="2821258"/>
              <a:chExt cx="245327" cy="769435"/>
            </a:xfrm>
          </p:grpSpPr>
          <p:sp>
            <p:nvSpPr>
              <p:cNvPr id="64" name="Boog 63"/>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5" name="Ovaal 64"/>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9" name="Groep 48"/>
            <p:cNvGrpSpPr/>
            <p:nvPr/>
          </p:nvGrpSpPr>
          <p:grpSpPr>
            <a:xfrm>
              <a:off x="6780478" y="2698080"/>
              <a:ext cx="173996" cy="542798"/>
              <a:chOff x="3122340" y="2821258"/>
              <a:chExt cx="245327" cy="769435"/>
            </a:xfrm>
          </p:grpSpPr>
          <p:sp>
            <p:nvSpPr>
              <p:cNvPr id="62" name="Boog 61"/>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3" name="Ovaal 6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0" name="Groep 49"/>
            <p:cNvGrpSpPr/>
            <p:nvPr/>
          </p:nvGrpSpPr>
          <p:grpSpPr>
            <a:xfrm>
              <a:off x="5895989" y="2750045"/>
              <a:ext cx="168214" cy="463722"/>
              <a:chOff x="3122340" y="2821258"/>
              <a:chExt cx="245327" cy="769435"/>
            </a:xfrm>
          </p:grpSpPr>
          <p:sp>
            <p:nvSpPr>
              <p:cNvPr id="60" name="Boog 59"/>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1" name="Ovaal 60"/>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1" name="Groep 50"/>
            <p:cNvGrpSpPr/>
            <p:nvPr/>
          </p:nvGrpSpPr>
          <p:grpSpPr>
            <a:xfrm>
              <a:off x="5617425" y="2575741"/>
              <a:ext cx="168214" cy="463722"/>
              <a:chOff x="3122340" y="2821258"/>
              <a:chExt cx="245327" cy="769435"/>
            </a:xfrm>
          </p:grpSpPr>
          <p:sp>
            <p:nvSpPr>
              <p:cNvPr id="58" name="Boog 57"/>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9" name="Ovaal 58"/>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2" name="Groep 51"/>
            <p:cNvGrpSpPr/>
            <p:nvPr/>
          </p:nvGrpSpPr>
          <p:grpSpPr>
            <a:xfrm>
              <a:off x="6048327" y="2441343"/>
              <a:ext cx="168214" cy="463722"/>
              <a:chOff x="3122340" y="2821258"/>
              <a:chExt cx="245327" cy="769435"/>
            </a:xfrm>
          </p:grpSpPr>
          <p:sp>
            <p:nvSpPr>
              <p:cNvPr id="56" name="Boog 55"/>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7" name="Ovaal 56"/>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28" name="Groep 127"/>
          <p:cNvGrpSpPr/>
          <p:nvPr/>
        </p:nvGrpSpPr>
        <p:grpSpPr>
          <a:xfrm>
            <a:off x="1447165" y="3389389"/>
            <a:ext cx="2541849" cy="1357193"/>
            <a:chOff x="7049797" y="3499793"/>
            <a:chExt cx="5341402" cy="3224508"/>
          </a:xfrm>
        </p:grpSpPr>
        <p:grpSp>
          <p:nvGrpSpPr>
            <p:cNvPr id="129" name="Groep 128"/>
            <p:cNvGrpSpPr/>
            <p:nvPr/>
          </p:nvGrpSpPr>
          <p:grpSpPr>
            <a:xfrm>
              <a:off x="7049797" y="3499793"/>
              <a:ext cx="5341402" cy="3224508"/>
              <a:chOff x="7049797" y="3499793"/>
              <a:chExt cx="5341402" cy="3224508"/>
            </a:xfrm>
          </p:grpSpPr>
          <p:pic>
            <p:nvPicPr>
              <p:cNvPr id="131" name="Afbeelding 130"/>
              <p:cNvPicPr>
                <a:picLocks noChangeAspect="1"/>
              </p:cNvPicPr>
              <p:nvPr/>
            </p:nvPicPr>
            <p:blipFill rotWithShape="1">
              <a:blip r:embed="rId3"/>
              <a:srcRect l="30336" t="20338" r="31249" b="34197"/>
              <a:stretch/>
            </p:blipFill>
            <p:spPr>
              <a:xfrm>
                <a:off x="9116564" y="3573016"/>
                <a:ext cx="2596060" cy="2808312"/>
              </a:xfrm>
              <a:prstGeom prst="rect">
                <a:avLst/>
              </a:prstGeom>
            </p:spPr>
          </p:pic>
          <p:sp>
            <p:nvSpPr>
              <p:cNvPr id="132" name="Rechthoek 131"/>
              <p:cNvSpPr/>
              <p:nvPr/>
            </p:nvSpPr>
            <p:spPr>
              <a:xfrm>
                <a:off x="8356001" y="3499793"/>
                <a:ext cx="1563478" cy="956939"/>
              </a:xfrm>
              <a:prstGeom prst="rect">
                <a:avLst/>
              </a:prstGeom>
              <a:noFill/>
            </p:spPr>
            <p:txBody>
              <a:bodyPr wrap="square" lIns="108000" tIns="108000" rIns="108000" bIns="108000">
                <a:spAutoFit/>
              </a:bodyPr>
              <a:lstStyle/>
              <a:p>
                <a:pPr algn="ctr">
                  <a:lnSpc>
                    <a:spcPct val="150000"/>
                  </a:lnSpc>
                  <a:buClr>
                    <a:srgbClr val="D5257C"/>
                  </a:buClr>
                </a:pPr>
                <a:r>
                  <a:rPr lang="nl-NL" sz="800" b="1" dirty="0">
                    <a:solidFill>
                      <a:srgbClr val="663366"/>
                    </a:solidFill>
                    <a:latin typeface="Arial" panose="020B0604020202020204" pitchFamily="34" charset="0"/>
                    <a:cs typeface="Arial" panose="020B0604020202020204" pitchFamily="34" charset="0"/>
                  </a:rPr>
                  <a:t>Studenten</a:t>
                </a:r>
                <a:endParaRPr lang="nl-NL" sz="800" dirty="0">
                  <a:solidFill>
                    <a:srgbClr val="663366"/>
                  </a:solidFill>
                  <a:latin typeface="Arial" panose="020B0604020202020204" pitchFamily="34" charset="0"/>
                  <a:cs typeface="Arial" panose="020B0604020202020204" pitchFamily="34" charset="0"/>
                </a:endParaRPr>
              </a:p>
            </p:txBody>
          </p:sp>
          <p:sp>
            <p:nvSpPr>
              <p:cNvPr id="133" name="Rechthoek 132"/>
              <p:cNvSpPr/>
              <p:nvPr/>
            </p:nvSpPr>
            <p:spPr>
              <a:xfrm>
                <a:off x="10737645" y="3557028"/>
                <a:ext cx="1653554" cy="956939"/>
              </a:xfrm>
              <a:prstGeom prst="rect">
                <a:avLst/>
              </a:prstGeom>
              <a:noFill/>
            </p:spPr>
            <p:txBody>
              <a:bodyPr wrap="square" lIns="108000" tIns="108000" rIns="108000" bIns="108000">
                <a:spAutoFit/>
              </a:bodyPr>
              <a:lstStyle/>
              <a:p>
                <a:pPr algn="ctr">
                  <a:lnSpc>
                    <a:spcPct val="150000"/>
                  </a:lnSpc>
                  <a:buClr>
                    <a:srgbClr val="D5257C"/>
                  </a:buClr>
                </a:pPr>
                <a:r>
                  <a:rPr lang="nl-NL" sz="800" b="1" dirty="0">
                    <a:solidFill>
                      <a:srgbClr val="D5257C"/>
                    </a:solidFill>
                    <a:latin typeface="Arial" panose="020B0604020202020204" pitchFamily="34" charset="0"/>
                    <a:cs typeface="Arial" panose="020B0604020202020204" pitchFamily="34" charset="0"/>
                  </a:rPr>
                  <a:t>Docenten</a:t>
                </a:r>
                <a:endParaRPr lang="nl-NL" sz="800" dirty="0">
                  <a:latin typeface="Arial" panose="020B0604020202020204" pitchFamily="34" charset="0"/>
                  <a:cs typeface="Arial" panose="020B0604020202020204" pitchFamily="34" charset="0"/>
                </a:endParaRPr>
              </a:p>
            </p:txBody>
          </p:sp>
          <p:sp>
            <p:nvSpPr>
              <p:cNvPr id="134" name="Rechthoek 133"/>
              <p:cNvSpPr/>
              <p:nvPr/>
            </p:nvSpPr>
            <p:spPr>
              <a:xfrm>
                <a:off x="9204597" y="5913608"/>
                <a:ext cx="2470566" cy="810693"/>
              </a:xfrm>
              <a:prstGeom prst="rect">
                <a:avLst/>
              </a:prstGeom>
              <a:noFill/>
            </p:spPr>
            <p:txBody>
              <a:bodyPr wrap="square" lIns="108000" tIns="108000" rIns="108000" bIns="108000">
                <a:spAutoFit/>
              </a:bodyPr>
              <a:lstStyle/>
              <a:p>
                <a:pPr algn="ctr">
                  <a:buClr>
                    <a:srgbClr val="D5257C"/>
                  </a:buClr>
                </a:pPr>
                <a:r>
                  <a:rPr lang="nl-NL" sz="800" b="1" dirty="0">
                    <a:solidFill>
                      <a:srgbClr val="0391DE"/>
                    </a:solidFill>
                    <a:latin typeface="Arial" panose="020B0604020202020204" pitchFamily="34" charset="0"/>
                    <a:cs typeface="Arial" panose="020B0604020202020204" pitchFamily="34" charset="0"/>
                  </a:rPr>
                  <a:t>Werkveldpartners</a:t>
                </a:r>
                <a:endParaRPr lang="nl-NL" sz="800" dirty="0">
                  <a:solidFill>
                    <a:srgbClr val="0391DE"/>
                  </a:solidFill>
                  <a:latin typeface="Arial" panose="020B0604020202020204" pitchFamily="34" charset="0"/>
                  <a:cs typeface="Arial" panose="020B0604020202020204" pitchFamily="34" charset="0"/>
                </a:endParaRPr>
              </a:p>
            </p:txBody>
          </p:sp>
          <p:cxnSp>
            <p:nvCxnSpPr>
              <p:cNvPr id="135" name="Rechte verbindingslijn 134"/>
              <p:cNvCxnSpPr/>
              <p:nvPr/>
            </p:nvCxnSpPr>
            <p:spPr>
              <a:xfrm flipV="1">
                <a:off x="10111135" y="4703873"/>
                <a:ext cx="89321" cy="2109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p:cNvCxnSpPr/>
              <p:nvPr/>
            </p:nvCxnSpPr>
            <p:spPr>
              <a:xfrm flipV="1">
                <a:off x="10197631" y="4703873"/>
                <a:ext cx="110417" cy="329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p:cNvCxnSpPr/>
              <p:nvPr/>
            </p:nvCxnSpPr>
            <p:spPr>
              <a:xfrm flipV="1">
                <a:off x="10264890" y="4734057"/>
                <a:ext cx="149704" cy="434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p:cNvCxnSpPr/>
              <p:nvPr/>
            </p:nvCxnSpPr>
            <p:spPr>
              <a:xfrm flipV="1">
                <a:off x="10337289" y="4734057"/>
                <a:ext cx="184897" cy="5472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p:cNvCxnSpPr/>
              <p:nvPr/>
            </p:nvCxnSpPr>
            <p:spPr>
              <a:xfrm flipV="1">
                <a:off x="10394544" y="4734057"/>
                <a:ext cx="227828" cy="6577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Rechte verbindingslijn 139"/>
              <p:cNvCxnSpPr/>
              <p:nvPr/>
            </p:nvCxnSpPr>
            <p:spPr>
              <a:xfrm flipV="1">
                <a:off x="10548679" y="4750889"/>
                <a:ext cx="167595" cy="4925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1" name="Rechthoek 140"/>
              <p:cNvSpPr/>
              <p:nvPr/>
            </p:nvSpPr>
            <p:spPr>
              <a:xfrm>
                <a:off x="7049797" y="5243455"/>
                <a:ext cx="1923534" cy="810693"/>
              </a:xfrm>
              <a:prstGeom prst="rect">
                <a:avLst/>
              </a:prstGeom>
              <a:noFill/>
            </p:spPr>
            <p:txBody>
              <a:bodyPr wrap="square" lIns="108000" tIns="108000" rIns="108000" bIns="108000">
                <a:spAutoFit/>
              </a:bodyPr>
              <a:lstStyle/>
              <a:p>
                <a:pPr algn="ctr">
                  <a:buClr>
                    <a:srgbClr val="D5257C"/>
                  </a:buClr>
                </a:pPr>
                <a:r>
                  <a:rPr lang="nl-NL" sz="800" b="1" dirty="0" err="1">
                    <a:solidFill>
                      <a:schemeClr val="bg1">
                        <a:lumMod val="50000"/>
                      </a:schemeClr>
                    </a:solidFill>
                    <a:latin typeface="Arial" panose="020B0604020202020204" pitchFamily="34" charset="0"/>
                    <a:cs typeface="Arial" panose="020B0604020202020204" pitchFamily="34" charset="0"/>
                  </a:rPr>
                  <a:t>Hybridisering</a:t>
                </a:r>
                <a:endParaRPr lang="nl-NL" sz="800" dirty="0">
                  <a:solidFill>
                    <a:schemeClr val="bg1">
                      <a:lumMod val="50000"/>
                    </a:schemeClr>
                  </a:solidFill>
                  <a:latin typeface="Arial" panose="020B0604020202020204" pitchFamily="34" charset="0"/>
                  <a:cs typeface="Arial" panose="020B0604020202020204" pitchFamily="34" charset="0"/>
                </a:endParaRPr>
              </a:p>
            </p:txBody>
          </p:sp>
          <p:cxnSp>
            <p:nvCxnSpPr>
              <p:cNvPr id="142" name="Rechte verbindingslijn met pijl 141"/>
              <p:cNvCxnSpPr/>
              <p:nvPr/>
            </p:nvCxnSpPr>
            <p:spPr>
              <a:xfrm flipV="1">
                <a:off x="8899465" y="4977173"/>
                <a:ext cx="1475061" cy="47137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0" name="Gelijkbenige driehoek 129"/>
            <p:cNvSpPr/>
            <p:nvPr/>
          </p:nvSpPr>
          <p:spPr>
            <a:xfrm rot="4303599">
              <a:off x="10280569" y="4900149"/>
              <a:ext cx="180348" cy="17502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pic>
        <p:nvPicPr>
          <p:cNvPr id="1026" name="Picture 2" descr="Vergrootglas | Gratis Iconen"/>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28820" y="3468927"/>
            <a:ext cx="373801" cy="379253"/>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Rechte verbindingslijn 53"/>
          <p:cNvCxnSpPr/>
          <p:nvPr/>
        </p:nvCxnSpPr>
        <p:spPr>
          <a:xfrm flipV="1">
            <a:off x="3982047" y="2481421"/>
            <a:ext cx="922063" cy="891586"/>
          </a:xfrm>
          <a:prstGeom prst="line">
            <a:avLst/>
          </a:prstGeom>
          <a:ln>
            <a:solidFill>
              <a:srgbClr val="9F9F9F"/>
            </a:solidFill>
          </a:ln>
        </p:spPr>
        <p:style>
          <a:lnRef idx="1">
            <a:schemeClr val="accent1"/>
          </a:lnRef>
          <a:fillRef idx="0">
            <a:schemeClr val="accent1"/>
          </a:fillRef>
          <a:effectRef idx="0">
            <a:schemeClr val="accent1"/>
          </a:effectRef>
          <a:fontRef idx="minor">
            <a:schemeClr val="tx1"/>
          </a:fontRef>
        </p:style>
      </p:cxnSp>
      <p:sp>
        <p:nvSpPr>
          <p:cNvPr id="146" name="Titel 1"/>
          <p:cNvSpPr>
            <a:spLocks noGrp="1"/>
          </p:cNvSpPr>
          <p:nvPr>
            <p:ph type="title"/>
          </p:nvPr>
        </p:nvSpPr>
        <p:spPr>
          <a:xfrm>
            <a:off x="607492" y="318702"/>
            <a:ext cx="7751762" cy="857250"/>
          </a:xfrm>
        </p:spPr>
        <p:txBody>
          <a:bodyPr>
            <a:normAutofit/>
          </a:bodyPr>
          <a:lstStyle/>
          <a:p>
            <a:r>
              <a:rPr lang="nl-NL" dirty="0">
                <a:solidFill>
                  <a:srgbClr val="663366"/>
                </a:solidFill>
                <a:latin typeface="Arial"/>
                <a:cs typeface="Arial"/>
              </a:rPr>
              <a:t>Hybride leren in het InnovationLab</a:t>
            </a:r>
            <a:endParaRPr lang="nl-NL" dirty="0">
              <a:latin typeface="Arial"/>
              <a:cs typeface="Arial"/>
            </a:endParaRPr>
          </a:p>
        </p:txBody>
      </p:sp>
    </p:spTree>
    <p:extLst>
      <p:ext uri="{BB962C8B-B14F-4D97-AF65-F5344CB8AC3E}">
        <p14:creationId xmlns:p14="http://schemas.microsoft.com/office/powerpoint/2010/main" val="420946594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8</a:t>
            </a:fld>
            <a:endParaRPr lang="nl-NL">
              <a:solidFill>
                <a:prstClr val="black">
                  <a:tint val="75000"/>
                </a:prstClr>
              </a:solidFill>
              <a:latin typeface="Calibri" panose="020F0502020204030204"/>
            </a:endParaRPr>
          </a:p>
        </p:txBody>
      </p:sp>
      <p:grpSp>
        <p:nvGrpSpPr>
          <p:cNvPr id="6" name="Groep 5"/>
          <p:cNvGrpSpPr/>
          <p:nvPr/>
        </p:nvGrpSpPr>
        <p:grpSpPr>
          <a:xfrm>
            <a:off x="5786887" y="1689307"/>
            <a:ext cx="2606196" cy="2350470"/>
            <a:chOff x="5356370" y="1451995"/>
            <a:chExt cx="3057586" cy="2943283"/>
          </a:xfrm>
        </p:grpSpPr>
        <p:sp>
          <p:nvSpPr>
            <p:cNvPr id="7" name="Ovaal 6"/>
            <p:cNvSpPr/>
            <p:nvPr/>
          </p:nvSpPr>
          <p:spPr>
            <a:xfrm>
              <a:off x="6677441" y="1468619"/>
              <a:ext cx="1736515" cy="1828545"/>
            </a:xfrm>
            <a:prstGeom prst="ellipse">
              <a:avLst/>
            </a:prstGeom>
            <a:solidFill>
              <a:srgbClr val="D5257C">
                <a:alpha val="10000"/>
              </a:srgbClr>
            </a:solidFill>
            <a:ln>
              <a:solidFill>
                <a:srgbClr val="D5257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p:cNvSpPr/>
            <p:nvPr/>
          </p:nvSpPr>
          <p:spPr>
            <a:xfrm>
              <a:off x="6003770" y="2566733"/>
              <a:ext cx="1736515" cy="1828545"/>
            </a:xfrm>
            <a:prstGeom prst="ellipse">
              <a:avLst/>
            </a:prstGeom>
            <a:solidFill>
              <a:srgbClr val="0391DE">
                <a:alpha val="10000"/>
              </a:srgbClr>
            </a:solidFill>
            <a:ln>
              <a:solidFill>
                <a:srgbClr val="0391D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7127456" y="1481227"/>
              <a:ext cx="941985" cy="500115"/>
            </a:xfrm>
            <a:prstGeom prst="rect">
              <a:avLst/>
            </a:prstGeom>
            <a:noFill/>
          </p:spPr>
          <p:txBody>
            <a:bodyPr wrap="square" lIns="108000" tIns="108000" rIns="108000" bIns="108000">
              <a:spAutoFit/>
            </a:bodyPr>
            <a:lstStyle/>
            <a:p>
              <a:pPr algn="ctr">
                <a:lnSpc>
                  <a:spcPct val="150000"/>
                </a:lnSpc>
                <a:buClr>
                  <a:srgbClr val="D5257C"/>
                </a:buClr>
              </a:pPr>
              <a:r>
                <a:rPr lang="nl-NL" sz="1000" b="1" dirty="0">
                  <a:solidFill>
                    <a:srgbClr val="D5257C"/>
                  </a:solidFill>
                  <a:latin typeface="Arial" panose="020B0604020202020204" pitchFamily="34" charset="0"/>
                  <a:cs typeface="Arial" panose="020B0604020202020204" pitchFamily="34" charset="0"/>
                </a:rPr>
                <a:t>Docenten</a:t>
              </a:r>
              <a:endParaRPr lang="nl-NL" sz="1000" dirty="0">
                <a:latin typeface="Arial" panose="020B0604020202020204" pitchFamily="34" charset="0"/>
                <a:cs typeface="Arial" panose="020B0604020202020204" pitchFamily="34" charset="0"/>
              </a:endParaRPr>
            </a:p>
          </p:txBody>
        </p:sp>
        <p:sp>
          <p:nvSpPr>
            <p:cNvPr id="10" name="Ovaal 9"/>
            <p:cNvSpPr/>
            <p:nvPr/>
          </p:nvSpPr>
          <p:spPr>
            <a:xfrm>
              <a:off x="5356370" y="1451995"/>
              <a:ext cx="1736515" cy="1828545"/>
            </a:xfrm>
            <a:prstGeom prst="ellipse">
              <a:avLst/>
            </a:prstGeom>
            <a:solidFill>
              <a:srgbClr val="663366">
                <a:alpha val="10000"/>
              </a:srgbClr>
            </a:solidFill>
            <a:ln>
              <a:solidFill>
                <a:srgbClr val="66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p:cNvGrpSpPr/>
            <p:nvPr/>
          </p:nvGrpSpPr>
          <p:grpSpPr>
            <a:xfrm>
              <a:off x="5881084" y="1878819"/>
              <a:ext cx="168214" cy="463722"/>
              <a:chOff x="3122340" y="2821258"/>
              <a:chExt cx="245327" cy="769435"/>
            </a:xfrm>
          </p:grpSpPr>
          <p:sp>
            <p:nvSpPr>
              <p:cNvPr id="121" name="Boog 120"/>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2" name="Ovaal 121"/>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p:cNvGrpSpPr/>
            <p:nvPr/>
          </p:nvGrpSpPr>
          <p:grpSpPr>
            <a:xfrm>
              <a:off x="5542640" y="1950021"/>
              <a:ext cx="168214" cy="463722"/>
              <a:chOff x="3122340" y="2821258"/>
              <a:chExt cx="245327" cy="769435"/>
            </a:xfrm>
          </p:grpSpPr>
          <p:sp>
            <p:nvSpPr>
              <p:cNvPr id="119" name="Boog 118"/>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0" name="Ovaal 11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 name="Groep 12"/>
            <p:cNvGrpSpPr/>
            <p:nvPr/>
          </p:nvGrpSpPr>
          <p:grpSpPr>
            <a:xfrm>
              <a:off x="6106923" y="2085853"/>
              <a:ext cx="168214" cy="463722"/>
              <a:chOff x="3122340" y="2821258"/>
              <a:chExt cx="245327" cy="769435"/>
            </a:xfrm>
          </p:grpSpPr>
          <p:sp>
            <p:nvSpPr>
              <p:cNvPr id="117" name="Boog 116"/>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8" name="Ovaal 117"/>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ep 13"/>
            <p:cNvGrpSpPr/>
            <p:nvPr/>
          </p:nvGrpSpPr>
          <p:grpSpPr>
            <a:xfrm>
              <a:off x="6351531" y="1881757"/>
              <a:ext cx="168214" cy="463722"/>
              <a:chOff x="3122340" y="2821258"/>
              <a:chExt cx="245327" cy="769435"/>
            </a:xfrm>
          </p:grpSpPr>
          <p:sp>
            <p:nvSpPr>
              <p:cNvPr id="115" name="Boog 114"/>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6" name="Ovaal 115"/>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 14"/>
            <p:cNvGrpSpPr/>
            <p:nvPr/>
          </p:nvGrpSpPr>
          <p:grpSpPr>
            <a:xfrm>
              <a:off x="7202881" y="1871193"/>
              <a:ext cx="167080" cy="521432"/>
              <a:chOff x="3122340" y="2821258"/>
              <a:chExt cx="245327" cy="769435"/>
            </a:xfrm>
          </p:grpSpPr>
          <p:sp>
            <p:nvSpPr>
              <p:cNvPr id="113" name="Boog 112"/>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14" name="Ovaal 113"/>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16" name="Groep 15"/>
            <p:cNvGrpSpPr/>
            <p:nvPr/>
          </p:nvGrpSpPr>
          <p:grpSpPr>
            <a:xfrm>
              <a:off x="6654585" y="3240169"/>
              <a:ext cx="173996" cy="542798"/>
              <a:chOff x="3122340" y="2821258"/>
              <a:chExt cx="245327" cy="769435"/>
            </a:xfrm>
          </p:grpSpPr>
          <p:sp>
            <p:nvSpPr>
              <p:cNvPr id="111" name="Boog 110"/>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2" name="Ovaal 111"/>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7" name="Rechthoek 16"/>
            <p:cNvSpPr/>
            <p:nvPr/>
          </p:nvSpPr>
          <p:spPr>
            <a:xfrm>
              <a:off x="5617426" y="1476212"/>
              <a:ext cx="1053198" cy="534058"/>
            </a:xfrm>
            <a:prstGeom prst="rect">
              <a:avLst/>
            </a:prstGeom>
            <a:noFill/>
          </p:spPr>
          <p:txBody>
            <a:bodyPr wrap="square" lIns="108000" tIns="108000" rIns="108000" bIns="108000">
              <a:spAutoFit/>
            </a:bodyPr>
            <a:lstStyle/>
            <a:p>
              <a:pPr algn="ctr">
                <a:lnSpc>
                  <a:spcPct val="150000"/>
                </a:lnSpc>
                <a:buClr>
                  <a:srgbClr val="D5257C"/>
                </a:buClr>
              </a:pPr>
              <a:r>
                <a:rPr lang="nl-NL" sz="1000" b="1" dirty="0">
                  <a:solidFill>
                    <a:srgbClr val="663366"/>
                  </a:solidFill>
                  <a:latin typeface="Arial" panose="020B0604020202020204" pitchFamily="34" charset="0"/>
                  <a:cs typeface="Arial" panose="020B0604020202020204" pitchFamily="34" charset="0"/>
                </a:rPr>
                <a:t>Studenten</a:t>
              </a:r>
              <a:endParaRPr lang="nl-NL" sz="1000" dirty="0">
                <a:solidFill>
                  <a:srgbClr val="663366"/>
                </a:solidFill>
                <a:latin typeface="Arial" panose="020B0604020202020204" pitchFamily="34" charset="0"/>
                <a:cs typeface="Arial" panose="020B0604020202020204" pitchFamily="34" charset="0"/>
              </a:endParaRPr>
            </a:p>
          </p:txBody>
        </p:sp>
        <p:sp>
          <p:nvSpPr>
            <p:cNvPr id="18" name="Rechthoek 17"/>
            <p:cNvSpPr/>
            <p:nvPr/>
          </p:nvSpPr>
          <p:spPr>
            <a:xfrm>
              <a:off x="6086556" y="3888289"/>
              <a:ext cx="1542069" cy="442526"/>
            </a:xfrm>
            <a:prstGeom prst="rect">
              <a:avLst/>
            </a:prstGeom>
            <a:noFill/>
          </p:spPr>
          <p:txBody>
            <a:bodyPr wrap="square" lIns="108000" tIns="108000" rIns="108000" bIns="108000">
              <a:spAutoFit/>
            </a:bodyPr>
            <a:lstStyle/>
            <a:p>
              <a:pPr algn="ctr">
                <a:buClr>
                  <a:srgbClr val="D5257C"/>
                </a:buClr>
              </a:pPr>
              <a:r>
                <a:rPr lang="nl-NL" sz="1000" b="1" dirty="0">
                  <a:solidFill>
                    <a:srgbClr val="0391DE"/>
                  </a:solidFill>
                  <a:latin typeface="Arial" panose="020B0604020202020204" pitchFamily="34" charset="0"/>
                  <a:cs typeface="Arial" panose="020B0604020202020204" pitchFamily="34" charset="0"/>
                </a:rPr>
                <a:t>Werkveldpartners</a:t>
              </a:r>
              <a:endParaRPr lang="nl-NL" sz="1000" dirty="0">
                <a:solidFill>
                  <a:srgbClr val="0391DE"/>
                </a:solidFill>
                <a:latin typeface="Arial" panose="020B0604020202020204" pitchFamily="34" charset="0"/>
                <a:cs typeface="Arial" panose="020B0604020202020204" pitchFamily="34" charset="0"/>
              </a:endParaRPr>
            </a:p>
          </p:txBody>
        </p:sp>
        <p:grpSp>
          <p:nvGrpSpPr>
            <p:cNvPr id="19" name="Groep 18"/>
            <p:cNvGrpSpPr/>
            <p:nvPr/>
          </p:nvGrpSpPr>
          <p:grpSpPr>
            <a:xfrm>
              <a:off x="7229227" y="2215036"/>
              <a:ext cx="167080" cy="521432"/>
              <a:chOff x="3122340" y="2821258"/>
              <a:chExt cx="245327" cy="769435"/>
            </a:xfrm>
          </p:grpSpPr>
          <p:sp>
            <p:nvSpPr>
              <p:cNvPr id="109" name="Boog 108"/>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10" name="Ovaal 10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0" name="Groep 19"/>
            <p:cNvGrpSpPr/>
            <p:nvPr/>
          </p:nvGrpSpPr>
          <p:grpSpPr>
            <a:xfrm>
              <a:off x="7468763" y="1887053"/>
              <a:ext cx="167080" cy="521432"/>
              <a:chOff x="3122340" y="2821258"/>
              <a:chExt cx="245327" cy="769435"/>
            </a:xfrm>
          </p:grpSpPr>
          <p:sp>
            <p:nvSpPr>
              <p:cNvPr id="107" name="Boog 106"/>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8" name="Ovaal 107"/>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1" name="Groep 20"/>
            <p:cNvGrpSpPr/>
            <p:nvPr/>
          </p:nvGrpSpPr>
          <p:grpSpPr>
            <a:xfrm>
              <a:off x="7463541" y="2312486"/>
              <a:ext cx="167080" cy="521432"/>
              <a:chOff x="3122340" y="2821258"/>
              <a:chExt cx="245327" cy="769435"/>
            </a:xfrm>
          </p:grpSpPr>
          <p:sp>
            <p:nvSpPr>
              <p:cNvPr id="105" name="Boog 104"/>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6" name="Ovaal 105"/>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2" name="Groep 21"/>
            <p:cNvGrpSpPr/>
            <p:nvPr/>
          </p:nvGrpSpPr>
          <p:grpSpPr>
            <a:xfrm>
              <a:off x="8031469" y="2462504"/>
              <a:ext cx="167080" cy="521432"/>
              <a:chOff x="3122340" y="2821258"/>
              <a:chExt cx="245327" cy="769435"/>
            </a:xfrm>
          </p:grpSpPr>
          <p:sp>
            <p:nvSpPr>
              <p:cNvPr id="103" name="Boog 102"/>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4" name="Ovaal 103"/>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3" name="Groep 22"/>
            <p:cNvGrpSpPr/>
            <p:nvPr/>
          </p:nvGrpSpPr>
          <p:grpSpPr>
            <a:xfrm>
              <a:off x="6943110" y="2381069"/>
              <a:ext cx="167080" cy="521432"/>
              <a:chOff x="3122340" y="2821258"/>
              <a:chExt cx="245327" cy="769435"/>
            </a:xfrm>
          </p:grpSpPr>
          <p:sp>
            <p:nvSpPr>
              <p:cNvPr id="101" name="Boog 100"/>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2" name="Ovaal 101"/>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4" name="Groep 23"/>
            <p:cNvGrpSpPr/>
            <p:nvPr/>
          </p:nvGrpSpPr>
          <p:grpSpPr>
            <a:xfrm>
              <a:off x="7220540" y="2579523"/>
              <a:ext cx="167080" cy="521432"/>
              <a:chOff x="3122340" y="2821258"/>
              <a:chExt cx="245327" cy="769435"/>
            </a:xfrm>
          </p:grpSpPr>
          <p:sp>
            <p:nvSpPr>
              <p:cNvPr id="99" name="Boog 98"/>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00" name="Ovaal 9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5" name="Groep 24"/>
            <p:cNvGrpSpPr/>
            <p:nvPr/>
          </p:nvGrpSpPr>
          <p:grpSpPr>
            <a:xfrm>
              <a:off x="7479087" y="2897091"/>
              <a:ext cx="167080" cy="521432"/>
              <a:chOff x="3122340" y="2821258"/>
              <a:chExt cx="245327" cy="769435"/>
            </a:xfrm>
          </p:grpSpPr>
          <p:sp>
            <p:nvSpPr>
              <p:cNvPr id="97" name="Boog 96"/>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98" name="Ovaal 97"/>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6" name="Groep 25"/>
            <p:cNvGrpSpPr/>
            <p:nvPr/>
          </p:nvGrpSpPr>
          <p:grpSpPr>
            <a:xfrm>
              <a:off x="7811477" y="2731636"/>
              <a:ext cx="167080" cy="521432"/>
              <a:chOff x="3122340" y="2821258"/>
              <a:chExt cx="245327" cy="769435"/>
            </a:xfrm>
          </p:grpSpPr>
          <p:sp>
            <p:nvSpPr>
              <p:cNvPr id="95" name="Boog 94"/>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96" name="Ovaal 95"/>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7" name="Groep 26"/>
            <p:cNvGrpSpPr/>
            <p:nvPr/>
          </p:nvGrpSpPr>
          <p:grpSpPr>
            <a:xfrm>
              <a:off x="6888096" y="2015885"/>
              <a:ext cx="167080" cy="521432"/>
              <a:chOff x="3122340" y="2821258"/>
              <a:chExt cx="245327" cy="769435"/>
            </a:xfrm>
          </p:grpSpPr>
          <p:sp>
            <p:nvSpPr>
              <p:cNvPr id="93" name="Boog 92"/>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94" name="Ovaal 93"/>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8" name="Groep 27"/>
            <p:cNvGrpSpPr/>
            <p:nvPr/>
          </p:nvGrpSpPr>
          <p:grpSpPr>
            <a:xfrm>
              <a:off x="7768004" y="1923434"/>
              <a:ext cx="167080" cy="521432"/>
              <a:chOff x="3122340" y="2821258"/>
              <a:chExt cx="245327" cy="769435"/>
            </a:xfrm>
          </p:grpSpPr>
          <p:sp>
            <p:nvSpPr>
              <p:cNvPr id="91" name="Boog 90"/>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92" name="Ovaal 91"/>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29" name="Groep 28"/>
            <p:cNvGrpSpPr/>
            <p:nvPr/>
          </p:nvGrpSpPr>
          <p:grpSpPr>
            <a:xfrm>
              <a:off x="7773255" y="2303209"/>
              <a:ext cx="167080" cy="521432"/>
              <a:chOff x="3122340" y="2821258"/>
              <a:chExt cx="245327" cy="769435"/>
            </a:xfrm>
          </p:grpSpPr>
          <p:sp>
            <p:nvSpPr>
              <p:cNvPr id="89" name="Boog 88"/>
              <p:cNvSpPr/>
              <p:nvPr/>
            </p:nvSpPr>
            <p:spPr>
              <a:xfrm>
                <a:off x="3122340" y="2943922"/>
                <a:ext cx="245327" cy="646771"/>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90" name="Ovaal 8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grpSp>
          <p:nvGrpSpPr>
            <p:cNvPr id="30" name="Groep 29"/>
            <p:cNvGrpSpPr/>
            <p:nvPr/>
          </p:nvGrpSpPr>
          <p:grpSpPr>
            <a:xfrm>
              <a:off x="5762373" y="2242287"/>
              <a:ext cx="168214" cy="463722"/>
              <a:chOff x="3122340" y="2821258"/>
              <a:chExt cx="245327" cy="769435"/>
            </a:xfrm>
          </p:grpSpPr>
          <p:sp>
            <p:nvSpPr>
              <p:cNvPr id="87" name="Boog 86"/>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8" name="Ovaal 87"/>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1" name="Groep 30"/>
            <p:cNvGrpSpPr/>
            <p:nvPr/>
          </p:nvGrpSpPr>
          <p:grpSpPr>
            <a:xfrm>
              <a:off x="6351937" y="2343881"/>
              <a:ext cx="168214" cy="463722"/>
              <a:chOff x="3122340" y="2821258"/>
              <a:chExt cx="245327" cy="769435"/>
            </a:xfrm>
          </p:grpSpPr>
          <p:sp>
            <p:nvSpPr>
              <p:cNvPr id="85" name="Boog 84"/>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6" name="Ovaal 85"/>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2" name="Groep 31"/>
            <p:cNvGrpSpPr/>
            <p:nvPr/>
          </p:nvGrpSpPr>
          <p:grpSpPr>
            <a:xfrm>
              <a:off x="6294026" y="2768631"/>
              <a:ext cx="168214" cy="463722"/>
              <a:chOff x="3122340" y="2821258"/>
              <a:chExt cx="245327" cy="769435"/>
            </a:xfrm>
          </p:grpSpPr>
          <p:sp>
            <p:nvSpPr>
              <p:cNvPr id="83" name="Boog 82"/>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4" name="Ovaal 83"/>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3" name="Groep 32"/>
            <p:cNvGrpSpPr/>
            <p:nvPr/>
          </p:nvGrpSpPr>
          <p:grpSpPr>
            <a:xfrm>
              <a:off x="6526841" y="2675106"/>
              <a:ext cx="168214" cy="463722"/>
              <a:chOff x="3122340" y="2821258"/>
              <a:chExt cx="245327" cy="769435"/>
            </a:xfrm>
          </p:grpSpPr>
          <p:sp>
            <p:nvSpPr>
              <p:cNvPr id="81" name="Boog 80"/>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2" name="Ovaal 81"/>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4" name="Groep 33"/>
            <p:cNvGrpSpPr/>
            <p:nvPr/>
          </p:nvGrpSpPr>
          <p:grpSpPr>
            <a:xfrm>
              <a:off x="6736114" y="2351962"/>
              <a:ext cx="168214" cy="463722"/>
              <a:chOff x="3122340" y="2821258"/>
              <a:chExt cx="245327" cy="769435"/>
            </a:xfrm>
          </p:grpSpPr>
          <p:sp>
            <p:nvSpPr>
              <p:cNvPr id="79" name="Boog 78"/>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0" name="Ovaal 7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5" name="Groep 34"/>
            <p:cNvGrpSpPr/>
            <p:nvPr/>
          </p:nvGrpSpPr>
          <p:grpSpPr>
            <a:xfrm>
              <a:off x="6730355" y="1985532"/>
              <a:ext cx="168214" cy="463722"/>
              <a:chOff x="3122340" y="2821258"/>
              <a:chExt cx="245327" cy="769435"/>
            </a:xfrm>
          </p:grpSpPr>
          <p:sp>
            <p:nvSpPr>
              <p:cNvPr id="77" name="Boog 76"/>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8" name="Ovaal 77"/>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6" name="Groep 35"/>
            <p:cNvGrpSpPr/>
            <p:nvPr/>
          </p:nvGrpSpPr>
          <p:grpSpPr>
            <a:xfrm>
              <a:off x="6497043" y="3643941"/>
              <a:ext cx="173996" cy="542798"/>
              <a:chOff x="3106749" y="2745028"/>
              <a:chExt cx="245327" cy="769434"/>
            </a:xfrm>
          </p:grpSpPr>
          <p:sp>
            <p:nvSpPr>
              <p:cNvPr id="75" name="Boog 74"/>
              <p:cNvSpPr/>
              <p:nvPr/>
            </p:nvSpPr>
            <p:spPr>
              <a:xfrm>
                <a:off x="3106749" y="2867692"/>
                <a:ext cx="245327" cy="646770"/>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6" name="Ovaal 75"/>
              <p:cNvSpPr/>
              <p:nvPr/>
            </p:nvSpPr>
            <p:spPr>
              <a:xfrm>
                <a:off x="3162503" y="274502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7" name="Groep 36"/>
            <p:cNvGrpSpPr/>
            <p:nvPr/>
          </p:nvGrpSpPr>
          <p:grpSpPr>
            <a:xfrm>
              <a:off x="7040457" y="3682927"/>
              <a:ext cx="173996" cy="542798"/>
              <a:chOff x="3122340" y="2821258"/>
              <a:chExt cx="245327" cy="769435"/>
            </a:xfrm>
          </p:grpSpPr>
          <p:sp>
            <p:nvSpPr>
              <p:cNvPr id="73" name="Boog 72"/>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4" name="Ovaal 73"/>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8" name="Groep 37"/>
            <p:cNvGrpSpPr/>
            <p:nvPr/>
          </p:nvGrpSpPr>
          <p:grpSpPr>
            <a:xfrm>
              <a:off x="7232966" y="3475199"/>
              <a:ext cx="173996" cy="542798"/>
              <a:chOff x="3122340" y="2821258"/>
              <a:chExt cx="245327" cy="769435"/>
            </a:xfrm>
          </p:grpSpPr>
          <p:sp>
            <p:nvSpPr>
              <p:cNvPr id="71" name="Boog 70"/>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2" name="Ovaal 71"/>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 name="Groep 38"/>
            <p:cNvGrpSpPr/>
            <p:nvPr/>
          </p:nvGrpSpPr>
          <p:grpSpPr>
            <a:xfrm>
              <a:off x="6966577" y="3089651"/>
              <a:ext cx="173996" cy="542798"/>
              <a:chOff x="3122340" y="2821258"/>
              <a:chExt cx="245327" cy="769435"/>
            </a:xfrm>
          </p:grpSpPr>
          <p:sp>
            <p:nvSpPr>
              <p:cNvPr id="69" name="Boog 68"/>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0" name="Ovaal 6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p:cNvGrpSpPr/>
            <p:nvPr/>
          </p:nvGrpSpPr>
          <p:grpSpPr>
            <a:xfrm>
              <a:off x="6381014" y="3087161"/>
              <a:ext cx="173996" cy="542798"/>
              <a:chOff x="3122340" y="2821258"/>
              <a:chExt cx="245327" cy="769435"/>
            </a:xfrm>
          </p:grpSpPr>
          <p:sp>
            <p:nvSpPr>
              <p:cNvPr id="67" name="Boog 66"/>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8" name="Ovaal 67"/>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1" name="Groep 40"/>
            <p:cNvGrpSpPr/>
            <p:nvPr/>
          </p:nvGrpSpPr>
          <p:grpSpPr>
            <a:xfrm>
              <a:off x="7254040" y="3101410"/>
              <a:ext cx="173996" cy="542798"/>
              <a:chOff x="3122340" y="2821258"/>
              <a:chExt cx="245327" cy="769435"/>
            </a:xfrm>
          </p:grpSpPr>
          <p:sp>
            <p:nvSpPr>
              <p:cNvPr id="65" name="Boog 64"/>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6" name="Ovaal 65"/>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2" name="Groep 41"/>
            <p:cNvGrpSpPr/>
            <p:nvPr/>
          </p:nvGrpSpPr>
          <p:grpSpPr>
            <a:xfrm>
              <a:off x="7470341" y="3403723"/>
              <a:ext cx="173996" cy="542798"/>
              <a:chOff x="3122340" y="2821258"/>
              <a:chExt cx="245327" cy="769435"/>
            </a:xfrm>
          </p:grpSpPr>
          <p:sp>
            <p:nvSpPr>
              <p:cNvPr id="63" name="Boog 62"/>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4" name="Ovaal 63"/>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3" name="Groep 42"/>
            <p:cNvGrpSpPr/>
            <p:nvPr/>
          </p:nvGrpSpPr>
          <p:grpSpPr>
            <a:xfrm>
              <a:off x="6183824" y="3475944"/>
              <a:ext cx="173996" cy="542798"/>
              <a:chOff x="3122340" y="2821258"/>
              <a:chExt cx="245327" cy="769435"/>
            </a:xfrm>
          </p:grpSpPr>
          <p:sp>
            <p:nvSpPr>
              <p:cNvPr id="61" name="Boog 60"/>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2" name="Ovaal 61"/>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4" name="Groep 43"/>
            <p:cNvGrpSpPr/>
            <p:nvPr/>
          </p:nvGrpSpPr>
          <p:grpSpPr>
            <a:xfrm>
              <a:off x="6806607" y="3570848"/>
              <a:ext cx="173996" cy="542798"/>
              <a:chOff x="3122340" y="2821258"/>
              <a:chExt cx="245327" cy="769435"/>
            </a:xfrm>
          </p:grpSpPr>
          <p:sp>
            <p:nvSpPr>
              <p:cNvPr id="59" name="Boog 58"/>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0" name="Ovaal 5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5" name="Groep 44"/>
            <p:cNvGrpSpPr/>
            <p:nvPr/>
          </p:nvGrpSpPr>
          <p:grpSpPr>
            <a:xfrm>
              <a:off x="6780478" y="2698080"/>
              <a:ext cx="173996" cy="542798"/>
              <a:chOff x="3122340" y="2821258"/>
              <a:chExt cx="245327" cy="769435"/>
            </a:xfrm>
          </p:grpSpPr>
          <p:sp>
            <p:nvSpPr>
              <p:cNvPr id="57" name="Boog 56"/>
              <p:cNvSpPr/>
              <p:nvPr/>
            </p:nvSpPr>
            <p:spPr>
              <a:xfrm>
                <a:off x="3122340" y="2943922"/>
                <a:ext cx="245327" cy="646771"/>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8" name="Ovaal 57"/>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6" name="Groep 45"/>
            <p:cNvGrpSpPr/>
            <p:nvPr/>
          </p:nvGrpSpPr>
          <p:grpSpPr>
            <a:xfrm>
              <a:off x="5895989" y="2750045"/>
              <a:ext cx="168214" cy="463722"/>
              <a:chOff x="3122340" y="2821258"/>
              <a:chExt cx="245327" cy="769435"/>
            </a:xfrm>
          </p:grpSpPr>
          <p:sp>
            <p:nvSpPr>
              <p:cNvPr id="54" name="Boog 53"/>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6" name="Ovaal 55"/>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7" name="Groep 46"/>
            <p:cNvGrpSpPr/>
            <p:nvPr/>
          </p:nvGrpSpPr>
          <p:grpSpPr>
            <a:xfrm>
              <a:off x="5617425" y="2575741"/>
              <a:ext cx="168214" cy="463722"/>
              <a:chOff x="3122340" y="2821258"/>
              <a:chExt cx="245327" cy="769435"/>
            </a:xfrm>
          </p:grpSpPr>
          <p:sp>
            <p:nvSpPr>
              <p:cNvPr id="52" name="Boog 51"/>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3" name="Ovaal 52"/>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8" name="Groep 47"/>
            <p:cNvGrpSpPr/>
            <p:nvPr/>
          </p:nvGrpSpPr>
          <p:grpSpPr>
            <a:xfrm>
              <a:off x="6048327" y="2441343"/>
              <a:ext cx="168214" cy="463722"/>
              <a:chOff x="3122340" y="2821258"/>
              <a:chExt cx="245327" cy="769435"/>
            </a:xfrm>
          </p:grpSpPr>
          <p:sp>
            <p:nvSpPr>
              <p:cNvPr id="49" name="Boog 48"/>
              <p:cNvSpPr/>
              <p:nvPr/>
            </p:nvSpPr>
            <p:spPr>
              <a:xfrm>
                <a:off x="3122340" y="2943922"/>
                <a:ext cx="245327" cy="646771"/>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0" name="Ovaal 49"/>
              <p:cNvSpPr/>
              <p:nvPr/>
            </p:nvSpPr>
            <p:spPr>
              <a:xfrm>
                <a:off x="3178094" y="2821258"/>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38" name="Groep 137"/>
          <p:cNvGrpSpPr/>
          <p:nvPr/>
        </p:nvGrpSpPr>
        <p:grpSpPr>
          <a:xfrm>
            <a:off x="1005356" y="3222806"/>
            <a:ext cx="4759139" cy="1282548"/>
            <a:chOff x="1027887" y="3227822"/>
            <a:chExt cx="4759139" cy="1282548"/>
          </a:xfrm>
        </p:grpSpPr>
        <p:sp>
          <p:nvSpPr>
            <p:cNvPr id="4" name="Rechthoek 3"/>
            <p:cNvSpPr/>
            <p:nvPr/>
          </p:nvSpPr>
          <p:spPr>
            <a:xfrm>
              <a:off x="1215026" y="3236110"/>
              <a:ext cx="4572000" cy="1274260"/>
            </a:xfrm>
            <a:prstGeom prst="rect">
              <a:avLst/>
            </a:prstGeom>
          </p:spPr>
          <p:txBody>
            <a:bodyPr>
              <a:spAutoFit/>
            </a:bodyPr>
            <a:lstStyle/>
            <a:p>
              <a:pPr lvl="0">
                <a:lnSpc>
                  <a:spcPct val="150000"/>
                </a:lnSpc>
                <a:buClr>
                  <a:srgbClr val="D5257C"/>
                </a:buClr>
              </a:pPr>
              <a:r>
                <a:rPr lang="nl-NL" sz="1050" dirty="0">
                  <a:solidFill>
                    <a:srgbClr val="000000"/>
                  </a:solidFill>
                  <a:latin typeface="Arial" panose="020B0604020202020204" pitchFamily="34" charset="0"/>
                  <a:cs typeface="Arial" panose="020B0604020202020204" pitchFamily="34" charset="0"/>
                </a:rPr>
                <a:t>Wat werkveldpartners betreft is het de vraag in hoeverre zij zelf komen om iets te leren. Hun intentie is soms van andere aard (in contact komen met jonge professionals of een maatschappelijke bijdrage leveren). Welke verwachting hebben partners, hoe worden die gemanaged en waar ligt de grens?</a:t>
              </a:r>
            </a:p>
          </p:txBody>
        </p:sp>
        <p:grpSp>
          <p:nvGrpSpPr>
            <p:cNvPr id="127" name="Groep 126"/>
            <p:cNvGrpSpPr/>
            <p:nvPr/>
          </p:nvGrpSpPr>
          <p:grpSpPr>
            <a:xfrm>
              <a:off x="1027887" y="3227822"/>
              <a:ext cx="181566" cy="542798"/>
              <a:chOff x="708613" y="4093292"/>
              <a:chExt cx="181566" cy="542798"/>
            </a:xfrm>
          </p:grpSpPr>
          <p:sp>
            <p:nvSpPr>
              <p:cNvPr id="128" name="Boog 127"/>
              <p:cNvSpPr/>
              <p:nvPr/>
            </p:nvSpPr>
            <p:spPr>
              <a:xfrm>
                <a:off x="708613" y="4179825"/>
                <a:ext cx="181566" cy="456265"/>
              </a:xfrm>
              <a:prstGeom prst="arc">
                <a:avLst>
                  <a:gd name="adj1" fmla="val 10980772"/>
                  <a:gd name="adj2" fmla="val 0"/>
                </a:avLst>
              </a:prstGeom>
              <a:solidFill>
                <a:srgbClr val="0391DE"/>
              </a:solidFill>
              <a:ln>
                <a:solidFill>
                  <a:srgbClr val="0391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9" name="Ovaal 128"/>
              <p:cNvSpPr/>
              <p:nvPr/>
            </p:nvSpPr>
            <p:spPr>
              <a:xfrm>
                <a:off x="749876" y="4093292"/>
                <a:ext cx="106574" cy="10158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34" name="Groep 133"/>
          <p:cNvGrpSpPr/>
          <p:nvPr/>
        </p:nvGrpSpPr>
        <p:grpSpPr>
          <a:xfrm>
            <a:off x="996510" y="1559788"/>
            <a:ext cx="4292167" cy="463722"/>
            <a:chOff x="996510" y="1559788"/>
            <a:chExt cx="4292167" cy="463722"/>
          </a:xfrm>
        </p:grpSpPr>
        <p:grpSp>
          <p:nvGrpSpPr>
            <p:cNvPr id="124" name="Groep 123"/>
            <p:cNvGrpSpPr/>
            <p:nvPr/>
          </p:nvGrpSpPr>
          <p:grpSpPr>
            <a:xfrm>
              <a:off x="996510" y="1559788"/>
              <a:ext cx="175532" cy="463722"/>
              <a:chOff x="759504" y="1552731"/>
              <a:chExt cx="175532" cy="463722"/>
            </a:xfrm>
          </p:grpSpPr>
          <p:sp>
            <p:nvSpPr>
              <p:cNvPr id="125" name="Boog 124"/>
              <p:cNvSpPr/>
              <p:nvPr/>
            </p:nvSpPr>
            <p:spPr>
              <a:xfrm>
                <a:off x="759504" y="1626658"/>
                <a:ext cx="175532" cy="389795"/>
              </a:xfrm>
              <a:prstGeom prst="arc">
                <a:avLst>
                  <a:gd name="adj1" fmla="val 10980772"/>
                  <a:gd name="adj2" fmla="val 0"/>
                </a:avLst>
              </a:prstGeom>
              <a:solidFill>
                <a:srgbClr val="6C3263"/>
              </a:solidFill>
              <a:ln>
                <a:solidFill>
                  <a:srgbClr val="6C3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6" name="Ovaal 125"/>
              <p:cNvSpPr/>
              <p:nvPr/>
            </p:nvSpPr>
            <p:spPr>
              <a:xfrm>
                <a:off x="799396" y="1552731"/>
                <a:ext cx="103032" cy="8678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3" name="Rechthoek 132"/>
            <p:cNvSpPr/>
            <p:nvPr/>
          </p:nvSpPr>
          <p:spPr>
            <a:xfrm>
              <a:off x="1223140" y="1560269"/>
              <a:ext cx="4065537" cy="304763"/>
            </a:xfrm>
            <a:prstGeom prst="rect">
              <a:avLst/>
            </a:prstGeom>
          </p:spPr>
          <p:txBody>
            <a:bodyPr wrap="none">
              <a:spAutoFit/>
            </a:bodyPr>
            <a:lstStyle/>
            <a:p>
              <a:pPr lvl="0">
                <a:lnSpc>
                  <a:spcPct val="150000"/>
                </a:lnSpc>
                <a:buClr>
                  <a:srgbClr val="D5257C"/>
                </a:buClr>
              </a:pPr>
              <a:r>
                <a:rPr lang="nl-NL" sz="1050" dirty="0">
                  <a:solidFill>
                    <a:srgbClr val="000000"/>
                  </a:solidFill>
                  <a:latin typeface="Arial" panose="020B0604020202020204" pitchFamily="34" charset="0"/>
                  <a:cs typeface="Arial" panose="020B0604020202020204" pitchFamily="34" charset="0"/>
                </a:rPr>
                <a:t>Vooralsnog lijken vooral studenten te leren in het InnovationLab. </a:t>
              </a:r>
            </a:p>
          </p:txBody>
        </p:sp>
      </p:grpSp>
      <p:grpSp>
        <p:nvGrpSpPr>
          <p:cNvPr id="137" name="Groep 136"/>
          <p:cNvGrpSpPr/>
          <p:nvPr/>
        </p:nvGrpSpPr>
        <p:grpSpPr>
          <a:xfrm>
            <a:off x="1000503" y="2046472"/>
            <a:ext cx="4509778" cy="1070245"/>
            <a:chOff x="1000503" y="2046472"/>
            <a:chExt cx="4509778" cy="1070245"/>
          </a:xfrm>
        </p:grpSpPr>
        <p:grpSp>
          <p:nvGrpSpPr>
            <p:cNvPr id="130" name="Groep 129"/>
            <p:cNvGrpSpPr/>
            <p:nvPr/>
          </p:nvGrpSpPr>
          <p:grpSpPr>
            <a:xfrm>
              <a:off x="1000503" y="2046472"/>
              <a:ext cx="174349" cy="521432"/>
              <a:chOff x="7575981" y="2292132"/>
              <a:chExt cx="174349" cy="521432"/>
            </a:xfrm>
          </p:grpSpPr>
          <p:sp>
            <p:nvSpPr>
              <p:cNvPr id="131" name="Boog 130"/>
              <p:cNvSpPr/>
              <p:nvPr/>
            </p:nvSpPr>
            <p:spPr>
              <a:xfrm>
                <a:off x="7575981" y="2375259"/>
                <a:ext cx="174349" cy="438305"/>
              </a:xfrm>
              <a:prstGeom prst="arc">
                <a:avLst>
                  <a:gd name="adj1" fmla="val 10980772"/>
                  <a:gd name="adj2" fmla="val 0"/>
                </a:avLst>
              </a:prstGeom>
              <a:solidFill>
                <a:srgbClr val="D5257C"/>
              </a:solidFill>
              <a:ln>
                <a:solidFill>
                  <a:srgbClr val="D525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D5257C"/>
                  </a:solidFill>
                </a:endParaRPr>
              </a:p>
            </p:txBody>
          </p:sp>
          <p:sp>
            <p:nvSpPr>
              <p:cNvPr id="132" name="Ovaal 131"/>
              <p:cNvSpPr/>
              <p:nvPr/>
            </p:nvSpPr>
            <p:spPr>
              <a:xfrm>
                <a:off x="7615604" y="2292132"/>
                <a:ext cx="102338" cy="9758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D5257C"/>
                  </a:solidFill>
                </a:endParaRPr>
              </a:p>
            </p:txBody>
          </p:sp>
        </p:grpSp>
        <p:sp>
          <p:nvSpPr>
            <p:cNvPr id="135" name="Rechthoek 134"/>
            <p:cNvSpPr/>
            <p:nvPr/>
          </p:nvSpPr>
          <p:spPr>
            <a:xfrm>
              <a:off x="1223140" y="2054888"/>
              <a:ext cx="4287141" cy="1061829"/>
            </a:xfrm>
            <a:prstGeom prst="rect">
              <a:avLst/>
            </a:prstGeom>
          </p:spPr>
          <p:txBody>
            <a:bodyPr wrap="square">
              <a:spAutoFit/>
            </a:bodyPr>
            <a:lstStyle/>
            <a:p>
              <a:pPr lvl="0">
                <a:lnSpc>
                  <a:spcPct val="150000"/>
                </a:lnSpc>
                <a:buClr>
                  <a:srgbClr val="D5257C"/>
                </a:buClr>
              </a:pPr>
              <a:r>
                <a:rPr lang="nl-NL" sz="1050" dirty="0">
                  <a:solidFill>
                    <a:srgbClr val="000000"/>
                  </a:solidFill>
                  <a:latin typeface="Arial" panose="020B0604020202020204" pitchFamily="34" charset="0"/>
                  <a:cs typeface="Arial" panose="020B0604020202020204" pitchFamily="34" charset="0"/>
                </a:rPr>
                <a:t>Docenten zouden zichzelf wel willen professionaliseren (lees: leren), maar hebben beperkte tijd/inzet om dit naar eigen zeggen voldoende te doen. Is het voor docenten mogelijk om meer tijd en inzet te besteden aan het doen van onderzoek? </a:t>
              </a:r>
            </a:p>
          </p:txBody>
        </p:sp>
      </p:grpSp>
      <p:sp>
        <p:nvSpPr>
          <p:cNvPr id="136" name="Rechthoek 135"/>
          <p:cNvSpPr/>
          <p:nvPr/>
        </p:nvSpPr>
        <p:spPr>
          <a:xfrm>
            <a:off x="601367" y="1112816"/>
            <a:ext cx="3905236" cy="334707"/>
          </a:xfrm>
          <a:prstGeom prst="rect">
            <a:avLst/>
          </a:prstGeom>
        </p:spPr>
        <p:txBody>
          <a:bodyPr wrap="none">
            <a:spAutoFit/>
          </a:bodyPr>
          <a:lstStyle/>
          <a:p>
            <a:pPr lvl="0">
              <a:lnSpc>
                <a:spcPct val="150000"/>
              </a:lnSpc>
            </a:pPr>
            <a:r>
              <a:rPr lang="nl-NL" sz="1050" dirty="0">
                <a:solidFill>
                  <a:srgbClr val="000000"/>
                </a:solidFill>
                <a:latin typeface="Arial" panose="020B0604020202020204" pitchFamily="34" charset="0"/>
                <a:cs typeface="Arial" panose="020B0604020202020204" pitchFamily="34" charset="0"/>
              </a:rPr>
              <a:t>Idealiter stelt iedere actor in het InnovationLab zich lerend op. </a:t>
            </a:r>
          </a:p>
        </p:txBody>
      </p:sp>
      <p:sp>
        <p:nvSpPr>
          <p:cNvPr id="140" name="Titel 1"/>
          <p:cNvSpPr>
            <a:spLocks noGrp="1"/>
          </p:cNvSpPr>
          <p:nvPr>
            <p:ph type="title"/>
          </p:nvPr>
        </p:nvSpPr>
        <p:spPr>
          <a:xfrm>
            <a:off x="607492" y="318702"/>
            <a:ext cx="7751762" cy="857250"/>
          </a:xfrm>
        </p:spPr>
        <p:txBody>
          <a:bodyPr>
            <a:normAutofit/>
          </a:bodyPr>
          <a:lstStyle/>
          <a:p>
            <a:r>
              <a:rPr lang="nl-NL" dirty="0">
                <a:solidFill>
                  <a:srgbClr val="663366"/>
                </a:solidFill>
                <a:latin typeface="Arial"/>
                <a:cs typeface="Arial"/>
              </a:rPr>
              <a:t>Hoe hybride leren we?</a:t>
            </a:r>
            <a:endParaRPr lang="nl-NL" dirty="0">
              <a:latin typeface="Arial"/>
              <a:cs typeface="Arial"/>
            </a:endParaRPr>
          </a:p>
        </p:txBody>
      </p:sp>
    </p:spTree>
    <p:extLst>
      <p:ext uri="{BB962C8B-B14F-4D97-AF65-F5344CB8AC3E}">
        <p14:creationId xmlns:p14="http://schemas.microsoft.com/office/powerpoint/2010/main" val="1798861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fade">
                                      <p:cBhvr>
                                        <p:cTn id="1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1"/>
          <p:cNvSpPr txBox="1">
            <a:spLocks/>
          </p:cNvSpPr>
          <p:nvPr/>
        </p:nvSpPr>
        <p:spPr>
          <a:xfrm>
            <a:off x="8230390" y="4806379"/>
            <a:ext cx="829797" cy="273844"/>
          </a:xfrm>
          <a:prstGeom prst="rect">
            <a:avLst/>
          </a:prstGeom>
        </p:spPr>
        <p:txBody>
          <a:bodyPr vert="horz" lIns="91440" tIns="45720" rIns="91440" bIns="45720" rtlCol="0" anchor="ctr"/>
          <a:lstStyle>
            <a:defPPr>
              <a:defRPr lang="nl-NL"/>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1A7FFB-7E9A-E347-8F80-8E2C647B3625}" type="slidenum">
              <a:rPr lang="nl-NL" smtClean="0">
                <a:solidFill>
                  <a:prstClr val="black">
                    <a:tint val="75000"/>
                  </a:prstClr>
                </a:solidFill>
                <a:latin typeface="Calibri" panose="020F0502020204030204"/>
              </a:rPr>
              <a:pPr>
                <a:defRPr/>
              </a:pPr>
              <a:t>9</a:t>
            </a:fld>
            <a:endParaRPr lang="nl-NL">
              <a:solidFill>
                <a:prstClr val="black">
                  <a:tint val="75000"/>
                </a:prstClr>
              </a:solidFill>
              <a:latin typeface="Calibri" panose="020F0502020204030204"/>
            </a:endParaRPr>
          </a:p>
        </p:txBody>
      </p:sp>
      <p:grpSp>
        <p:nvGrpSpPr>
          <p:cNvPr id="4" name="Groep 3"/>
          <p:cNvGrpSpPr/>
          <p:nvPr/>
        </p:nvGrpSpPr>
        <p:grpSpPr>
          <a:xfrm>
            <a:off x="607492" y="1144113"/>
            <a:ext cx="7078098" cy="3630233"/>
            <a:chOff x="4735057" y="1187868"/>
            <a:chExt cx="3814434" cy="3630233"/>
          </a:xfrm>
        </p:grpSpPr>
        <p:sp>
          <p:nvSpPr>
            <p:cNvPr id="3" name="Afgeronde rechthoek 2"/>
            <p:cNvSpPr/>
            <p:nvPr/>
          </p:nvSpPr>
          <p:spPr>
            <a:xfrm>
              <a:off x="4735057" y="1187868"/>
              <a:ext cx="3751022" cy="3606546"/>
            </a:xfrm>
            <a:prstGeom prst="roundRect">
              <a:avLst/>
            </a:prstGeom>
            <a:solidFill>
              <a:srgbClr val="33993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p:cNvSpPr/>
            <p:nvPr/>
          </p:nvSpPr>
          <p:spPr>
            <a:xfrm>
              <a:off x="4947647" y="1251740"/>
              <a:ext cx="3601844" cy="3566361"/>
            </a:xfrm>
            <a:prstGeom prst="rect">
              <a:avLst/>
            </a:prstGeom>
          </p:spPr>
          <p:txBody>
            <a:bodyPr wrap="square" lIns="91440" tIns="45720" rIns="91440" bIns="45720" anchor="t">
              <a:spAutoFit/>
            </a:bodyPr>
            <a:lstStyle/>
            <a:p>
              <a:pPr>
                <a:lnSpc>
                  <a:spcPct val="150000"/>
                </a:lnSpc>
              </a:pPr>
              <a:r>
                <a:rPr lang="nl-NL" sz="1050" b="1" dirty="0">
                  <a:solidFill>
                    <a:srgbClr val="339933"/>
                  </a:solidFill>
                  <a:ea typeface="Calibri" panose="020F0502020204030204" pitchFamily="34" charset="0"/>
                </a:rPr>
                <a:t>Ideale werkveldpartners</a:t>
              </a:r>
            </a:p>
            <a:p>
              <a:pPr>
                <a:lnSpc>
                  <a:spcPct val="200000"/>
                </a:lnSpc>
              </a:pPr>
              <a:r>
                <a:rPr lang="nl-NL" sz="1050" dirty="0">
                  <a:ea typeface="Calibri" panose="020F0502020204030204" pitchFamily="34" charset="0"/>
                </a:rPr>
                <a:t>Bij een optimale authentieke samenwerking zouden werkveldpartners volgens coördinatoren FHICT… </a:t>
              </a:r>
              <a:endParaRPr lang="nl-NL" sz="1050" dirty="0">
                <a:ea typeface="Calibri" panose="020F0502020204030204" pitchFamily="34" charset="0"/>
                <a:cs typeface="Arial"/>
              </a:endParaRPr>
            </a:p>
            <a:p>
              <a:pPr marL="171450" indent="-171450">
                <a:lnSpc>
                  <a:spcPct val="200000"/>
                </a:lnSpc>
                <a:buClr>
                  <a:srgbClr val="339933"/>
                </a:buClr>
                <a:buFont typeface="Arial" panose="020B0604020202020204" pitchFamily="34" charset="0"/>
                <a:buChar char="•"/>
              </a:pPr>
              <a:r>
                <a:rPr lang="nl-NL" sz="1050" dirty="0">
                  <a:ea typeface="Calibri" panose="020F0502020204030204" pitchFamily="34" charset="0"/>
                </a:rPr>
                <a:t>actief contact met studenten onderhouden, </a:t>
              </a:r>
            </a:p>
            <a:p>
              <a:pPr marL="171450" indent="-171450">
                <a:lnSpc>
                  <a:spcPct val="200000"/>
                </a:lnSpc>
                <a:buClr>
                  <a:srgbClr val="339933"/>
                </a:buClr>
                <a:buFont typeface="Arial" panose="020B0604020202020204" pitchFamily="34" charset="0"/>
                <a:buChar char="•"/>
              </a:pPr>
              <a:r>
                <a:rPr lang="nl-NL" sz="1050" dirty="0">
                  <a:ea typeface="Calibri" panose="020F0502020204030204" pitchFamily="34" charset="0"/>
                </a:rPr>
                <a:t>een urgente innovatiebehoefte hebben, </a:t>
              </a:r>
            </a:p>
            <a:p>
              <a:pPr marL="171450" indent="-171450">
                <a:lnSpc>
                  <a:spcPct val="200000"/>
                </a:lnSpc>
                <a:buClr>
                  <a:srgbClr val="339933"/>
                </a:buClr>
                <a:buFont typeface="Arial" panose="020B0604020202020204" pitchFamily="34" charset="0"/>
                <a:buChar char="•"/>
              </a:pPr>
              <a:r>
                <a:rPr lang="nl-NL" sz="1050" dirty="0">
                  <a:ea typeface="Calibri" panose="020F0502020204030204" pitchFamily="34" charset="0"/>
                </a:rPr>
                <a:t>toegang bieden tot experts in de organisatie, </a:t>
              </a:r>
            </a:p>
            <a:p>
              <a:pPr marL="171450" indent="-171450">
                <a:lnSpc>
                  <a:spcPct val="200000"/>
                </a:lnSpc>
                <a:buClr>
                  <a:srgbClr val="339933"/>
                </a:buClr>
                <a:buFont typeface="Arial" panose="020B0604020202020204" pitchFamily="34" charset="0"/>
                <a:buChar char="•"/>
              </a:pPr>
              <a:r>
                <a:rPr lang="nl-NL" sz="1050" dirty="0">
                  <a:ea typeface="Calibri" panose="020F0502020204030204" pitchFamily="34" charset="0"/>
                </a:rPr>
                <a:t>meerwaarde inzien voor de eigen organisatie, </a:t>
              </a:r>
            </a:p>
            <a:p>
              <a:pPr marL="171450" indent="-171450">
                <a:lnSpc>
                  <a:spcPct val="200000"/>
                </a:lnSpc>
                <a:buClr>
                  <a:srgbClr val="339933"/>
                </a:buClr>
                <a:buFont typeface="Arial" panose="020B0604020202020204" pitchFamily="34" charset="0"/>
                <a:buChar char="•"/>
              </a:pPr>
              <a:r>
                <a:rPr lang="nl-NL" sz="1050" dirty="0">
                  <a:ea typeface="Calibri" panose="020F0502020204030204" pitchFamily="34" charset="0"/>
                </a:rPr>
                <a:t>oog hebben voor leerdoelen van studenten, </a:t>
              </a:r>
            </a:p>
            <a:p>
              <a:pPr marL="171450" indent="-171450">
                <a:lnSpc>
                  <a:spcPct val="200000"/>
                </a:lnSpc>
                <a:buClr>
                  <a:srgbClr val="339933"/>
                </a:buClr>
                <a:buFont typeface="Arial" panose="020B0604020202020204" pitchFamily="34" charset="0"/>
                <a:buChar char="•"/>
              </a:pPr>
              <a:r>
                <a:rPr lang="nl-NL" sz="1050" dirty="0">
                  <a:ea typeface="Calibri" panose="020F0502020204030204" pitchFamily="34" charset="0"/>
                </a:rPr>
                <a:t>vraagstukken met verkenningsruimte aanbieden, </a:t>
              </a:r>
            </a:p>
            <a:p>
              <a:pPr marL="171450" indent="-171450">
                <a:lnSpc>
                  <a:spcPct val="200000"/>
                </a:lnSpc>
                <a:buClr>
                  <a:srgbClr val="339933"/>
                </a:buClr>
                <a:buFont typeface="Arial" panose="020B0604020202020204" pitchFamily="34" charset="0"/>
                <a:buChar char="•"/>
              </a:pPr>
              <a:r>
                <a:rPr lang="nl-NL" sz="1050" dirty="0">
                  <a:ea typeface="Calibri" panose="020F0502020204030204" pitchFamily="34" charset="0"/>
                </a:rPr>
                <a:t>vraagstukken met een cumulatief (lange termijn) karakter aanbieden, </a:t>
              </a:r>
            </a:p>
            <a:p>
              <a:pPr marL="171450" indent="-171450">
                <a:lnSpc>
                  <a:spcPct val="200000"/>
                </a:lnSpc>
                <a:buClr>
                  <a:srgbClr val="339933"/>
                </a:buClr>
                <a:buFont typeface="Arial" panose="020B0604020202020204" pitchFamily="34" charset="0"/>
                <a:buChar char="•"/>
              </a:pPr>
              <a:r>
                <a:rPr lang="nl-NL" sz="1050" dirty="0">
                  <a:ea typeface="Calibri" panose="020F0502020204030204" pitchFamily="34" charset="0"/>
                </a:rPr>
                <a:t>afspraken nakomen,</a:t>
              </a:r>
            </a:p>
            <a:p>
              <a:pPr marL="171450" indent="-171450">
                <a:lnSpc>
                  <a:spcPct val="200000"/>
                </a:lnSpc>
                <a:buClr>
                  <a:srgbClr val="339933"/>
                </a:buClr>
                <a:buFont typeface="Arial" panose="020B0604020202020204" pitchFamily="34" charset="0"/>
                <a:buChar char="•"/>
              </a:pPr>
              <a:r>
                <a:rPr lang="nl-NL" sz="1050" dirty="0">
                  <a:ea typeface="Calibri" panose="020F0502020204030204" pitchFamily="34" charset="0"/>
                </a:rPr>
                <a:t>oog hebben voor een lange termijn relatie.</a:t>
              </a:r>
            </a:p>
          </p:txBody>
        </p:sp>
      </p:grpSp>
      <p:grpSp>
        <p:nvGrpSpPr>
          <p:cNvPr id="12" name="Groep 11"/>
          <p:cNvGrpSpPr/>
          <p:nvPr/>
        </p:nvGrpSpPr>
        <p:grpSpPr>
          <a:xfrm>
            <a:off x="6172988" y="1237249"/>
            <a:ext cx="781798" cy="164218"/>
            <a:chOff x="7314284" y="1363113"/>
            <a:chExt cx="781798" cy="164218"/>
          </a:xfrm>
        </p:grpSpPr>
        <p:sp>
          <p:nvSpPr>
            <p:cNvPr id="2" name="5-puntige ster 1"/>
            <p:cNvSpPr/>
            <p:nvPr/>
          </p:nvSpPr>
          <p:spPr>
            <a:xfrm>
              <a:off x="7314284" y="1363113"/>
              <a:ext cx="155863" cy="164218"/>
            </a:xfrm>
            <a:prstGeom prst="star5">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5-puntige ster 7"/>
            <p:cNvSpPr/>
            <p:nvPr/>
          </p:nvSpPr>
          <p:spPr>
            <a:xfrm>
              <a:off x="7470147" y="1363113"/>
              <a:ext cx="155863" cy="164218"/>
            </a:xfrm>
            <a:prstGeom prst="star5">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5-puntige ster 8"/>
            <p:cNvSpPr/>
            <p:nvPr/>
          </p:nvSpPr>
          <p:spPr>
            <a:xfrm>
              <a:off x="7626010" y="1363113"/>
              <a:ext cx="155863" cy="164218"/>
            </a:xfrm>
            <a:prstGeom prst="star5">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5-puntige ster 9"/>
            <p:cNvSpPr/>
            <p:nvPr/>
          </p:nvSpPr>
          <p:spPr>
            <a:xfrm>
              <a:off x="7781873" y="1363113"/>
              <a:ext cx="155863" cy="164218"/>
            </a:xfrm>
            <a:prstGeom prst="star5">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5-puntige ster 10"/>
            <p:cNvSpPr/>
            <p:nvPr/>
          </p:nvSpPr>
          <p:spPr>
            <a:xfrm>
              <a:off x="7940219" y="1363113"/>
              <a:ext cx="155863" cy="164218"/>
            </a:xfrm>
            <a:prstGeom prst="star5">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 name="Titel 1"/>
          <p:cNvSpPr>
            <a:spLocks noGrp="1"/>
          </p:cNvSpPr>
          <p:nvPr>
            <p:ph type="title"/>
          </p:nvPr>
        </p:nvSpPr>
        <p:spPr>
          <a:xfrm>
            <a:off x="607492" y="318702"/>
            <a:ext cx="7751762" cy="857250"/>
          </a:xfrm>
        </p:spPr>
        <p:txBody>
          <a:bodyPr>
            <a:normAutofit/>
          </a:bodyPr>
          <a:lstStyle/>
          <a:p>
            <a:r>
              <a:rPr lang="nl-NL" dirty="0">
                <a:solidFill>
                  <a:srgbClr val="663366"/>
                </a:solidFill>
                <a:latin typeface="Arial"/>
                <a:cs typeface="Arial"/>
              </a:rPr>
              <a:t>Onderlinge verwachtingen</a:t>
            </a:r>
            <a:endParaRPr lang="nl-NL" dirty="0">
              <a:latin typeface="Arial"/>
              <a:cs typeface="Arial"/>
            </a:endParaRPr>
          </a:p>
        </p:txBody>
      </p:sp>
    </p:spTree>
    <p:extLst>
      <p:ext uri="{BB962C8B-B14F-4D97-AF65-F5344CB8AC3E}">
        <p14:creationId xmlns:p14="http://schemas.microsoft.com/office/powerpoint/2010/main" val="1140805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Kantoorthema">
  <a:themeElements>
    <a:clrScheme name="Aangepast 15">
      <a:dk1>
        <a:srgbClr val="000000"/>
      </a:dk1>
      <a:lt1>
        <a:srgbClr val="FFFFFF"/>
      </a:lt1>
      <a:dk2>
        <a:srgbClr val="44546A"/>
      </a:dk2>
      <a:lt2>
        <a:srgbClr val="E7E6E6"/>
      </a:lt2>
      <a:accent1>
        <a:srgbClr val="623661"/>
      </a:accent1>
      <a:accent2>
        <a:srgbClr val="E6007E"/>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Kantoorthema">
  <a:themeElements>
    <a:clrScheme name="Aangepast 15">
      <a:dk1>
        <a:srgbClr val="000000"/>
      </a:dk1>
      <a:lt1>
        <a:srgbClr val="FFFFFF"/>
      </a:lt1>
      <a:dk2>
        <a:srgbClr val="44546A"/>
      </a:dk2>
      <a:lt2>
        <a:srgbClr val="E7E6E6"/>
      </a:lt2>
      <a:accent1>
        <a:srgbClr val="623661"/>
      </a:accent1>
      <a:accent2>
        <a:srgbClr val="E6007E"/>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Kantoorthema">
  <a:themeElements>
    <a:clrScheme name="Aangepast 15">
      <a:dk1>
        <a:srgbClr val="000000"/>
      </a:dk1>
      <a:lt1>
        <a:srgbClr val="FFFFFF"/>
      </a:lt1>
      <a:dk2>
        <a:srgbClr val="44546A"/>
      </a:dk2>
      <a:lt2>
        <a:srgbClr val="E7E6E6"/>
      </a:lt2>
      <a:accent1>
        <a:srgbClr val="623661"/>
      </a:accent1>
      <a:accent2>
        <a:srgbClr val="E6007E"/>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E40578775C9D4BB0AF7749EE972A38" ma:contentTypeVersion="13" ma:contentTypeDescription="Een nieuw document maken." ma:contentTypeScope="" ma:versionID="0096715078d0766134c0b6274444dde5">
  <xsd:schema xmlns:xsd="http://www.w3.org/2001/XMLSchema" xmlns:xs="http://www.w3.org/2001/XMLSchema" xmlns:p="http://schemas.microsoft.com/office/2006/metadata/properties" xmlns:ns2="278740b7-1574-4967-b9e6-0b163985975e" xmlns:ns3="a9bf6983-a5d5-415e-9daf-a3d4ab5ff362" targetNamespace="http://schemas.microsoft.com/office/2006/metadata/properties" ma:root="true" ma:fieldsID="ba4f4723748ddb825115646f2aabc8df" ns2:_="" ns3:_="">
    <xsd:import namespace="278740b7-1574-4967-b9e6-0b163985975e"/>
    <xsd:import namespace="a9bf6983-a5d5-415e-9daf-a3d4ab5ff3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40b7-1574-4967-b9e6-0b1639859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bf6983-a5d5-415e-9daf-a3d4ab5ff36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09F023-1C29-41D1-B785-07F4BD6F602D}">
  <ds:schemaRefs>
    <ds:schemaRef ds:uri="http://purl.org/dc/elements/1.1/"/>
    <ds:schemaRef ds:uri="http://schemas.microsoft.com/office/2006/metadata/properties"/>
    <ds:schemaRef ds:uri="278740b7-1574-4967-b9e6-0b163985975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9bf6983-a5d5-415e-9daf-a3d4ab5ff362"/>
    <ds:schemaRef ds:uri="http://www.w3.org/XML/1998/namespace"/>
    <ds:schemaRef ds:uri="http://purl.org/dc/dcmitype/"/>
  </ds:schemaRefs>
</ds:datastoreItem>
</file>

<file path=customXml/itemProps2.xml><?xml version="1.0" encoding="utf-8"?>
<ds:datastoreItem xmlns:ds="http://schemas.openxmlformats.org/officeDocument/2006/customXml" ds:itemID="{142456B0-3553-4DCF-80D1-B1C8987B7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740b7-1574-4967-b9e6-0b163985975e"/>
    <ds:schemaRef ds:uri="a9bf6983-a5d5-415e-9daf-a3d4ab5ff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B231F9-40F5-4EB4-B58B-D8B4E027BA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PPT_Fontys_NL_universeel</Template>
  <TotalTime>0</TotalTime>
  <Words>1006</Words>
  <Application>Microsoft Office PowerPoint</Application>
  <PresentationFormat>Diavoorstelling (16:9)</PresentationFormat>
  <Paragraphs>158</Paragraphs>
  <Slides>15</Slides>
  <Notes>10</Notes>
  <HiddenSlides>1</HiddenSlides>
  <MMClips>1</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15</vt:i4>
      </vt:variant>
    </vt:vector>
  </HeadingPairs>
  <TitlesOfParts>
    <vt:vector size="26" baseType="lpstr">
      <vt:lpstr>Arial</vt:lpstr>
      <vt:lpstr>Arial Black</vt:lpstr>
      <vt:lpstr>Calibri</vt:lpstr>
      <vt:lpstr>Calibri Light</vt:lpstr>
      <vt:lpstr>Helvetica Neue</vt:lpstr>
      <vt:lpstr>Helvetica Neue Light</vt:lpstr>
      <vt:lpstr>Wingdings</vt:lpstr>
      <vt:lpstr>3_Kantoorthema</vt:lpstr>
      <vt:lpstr>1_Kantoorthema</vt:lpstr>
      <vt:lpstr>4_Kantoorthema</vt:lpstr>
      <vt:lpstr>3_Kantoorthema</vt:lpstr>
      <vt:lpstr>PowerPoint-presentatie</vt:lpstr>
      <vt:lpstr>PowerPoint-presentatie</vt:lpstr>
      <vt:lpstr>PowerPoint-presentatie</vt:lpstr>
      <vt:lpstr>PowerPoint-presentatie</vt:lpstr>
      <vt:lpstr>Het Fontys ICT InnovationLab</vt:lpstr>
      <vt:lpstr>PowerPoint-presentatie</vt:lpstr>
      <vt:lpstr>Hybride leren in het InnovationLab</vt:lpstr>
      <vt:lpstr>Hoe hybride leren we?</vt:lpstr>
      <vt:lpstr>Onderlinge verwachtingen</vt:lpstr>
      <vt:lpstr>PowerPoint-presentatie</vt:lpstr>
      <vt:lpstr>PowerPoint-presentatie</vt:lpstr>
      <vt:lpstr>PowerPoint-presentatie</vt:lpstr>
      <vt:lpstr>Tips om nieuwe rollen tot ontwikkeling te laten komen?</vt:lpstr>
      <vt:lpstr>Ga naar menti.com en vul deze code in: 5061 5105    Of scan deze QR code &gt;&gt;&gt;</vt:lpstr>
      <vt:lpstr>Bedankt voor jullie input en interesse!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Jansen,Jolijn J.P.G.</dc:creator>
  <cp:lastModifiedBy>Hartman,Tita K.</cp:lastModifiedBy>
  <cp:revision>1478</cp:revision>
  <cp:lastPrinted>2021-11-02T11:31:12Z</cp:lastPrinted>
  <dcterms:created xsi:type="dcterms:W3CDTF">2020-03-19T07:28:42Z</dcterms:created>
  <dcterms:modified xsi:type="dcterms:W3CDTF">2021-11-29T11:02:06Z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0x01010020E40578775C9D4BB0AF7749EE972A38</vt:lpwstr>
  </property>
</Properties>
</file>