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5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6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7.xml" ContentType="application/vnd.openxmlformats-officedocument.theme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8.xml" ContentType="application/vnd.openxmlformats-officedocument.theme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9.xml" ContentType="application/vnd.openxmlformats-officedocument.theme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10.xml" ContentType="application/vnd.openxmlformats-officedocument.theme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21" r:id="rId4"/>
    <p:sldMasterId id="2147483838" r:id="rId5"/>
    <p:sldMasterId id="2147483849" r:id="rId6"/>
    <p:sldMasterId id="2147483858" r:id="rId7"/>
    <p:sldMasterId id="2147483869" r:id="rId8"/>
    <p:sldMasterId id="2147483879" r:id="rId9"/>
    <p:sldMasterId id="2147483890" r:id="rId10"/>
    <p:sldMasterId id="2147483899" r:id="rId11"/>
    <p:sldMasterId id="2147483910" r:id="rId12"/>
    <p:sldMasterId id="2147483919" r:id="rId13"/>
    <p:sldMasterId id="2147483930" r:id="rId14"/>
  </p:sldMasterIdLst>
  <p:notesMasterIdLst>
    <p:notesMasterId r:id="rId29"/>
  </p:notesMasterIdLst>
  <p:handoutMasterIdLst>
    <p:handoutMasterId r:id="rId30"/>
  </p:handoutMasterIdLst>
  <p:sldIdLst>
    <p:sldId id="314" r:id="rId15"/>
    <p:sldId id="300" r:id="rId16"/>
    <p:sldId id="301" r:id="rId17"/>
    <p:sldId id="304" r:id="rId18"/>
    <p:sldId id="316" r:id="rId19"/>
    <p:sldId id="317" r:id="rId20"/>
    <p:sldId id="318" r:id="rId21"/>
    <p:sldId id="293" r:id="rId22"/>
    <p:sldId id="310" r:id="rId23"/>
    <p:sldId id="294" r:id="rId24"/>
    <p:sldId id="312" r:id="rId25"/>
    <p:sldId id="309" r:id="rId26"/>
    <p:sldId id="315" r:id="rId27"/>
    <p:sldId id="282" r:id="rId28"/>
  </p:sldIdLst>
  <p:sldSz cx="9144000" cy="5143500" type="screen16x9"/>
  <p:notesSz cx="6858000" cy="9144000"/>
  <p:defaultTextStyle>
    <a:defPPr>
      <a:defRPr lang="nl-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ardsectie" id="{80BFA01C-CD74-7845-B021-672224978863}">
          <p14:sldIdLst>
            <p14:sldId id="314"/>
            <p14:sldId id="300"/>
            <p14:sldId id="301"/>
            <p14:sldId id="304"/>
            <p14:sldId id="316"/>
            <p14:sldId id="317"/>
            <p14:sldId id="318"/>
            <p14:sldId id="293"/>
            <p14:sldId id="310"/>
            <p14:sldId id="294"/>
            <p14:sldId id="312"/>
            <p14:sldId id="309"/>
            <p14:sldId id="315"/>
            <p14:sldId id="28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427" autoAdjust="0"/>
    <p:restoredTop sz="94665" autoAdjust="0"/>
  </p:normalViewPr>
  <p:slideViewPr>
    <p:cSldViewPr snapToGrid="0" snapToObjects="1">
      <p:cViewPr varScale="1">
        <p:scale>
          <a:sx n="139" d="100"/>
          <a:sy n="139" d="100"/>
        </p:scale>
        <p:origin x="1194" y="12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Master" Target="slideMasters/slideMaster10.xml"/><Relationship Id="rId18" Type="http://schemas.openxmlformats.org/officeDocument/2006/relationships/slide" Target="slides/slide4.xml"/><Relationship Id="rId26" Type="http://schemas.openxmlformats.org/officeDocument/2006/relationships/slide" Target="slides/slide12.xml"/><Relationship Id="rId3" Type="http://schemas.openxmlformats.org/officeDocument/2006/relationships/customXml" Target="../customXml/item3.xml"/><Relationship Id="rId21" Type="http://schemas.openxmlformats.org/officeDocument/2006/relationships/slide" Target="slides/slide7.xml"/><Relationship Id="rId34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3.xml"/><Relationship Id="rId25" Type="http://schemas.openxmlformats.org/officeDocument/2006/relationships/slide" Target="slides/slide1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2.xml"/><Relationship Id="rId20" Type="http://schemas.openxmlformats.org/officeDocument/2006/relationships/slide" Target="slides/slide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0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.xml"/><Relationship Id="rId23" Type="http://schemas.openxmlformats.org/officeDocument/2006/relationships/slide" Target="slides/slide9.xml"/><Relationship Id="rId28" Type="http://schemas.openxmlformats.org/officeDocument/2006/relationships/slide" Target="slides/slide14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Master" Target="slideMasters/slideMaster11.xml"/><Relationship Id="rId22" Type="http://schemas.openxmlformats.org/officeDocument/2006/relationships/slide" Target="slides/slide8.xml"/><Relationship Id="rId27" Type="http://schemas.openxmlformats.org/officeDocument/2006/relationships/slide" Target="slides/slide13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45046B-E3A6-4E43-9D24-8C38ABDF8202}" type="datetimeFigureOut">
              <a:t>13-1-2020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D2CFB6-CBE2-1D40-B0FD-77D0D9479B87}" type="slidenum"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84257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0AB446-350B-43E6-9836-DC2A73F2CFB7}" type="datetimeFigureOut">
              <a:rPr lang="nl-NL" smtClean="0"/>
              <a:t>13-1-2020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54FBBA-A297-463F-8CF7-9228070CA11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796021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 altLang="nl-NL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33882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9775" indent="-2841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9825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5438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2638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09838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67038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4238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1438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055B286-11BA-432E-8E75-DA677FCCA43D}" type="slidenum">
              <a:rPr lang="nl-NL" altLang="nl-NL" smtClean="0"/>
              <a:pPr>
                <a:spcBef>
                  <a:spcPct val="0"/>
                </a:spcBef>
              </a:pPr>
              <a:t>10</a:t>
            </a:fld>
            <a:endParaRPr lang="nl-NL" altLang="nl-NL" smtClean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nl-NL" altLang="nl-NL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66567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8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0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0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nl-NL" dirty="0" smtClean="0"/>
              <a:t>Titel </a:t>
            </a:r>
            <a:r>
              <a:rPr lang="nl-NL" dirty="0" err="1" smtClean="0"/>
              <a:t>volgblad</a:t>
            </a:r>
            <a:r>
              <a:rPr lang="nl-NL" dirty="0" smtClean="0"/>
              <a:t> </a:t>
            </a:r>
            <a:r>
              <a:rPr lang="nl-NL" dirty="0" err="1" smtClean="0"/>
              <a:t>Arial</a:t>
            </a:r>
            <a:r>
              <a:rPr lang="nl-NL" dirty="0" smtClean="0"/>
              <a:t> 28pt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sz="2400">
                <a:latin typeface="Arial"/>
                <a:cs typeface="Arial"/>
              </a:defRPr>
            </a:lvl1pPr>
            <a:lvl2pPr>
              <a:defRPr sz="2000"/>
            </a:lvl2pPr>
          </a:lstStyle>
          <a:p>
            <a:pPr lvl="0"/>
            <a:r>
              <a:rPr lang="nl-NL" dirty="0" smtClean="0"/>
              <a:t>Klik om de tekststijl van het sjabloon te bewerken</a:t>
            </a:r>
          </a:p>
          <a:p>
            <a:pPr lvl="1"/>
            <a:r>
              <a:rPr lang="nl-NL" dirty="0" smtClean="0"/>
              <a:t>Tweede niveau</a:t>
            </a:r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1912139" y="4630341"/>
            <a:ext cx="4870548" cy="273844"/>
          </a:xfrm>
          <a:prstGeom prst="rect">
            <a:avLst/>
          </a:prstGeom>
        </p:spPr>
        <p:txBody>
          <a:bodyPr/>
          <a:lstStyle/>
          <a:p>
            <a:endParaRPr lang="nl-NL" dirty="0"/>
          </a:p>
        </p:txBody>
      </p:sp>
      <p:sp>
        <p:nvSpPr>
          <p:cNvPr id="8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6970292" y="4641986"/>
            <a:ext cx="829797" cy="273844"/>
          </a:xfrm>
          <a:prstGeom prst="rect">
            <a:avLst/>
          </a:prstGeom>
        </p:spPr>
        <p:txBody>
          <a:bodyPr/>
          <a:lstStyle/>
          <a:p>
            <a:fld id="{CC1A7FFB-7E9A-E347-8F80-8E2C647B3625}" type="slidenum">
              <a:rPr lang="nl-NL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306218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Universeel_N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4" y="0"/>
            <a:ext cx="9134076" cy="5143499"/>
          </a:xfrm>
          <a:prstGeom prst="rect">
            <a:avLst/>
          </a:prstGeom>
        </p:spPr>
      </p:pic>
      <p:sp>
        <p:nvSpPr>
          <p:cNvPr id="8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2112578" y="4630341"/>
            <a:ext cx="5746004" cy="273844"/>
          </a:xfrm>
          <a:prstGeom prst="rect">
            <a:avLst/>
          </a:prstGeom>
        </p:spPr>
        <p:txBody>
          <a:bodyPr/>
          <a:lstStyle/>
          <a:p>
            <a:endParaRPr lang="nl-NL" dirty="0"/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8046187" y="4641986"/>
            <a:ext cx="829797" cy="273844"/>
          </a:xfrm>
          <a:prstGeom prst="rect">
            <a:avLst/>
          </a:prstGeom>
        </p:spPr>
        <p:txBody>
          <a:bodyPr/>
          <a:lstStyle/>
          <a:p>
            <a:fld id="{CC1A7FFB-7E9A-E347-8F80-8E2C647B3625}" type="slidenum">
              <a:rPr lang="nl-NL"/>
              <a:t>‹nr.›</a:t>
            </a:fld>
            <a:endParaRPr lang="nl-NL"/>
          </a:p>
        </p:txBody>
      </p:sp>
      <p:sp>
        <p:nvSpPr>
          <p:cNvPr id="13" name="Titel 1"/>
          <p:cNvSpPr>
            <a:spLocks noGrp="1"/>
          </p:cNvSpPr>
          <p:nvPr>
            <p:ph type="title"/>
          </p:nvPr>
        </p:nvSpPr>
        <p:spPr>
          <a:xfrm>
            <a:off x="2112578" y="1400775"/>
            <a:ext cx="6763408" cy="857250"/>
          </a:xfrm>
        </p:spPr>
        <p:txBody>
          <a:bodyPr/>
          <a:lstStyle>
            <a:lvl1pPr algn="r">
              <a:defRPr/>
            </a:lvl1pPr>
          </a:lstStyle>
          <a:p>
            <a:r>
              <a:rPr lang="nl-NL" dirty="0" smtClean="0"/>
              <a:t>Titelstijl van model bewerken</a:t>
            </a:r>
            <a:endParaRPr lang="nl-NL" dirty="0"/>
          </a:p>
        </p:txBody>
      </p:sp>
      <p:sp>
        <p:nvSpPr>
          <p:cNvPr id="14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2112578" y="2221509"/>
            <a:ext cx="6763408" cy="2874582"/>
          </a:xfrm>
        </p:spPr>
        <p:txBody>
          <a:bodyPr/>
          <a:lstStyle>
            <a:lvl1pPr algn="r">
              <a:defRPr sz="2400">
                <a:latin typeface="Arial"/>
                <a:cs typeface="Arial"/>
              </a:defRPr>
            </a:lvl1pPr>
            <a:lvl2pPr algn="r">
              <a:defRPr sz="2000"/>
            </a:lvl2pPr>
          </a:lstStyle>
          <a:p>
            <a:pPr lvl="0"/>
            <a:r>
              <a:rPr lang="nl-NL" dirty="0" smtClean="0"/>
              <a:t>Klik om de tekststijl van het sjabloon te bewerken</a:t>
            </a:r>
          </a:p>
          <a:p>
            <a:pPr lvl="1"/>
            <a:r>
              <a:rPr lang="nl-NL" dirty="0" smtClean="0"/>
              <a:t>Tweede niveau</a:t>
            </a:r>
          </a:p>
        </p:txBody>
      </p:sp>
    </p:spTree>
    <p:extLst/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5E9C4-3B36-0A44-9CDD-251506ADEF32}" type="datetimeFigureOut">
              <a:rPr lang="nl-NL" smtClean="0"/>
              <a:t>13-1-2020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6D815-9AF3-0641-A6F5-C061BB99FA7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9370697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5E9C4-3B36-0A44-9CDD-251506ADEF32}" type="datetimeFigureOut">
              <a:rPr lang="nl-NL" smtClean="0"/>
              <a:t>13-1-2020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6D815-9AF3-0641-A6F5-C061BB99FA7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26207670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Universeel_N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7" y="0"/>
            <a:ext cx="9134076" cy="5143499"/>
          </a:xfrm>
          <a:prstGeom prst="rect">
            <a:avLst/>
          </a:prstGeom>
        </p:spPr>
      </p:pic>
      <p:sp>
        <p:nvSpPr>
          <p:cNvPr id="9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1581807" y="4630341"/>
            <a:ext cx="6276776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0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8046189" y="4641986"/>
            <a:ext cx="829797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C1A7FFB-7E9A-E347-8F80-8E2C647B3625}" type="slidenum">
              <a:rPr lang="nl-NL"/>
              <a:pPr/>
              <a:t>‹nr.›</a:t>
            </a:fld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92468" y="1400775"/>
            <a:ext cx="7383518" cy="857250"/>
          </a:xfrm>
        </p:spPr>
        <p:txBody>
          <a:bodyPr/>
          <a:lstStyle/>
          <a:p>
            <a:r>
              <a:rPr lang="nl-NL" dirty="0" smtClean="0"/>
              <a:t>Titelstijl van model bewerken</a:t>
            </a:r>
            <a:endParaRPr lang="nl-NL" dirty="0"/>
          </a:p>
        </p:txBody>
      </p:sp>
      <p:sp>
        <p:nvSpPr>
          <p:cNvPr id="12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1492468" y="2221509"/>
            <a:ext cx="7383518" cy="2192807"/>
          </a:xfrm>
        </p:spPr>
        <p:txBody>
          <a:bodyPr/>
          <a:lstStyle>
            <a:lvl1pPr>
              <a:defRPr sz="2400">
                <a:latin typeface="Arial"/>
                <a:cs typeface="Arial"/>
              </a:defRPr>
            </a:lvl1pPr>
            <a:lvl2pPr>
              <a:defRPr sz="2000"/>
            </a:lvl2pPr>
          </a:lstStyle>
          <a:p>
            <a:pPr lvl="0"/>
            <a:r>
              <a:rPr lang="nl-NL" dirty="0" smtClean="0"/>
              <a:t>Klik om de tekststijl van het sjabloon te bewerken</a:t>
            </a:r>
          </a:p>
          <a:p>
            <a:pPr lvl="1"/>
            <a:r>
              <a:rPr lang="nl-NL" dirty="0" smtClean="0"/>
              <a:t>Tweede niveau</a:t>
            </a:r>
          </a:p>
        </p:txBody>
      </p:sp>
    </p:spTree>
    <p:extLst>
      <p:ext uri="{BB962C8B-B14F-4D97-AF65-F5344CB8AC3E}">
        <p14:creationId xmlns:p14="http://schemas.microsoft.com/office/powerpoint/2010/main" val="36751972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5E9C4-3B36-0A44-9CDD-251506ADEF32}" type="datetimeFigureOut">
              <a:rPr lang="nl-NL" smtClean="0"/>
              <a:t>13-1-2020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A7FFB-7E9A-E347-8F80-8E2C647B3625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178168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5E9C4-3B36-0A44-9CDD-251506ADEF32}" type="datetimeFigureOut">
              <a:rPr lang="nl-NL" smtClean="0"/>
              <a:t>13-1-2020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A7FFB-7E9A-E347-8F80-8E2C647B362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078848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>
            <a:extLst>
              <a:ext uri="{FF2B5EF4-FFF2-40B4-BE49-F238E27FC236}">
                <a16:creationId xmlns:a16="http://schemas.microsoft.com/office/drawing/2014/main" id="{687C9BB0-B05C-F84F-A235-79E209284FE3}"/>
              </a:ext>
            </a:extLst>
          </p:cNvPr>
          <p:cNvSpPr/>
          <p:nvPr/>
        </p:nvSpPr>
        <p:spPr>
          <a:xfrm>
            <a:off x="0" y="0"/>
            <a:ext cx="9144000" cy="51543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9" name="Tijdelijke aanduiding voor inhoud 5">
            <a:extLst>
              <a:ext uri="{FF2B5EF4-FFF2-40B4-BE49-F238E27FC236}">
                <a16:creationId xmlns:a16="http://schemas.microsoft.com/office/drawing/2014/main" id="{B9C5BBAD-23E9-1A47-9154-A683A794B0E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42" t="41890"/>
          <a:stretch/>
        </p:blipFill>
        <p:spPr>
          <a:xfrm>
            <a:off x="6863567" y="2165443"/>
            <a:ext cx="2291254" cy="298887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9964" y="891310"/>
            <a:ext cx="7300624" cy="2530548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9964" y="3442098"/>
            <a:ext cx="7300624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09964" y="4767263"/>
            <a:ext cx="1476086" cy="273844"/>
          </a:xfrm>
        </p:spPr>
        <p:txBody>
          <a:bodyPr/>
          <a:lstStyle/>
          <a:p>
            <a:fld id="{7865E9C4-3B36-0A44-9CDD-251506ADEF32}" type="datetimeFigureOut">
              <a:rPr lang="nl-NL" smtClean="0"/>
              <a:t>13-1-2020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A7FFB-7E9A-E347-8F80-8E2C647B3625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5AA42D6A-4362-154B-ACAA-FFE4C6DC9D3B}"/>
              </a:ext>
            </a:extLst>
          </p:cNvPr>
          <p:cNvSpPr/>
          <p:nvPr/>
        </p:nvSpPr>
        <p:spPr>
          <a:xfrm>
            <a:off x="10822" y="0"/>
            <a:ext cx="993976" cy="5154321"/>
          </a:xfrm>
          <a:prstGeom prst="rect">
            <a:avLst/>
          </a:prstGeom>
          <a:solidFill>
            <a:srgbClr val="663366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7" name="Tijdelijke aanduiding voor inhoud 5">
            <a:extLst>
              <a:ext uri="{FF2B5EF4-FFF2-40B4-BE49-F238E27FC236}">
                <a16:creationId xmlns:a16="http://schemas.microsoft.com/office/drawing/2014/main" id="{DE7A9FF6-EEC7-6D44-BA4E-08C7E8BD87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60" y="65649"/>
            <a:ext cx="824300" cy="114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8877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5E9C4-3B36-0A44-9CDD-251506ADEF32}" type="datetimeFigureOut">
              <a:rPr lang="nl-NL" smtClean="0"/>
              <a:t>13-1-2020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A7FFB-7E9A-E347-8F80-8E2C647B3625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880621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5E9C4-3B36-0A44-9CDD-251506ADEF32}" type="datetimeFigureOut">
              <a:rPr lang="nl-NL" smtClean="0"/>
              <a:t>13-1-2020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A7FFB-7E9A-E347-8F80-8E2C647B3625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326835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5E9C4-3B36-0A44-9CDD-251506ADEF32}" type="datetimeFigureOut">
              <a:rPr lang="nl-NL" smtClean="0"/>
              <a:t>13-1-2020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A7FFB-7E9A-E347-8F80-8E2C647B3625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725568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5E9C4-3B36-0A44-9CDD-251506ADEF32}" type="datetimeFigureOut">
              <a:rPr lang="nl-NL" smtClean="0"/>
              <a:t>13-1-2020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6D815-9AF3-0641-A6F5-C061BB99FA7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436202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5E9C4-3B36-0A44-9CDD-251506ADEF32}" type="datetimeFigureOut">
              <a:rPr lang="nl-NL" smtClean="0"/>
              <a:t>13-1-2020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A7FFB-7E9A-E347-8F80-8E2C647B3625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612363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5E9C4-3B36-0A44-9CDD-251506ADEF32}" type="datetimeFigureOut">
              <a:rPr lang="nl-NL" smtClean="0"/>
              <a:t>13-1-2020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A7FFB-7E9A-E347-8F80-8E2C647B3625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94858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nl-NL" dirty="0" smtClean="0"/>
              <a:t>Titel </a:t>
            </a:r>
            <a:r>
              <a:rPr lang="nl-NL" dirty="0" err="1" smtClean="0"/>
              <a:t>volgblad</a:t>
            </a:r>
            <a:r>
              <a:rPr lang="nl-NL" dirty="0" smtClean="0"/>
              <a:t> </a:t>
            </a:r>
            <a:r>
              <a:rPr lang="nl-NL" dirty="0" err="1" smtClean="0"/>
              <a:t>Arial</a:t>
            </a:r>
            <a:r>
              <a:rPr lang="nl-NL" dirty="0" smtClean="0"/>
              <a:t> 28pt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2894954"/>
          </a:xfrm>
        </p:spPr>
        <p:txBody>
          <a:bodyPr>
            <a:normAutofit/>
          </a:bodyPr>
          <a:lstStyle>
            <a:lvl1pPr>
              <a:defRPr sz="2000">
                <a:latin typeface="Arial"/>
                <a:cs typeface="Arial"/>
              </a:defRPr>
            </a:lvl1pPr>
            <a:lvl2pPr>
              <a:defRPr sz="1800">
                <a:latin typeface="Arial"/>
                <a:cs typeface="Arial"/>
              </a:defRPr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 smtClean="0"/>
              <a:t>Klik om de tekststijl van het model te bewerken</a:t>
            </a:r>
          </a:p>
          <a:p>
            <a:pPr lvl="1"/>
            <a:r>
              <a:rPr lang="nl-NL" dirty="0" smtClean="0"/>
              <a:t>Tweede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2894955"/>
          </a:xfrm>
        </p:spPr>
        <p:txBody>
          <a:bodyPr>
            <a:normAutofit/>
          </a:bodyPr>
          <a:lstStyle>
            <a:lvl1pPr>
              <a:defRPr sz="2000">
                <a:latin typeface="Arial"/>
                <a:cs typeface="Arial"/>
              </a:defRPr>
            </a:lvl1pPr>
            <a:lvl2pPr>
              <a:defRPr sz="1800">
                <a:latin typeface="Arial"/>
                <a:cs typeface="Arial"/>
              </a:defRPr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 smtClean="0"/>
              <a:t>Klik om de tekststijl van het model te bewerken</a:t>
            </a:r>
          </a:p>
          <a:p>
            <a:pPr lvl="1"/>
            <a:r>
              <a:rPr lang="nl-NL" dirty="0" smtClean="0"/>
              <a:t>Tweede niveau</a:t>
            </a:r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1912139" y="4630341"/>
            <a:ext cx="4870548" cy="273844"/>
          </a:xfrm>
          <a:prstGeom prst="rect">
            <a:avLst/>
          </a:prstGeom>
        </p:spPr>
        <p:txBody>
          <a:bodyPr/>
          <a:lstStyle/>
          <a:p>
            <a:endParaRPr lang="nl-NL" dirty="0"/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6970292" y="4641986"/>
            <a:ext cx="829797" cy="273844"/>
          </a:xfrm>
          <a:prstGeom prst="rect">
            <a:avLst/>
          </a:prstGeom>
        </p:spPr>
        <p:txBody>
          <a:bodyPr/>
          <a:lstStyle/>
          <a:p>
            <a:fld id="{CC1A7FFB-7E9A-E347-8F80-8E2C647B3625}" type="slidenum">
              <a:rPr lang="nl-NL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802780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Universeel_N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7" y="0"/>
            <a:ext cx="9134076" cy="5143499"/>
          </a:xfrm>
          <a:prstGeom prst="rect">
            <a:avLst/>
          </a:prstGeom>
        </p:spPr>
      </p:pic>
      <p:sp>
        <p:nvSpPr>
          <p:cNvPr id="9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1581807" y="4630341"/>
            <a:ext cx="6276776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0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8046189" y="4641986"/>
            <a:ext cx="829797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C1A7FFB-7E9A-E347-8F80-8E2C647B3625}" type="slidenum">
              <a:rPr lang="nl-NL"/>
              <a:pPr/>
              <a:t>‹nr.›</a:t>
            </a:fld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92468" y="1400775"/>
            <a:ext cx="7383518" cy="857250"/>
          </a:xfrm>
        </p:spPr>
        <p:txBody>
          <a:bodyPr/>
          <a:lstStyle/>
          <a:p>
            <a:r>
              <a:rPr lang="nl-NL" dirty="0" smtClean="0"/>
              <a:t>Titelstijl van model bewerken</a:t>
            </a:r>
            <a:endParaRPr lang="nl-NL" dirty="0"/>
          </a:p>
        </p:txBody>
      </p:sp>
      <p:sp>
        <p:nvSpPr>
          <p:cNvPr id="12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1492468" y="2221509"/>
            <a:ext cx="7383518" cy="2192807"/>
          </a:xfrm>
        </p:spPr>
        <p:txBody>
          <a:bodyPr/>
          <a:lstStyle>
            <a:lvl1pPr>
              <a:defRPr sz="2400">
                <a:latin typeface="Arial"/>
                <a:cs typeface="Arial"/>
              </a:defRPr>
            </a:lvl1pPr>
            <a:lvl2pPr>
              <a:defRPr sz="2000"/>
            </a:lvl2pPr>
          </a:lstStyle>
          <a:p>
            <a:pPr lvl="0"/>
            <a:r>
              <a:rPr lang="nl-NL" dirty="0" smtClean="0"/>
              <a:t>Klik om de tekststijl van het sjabloon te bewerken</a:t>
            </a:r>
          </a:p>
          <a:p>
            <a:pPr lvl="1"/>
            <a:r>
              <a:rPr lang="nl-NL" dirty="0" smtClean="0"/>
              <a:t>Tweede niveau</a:t>
            </a:r>
          </a:p>
        </p:txBody>
      </p:sp>
    </p:spTree>
    <p:extLst>
      <p:ext uri="{BB962C8B-B14F-4D97-AF65-F5344CB8AC3E}">
        <p14:creationId xmlns:p14="http://schemas.microsoft.com/office/powerpoint/2010/main" val="1869454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5E9C4-3B36-0A44-9CDD-251506ADEF32}" type="datetimeFigureOut">
              <a:rPr lang="nl-NL" smtClean="0"/>
              <a:t>13-1-2020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6D815-9AF3-0641-A6F5-C061BB99FA7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821767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5E9C4-3B36-0A44-9CDD-251506ADEF32}" type="datetimeFigureOut">
              <a:rPr lang="nl-NL" smtClean="0"/>
              <a:t>13-1-2020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6D815-9AF3-0641-A6F5-C061BB99FA7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704854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5E9C4-3B36-0A44-9CDD-251506ADEF32}" type="datetimeFigureOut">
              <a:rPr lang="nl-NL" smtClean="0"/>
              <a:t>13-1-2020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6D815-9AF3-0641-A6F5-C061BB99FA7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3666919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5E9C4-3B36-0A44-9CDD-251506ADEF32}" type="datetimeFigureOut">
              <a:rPr lang="nl-NL" smtClean="0"/>
              <a:t>13-1-2020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6D815-9AF3-0641-A6F5-C061BB99FA7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4097433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5E9C4-3B36-0A44-9CDD-251506ADEF32}" type="datetimeFigureOut">
              <a:rPr lang="nl-NL" smtClean="0"/>
              <a:t>13-1-2020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6D815-9AF3-0641-A6F5-C061BB99FA7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933791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5E9C4-3B36-0A44-9CDD-251506ADEF32}" type="datetimeFigureOut">
              <a:rPr lang="nl-NL" smtClean="0"/>
              <a:t>13-1-2020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6D815-9AF3-0641-A6F5-C061BB99FA7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2004500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5E9C4-3B36-0A44-9CDD-251506ADEF32}" type="datetimeFigureOut">
              <a:rPr lang="nl-NL" smtClean="0"/>
              <a:t>13-1-2020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6D815-9AF3-0641-A6F5-C061BB99FA7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6624997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5E9C4-3B36-0A44-9CDD-251506ADEF32}" type="datetimeFigureOut">
              <a:rPr lang="nl-NL" smtClean="0"/>
              <a:t>13-1-2020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6D815-9AF3-0641-A6F5-C061BB99FA7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9578395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5E9C4-3B36-0A44-9CDD-251506ADEF32}" type="datetimeFigureOut">
              <a:rPr lang="nl-NL" smtClean="0"/>
              <a:t>13-1-2020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A7FFB-7E9A-E347-8F80-8E2C647B3625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170241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nl-NL" dirty="0" smtClean="0"/>
              <a:t>Titel </a:t>
            </a:r>
            <a:r>
              <a:rPr lang="nl-NL" dirty="0" err="1" smtClean="0"/>
              <a:t>volgblad</a:t>
            </a:r>
            <a:r>
              <a:rPr lang="nl-NL" dirty="0" smtClean="0"/>
              <a:t> </a:t>
            </a:r>
            <a:r>
              <a:rPr lang="nl-NL" dirty="0" err="1" smtClean="0"/>
              <a:t>Arial</a:t>
            </a:r>
            <a:r>
              <a:rPr lang="nl-NL" dirty="0" smtClean="0"/>
              <a:t> 28pt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1285598"/>
            <a:ext cx="4040188" cy="29622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dirty="0" smtClean="0"/>
              <a:t>Klik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1285598"/>
            <a:ext cx="4041775" cy="29622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dirty="0" smtClean="0"/>
              <a:t>Klik om de tekststijl van het model te bewerken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4ED2B493-C1EE-714C-B8A9-F38F4D8CE6E7}" type="datetimeFigureOut">
              <a:rPr lang="nl-NL" smtClean="0"/>
              <a:t>13-1-2020</a:t>
            </a:fld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>
          <a:xfrm>
            <a:off x="1738642" y="4767263"/>
            <a:ext cx="4281158" cy="274637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1610267" cy="274637"/>
          </a:xfrm>
          <a:prstGeom prst="rect">
            <a:avLst/>
          </a:prstGeom>
        </p:spPr>
        <p:txBody>
          <a:bodyPr/>
          <a:lstStyle/>
          <a:p>
            <a:fld id="{F3BC6476-EA18-C04A-BD06-B622CA55CE7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7815713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5E9C4-3B36-0A44-9CDD-251506ADEF32}" type="datetimeFigureOut">
              <a:rPr lang="nl-NL" smtClean="0"/>
              <a:t>13-1-2020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A7FFB-7E9A-E347-8F80-8E2C647B362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3117723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>
            <a:extLst>
              <a:ext uri="{FF2B5EF4-FFF2-40B4-BE49-F238E27FC236}">
                <a16:creationId xmlns:a16="http://schemas.microsoft.com/office/drawing/2014/main" id="{687C9BB0-B05C-F84F-A235-79E209284FE3}"/>
              </a:ext>
            </a:extLst>
          </p:cNvPr>
          <p:cNvSpPr/>
          <p:nvPr/>
        </p:nvSpPr>
        <p:spPr>
          <a:xfrm>
            <a:off x="0" y="0"/>
            <a:ext cx="9144000" cy="51543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9" name="Tijdelijke aanduiding voor inhoud 5">
            <a:extLst>
              <a:ext uri="{FF2B5EF4-FFF2-40B4-BE49-F238E27FC236}">
                <a16:creationId xmlns:a16="http://schemas.microsoft.com/office/drawing/2014/main" id="{B9C5BBAD-23E9-1A47-9154-A683A794B0E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42" t="41890"/>
          <a:stretch/>
        </p:blipFill>
        <p:spPr>
          <a:xfrm>
            <a:off x="6863567" y="2165443"/>
            <a:ext cx="2291254" cy="298887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9964" y="891310"/>
            <a:ext cx="7300624" cy="2530548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9964" y="3442098"/>
            <a:ext cx="7300624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09964" y="4767263"/>
            <a:ext cx="1476086" cy="273844"/>
          </a:xfrm>
        </p:spPr>
        <p:txBody>
          <a:bodyPr/>
          <a:lstStyle/>
          <a:p>
            <a:fld id="{7865E9C4-3B36-0A44-9CDD-251506ADEF32}" type="datetimeFigureOut">
              <a:rPr lang="nl-NL" smtClean="0"/>
              <a:t>13-1-2020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A7FFB-7E9A-E347-8F80-8E2C647B3625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5AA42D6A-4362-154B-ACAA-FFE4C6DC9D3B}"/>
              </a:ext>
            </a:extLst>
          </p:cNvPr>
          <p:cNvSpPr/>
          <p:nvPr/>
        </p:nvSpPr>
        <p:spPr>
          <a:xfrm>
            <a:off x="10822" y="0"/>
            <a:ext cx="993976" cy="5154321"/>
          </a:xfrm>
          <a:prstGeom prst="rect">
            <a:avLst/>
          </a:prstGeom>
          <a:solidFill>
            <a:srgbClr val="663366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7" name="Tijdelijke aanduiding voor inhoud 5">
            <a:extLst>
              <a:ext uri="{FF2B5EF4-FFF2-40B4-BE49-F238E27FC236}">
                <a16:creationId xmlns:a16="http://schemas.microsoft.com/office/drawing/2014/main" id="{DE7A9FF6-EEC7-6D44-BA4E-08C7E8BD87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60" y="65649"/>
            <a:ext cx="824300" cy="114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25730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5E9C4-3B36-0A44-9CDD-251506ADEF32}" type="datetimeFigureOut">
              <a:rPr lang="nl-NL" smtClean="0"/>
              <a:t>13-1-2020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A7FFB-7E9A-E347-8F80-8E2C647B3625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4833129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5E9C4-3B36-0A44-9CDD-251506ADEF32}" type="datetimeFigureOut">
              <a:rPr lang="nl-NL" smtClean="0"/>
              <a:t>13-1-2020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A7FFB-7E9A-E347-8F80-8E2C647B3625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4870475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5E9C4-3B36-0A44-9CDD-251506ADEF32}" type="datetimeFigureOut">
              <a:rPr lang="nl-NL" smtClean="0"/>
              <a:t>13-1-2020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A7FFB-7E9A-E347-8F80-8E2C647B3625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3544738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5E9C4-3B36-0A44-9CDD-251506ADEF32}" type="datetimeFigureOut">
              <a:rPr lang="nl-NL" smtClean="0"/>
              <a:t>13-1-2020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6D815-9AF3-0641-A6F5-C061BB99FA7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5224880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5E9C4-3B36-0A44-9CDD-251506ADEF32}" type="datetimeFigureOut">
              <a:rPr lang="nl-NL" smtClean="0"/>
              <a:t>13-1-2020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A7FFB-7E9A-E347-8F80-8E2C647B3625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2329857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5E9C4-3B36-0A44-9CDD-251506ADEF32}" type="datetimeFigureOut">
              <a:rPr lang="nl-NL" smtClean="0"/>
              <a:t>13-1-2020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A7FFB-7E9A-E347-8F80-8E2C647B3625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0291373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Universeel_N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7" y="0"/>
            <a:ext cx="9134076" cy="5143499"/>
          </a:xfrm>
          <a:prstGeom prst="rect">
            <a:avLst/>
          </a:prstGeom>
        </p:spPr>
      </p:pic>
      <p:sp>
        <p:nvSpPr>
          <p:cNvPr id="9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1581807" y="4630341"/>
            <a:ext cx="6276776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0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8046189" y="4641986"/>
            <a:ext cx="829797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C1A7FFB-7E9A-E347-8F80-8E2C647B3625}" type="slidenum">
              <a:rPr lang="nl-NL"/>
              <a:pPr/>
              <a:t>‹nr.›</a:t>
            </a:fld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92468" y="1400775"/>
            <a:ext cx="7383518" cy="857250"/>
          </a:xfrm>
        </p:spPr>
        <p:txBody>
          <a:bodyPr/>
          <a:lstStyle/>
          <a:p>
            <a:r>
              <a:rPr lang="nl-NL" dirty="0" smtClean="0"/>
              <a:t>Titelstijl van model bewerken</a:t>
            </a:r>
            <a:endParaRPr lang="nl-NL" dirty="0"/>
          </a:p>
        </p:txBody>
      </p:sp>
      <p:sp>
        <p:nvSpPr>
          <p:cNvPr id="12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1492468" y="2221509"/>
            <a:ext cx="7383518" cy="2192807"/>
          </a:xfrm>
        </p:spPr>
        <p:txBody>
          <a:bodyPr/>
          <a:lstStyle>
            <a:lvl1pPr>
              <a:defRPr sz="2400">
                <a:latin typeface="Arial"/>
                <a:cs typeface="Arial"/>
              </a:defRPr>
            </a:lvl1pPr>
            <a:lvl2pPr>
              <a:defRPr sz="2000"/>
            </a:lvl2pPr>
          </a:lstStyle>
          <a:p>
            <a:pPr lvl="0"/>
            <a:r>
              <a:rPr lang="nl-NL" dirty="0" smtClean="0"/>
              <a:t>Klik om de tekststijl van het sjabloon te bewerken</a:t>
            </a:r>
          </a:p>
          <a:p>
            <a:pPr lvl="1"/>
            <a:r>
              <a:rPr lang="nl-NL" dirty="0" smtClean="0"/>
              <a:t>Tweede niveau</a:t>
            </a:r>
          </a:p>
        </p:txBody>
      </p:sp>
    </p:spTree>
    <p:extLst>
      <p:ext uri="{BB962C8B-B14F-4D97-AF65-F5344CB8AC3E}">
        <p14:creationId xmlns:p14="http://schemas.microsoft.com/office/powerpoint/2010/main" val="6970894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5E9C4-3B36-0A44-9CDD-251506ADEF32}" type="datetimeFigureOut">
              <a:rPr lang="nl-NL" smtClean="0"/>
              <a:t>13-1-2020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6D815-9AF3-0641-A6F5-C061BB99FA7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577260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>
            <a:noAutofit/>
          </a:bodyPr>
          <a:lstStyle>
            <a:lvl1pPr algn="l">
              <a:defRPr sz="2000" b="1"/>
            </a:lvl1pPr>
          </a:lstStyle>
          <a:p>
            <a:r>
              <a:rPr lang="nl-NL" dirty="0" smtClean="0"/>
              <a:t>Titelstijl van model bewerken</a:t>
            </a:r>
            <a:endParaRPr lang="nl-NL" dirty="0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dirty="0" smtClean="0"/>
              <a:t>Klik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22093931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5E9C4-3B36-0A44-9CDD-251506ADEF32}" type="datetimeFigureOut">
              <a:rPr lang="nl-NL" smtClean="0"/>
              <a:t>13-1-2020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6D815-9AF3-0641-A6F5-C061BB99FA7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9768060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5E9C4-3B36-0A44-9CDD-251506ADEF32}" type="datetimeFigureOut">
              <a:rPr lang="nl-NL" smtClean="0"/>
              <a:t>13-1-2020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6D815-9AF3-0641-A6F5-C061BB99FA7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6902136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5E9C4-3B36-0A44-9CDD-251506ADEF32}" type="datetimeFigureOut">
              <a:rPr lang="nl-NL" smtClean="0"/>
              <a:t>13-1-2020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6D815-9AF3-0641-A6F5-C061BB99FA7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253002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5E9C4-3B36-0A44-9CDD-251506ADEF32}" type="datetimeFigureOut">
              <a:rPr lang="nl-NL" smtClean="0"/>
              <a:t>13-1-2020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6D815-9AF3-0641-A6F5-C061BB99FA7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5996079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5E9C4-3B36-0A44-9CDD-251506ADEF32}" type="datetimeFigureOut">
              <a:rPr lang="nl-NL" smtClean="0"/>
              <a:t>13-1-2020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6D815-9AF3-0641-A6F5-C061BB99FA7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2146313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5E9C4-3B36-0A44-9CDD-251506ADEF32}" type="datetimeFigureOut">
              <a:rPr lang="nl-NL" smtClean="0"/>
              <a:t>13-1-2020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6D815-9AF3-0641-A6F5-C061BB99FA7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9567154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5E9C4-3B36-0A44-9CDD-251506ADEF32}" type="datetimeFigureOut">
              <a:rPr lang="nl-NL" smtClean="0"/>
              <a:t>13-1-2020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6D815-9AF3-0641-A6F5-C061BB99FA7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9638468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Universeel_N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7" y="0"/>
            <a:ext cx="9134076" cy="5143499"/>
          </a:xfrm>
          <a:prstGeom prst="rect">
            <a:avLst/>
          </a:prstGeom>
        </p:spPr>
      </p:pic>
      <p:sp>
        <p:nvSpPr>
          <p:cNvPr id="9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1581807" y="4630341"/>
            <a:ext cx="6276776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0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8046189" y="4641986"/>
            <a:ext cx="829797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C1A7FFB-7E9A-E347-8F80-8E2C647B3625}" type="slidenum">
              <a:rPr lang="nl-NL"/>
              <a:pPr/>
              <a:t>‹nr.›</a:t>
            </a:fld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92468" y="1400775"/>
            <a:ext cx="7383518" cy="857250"/>
          </a:xfrm>
        </p:spPr>
        <p:txBody>
          <a:bodyPr/>
          <a:lstStyle/>
          <a:p>
            <a:r>
              <a:rPr lang="nl-NL" dirty="0" smtClean="0"/>
              <a:t>Titelstijl van model bewerken</a:t>
            </a:r>
            <a:endParaRPr lang="nl-NL" dirty="0"/>
          </a:p>
        </p:txBody>
      </p:sp>
      <p:sp>
        <p:nvSpPr>
          <p:cNvPr id="12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1492468" y="2221509"/>
            <a:ext cx="7383518" cy="2192807"/>
          </a:xfrm>
        </p:spPr>
        <p:txBody>
          <a:bodyPr/>
          <a:lstStyle>
            <a:lvl1pPr>
              <a:defRPr sz="2400">
                <a:latin typeface="Arial"/>
                <a:cs typeface="Arial"/>
              </a:defRPr>
            </a:lvl1pPr>
            <a:lvl2pPr>
              <a:defRPr sz="2000"/>
            </a:lvl2pPr>
          </a:lstStyle>
          <a:p>
            <a:pPr lvl="0"/>
            <a:r>
              <a:rPr lang="nl-NL" dirty="0" smtClean="0"/>
              <a:t>Klik om de tekststijl van het sjabloon te bewerken</a:t>
            </a:r>
          </a:p>
          <a:p>
            <a:pPr lvl="1"/>
            <a:r>
              <a:rPr lang="nl-NL" dirty="0" smtClean="0"/>
              <a:t>Tweede niveau</a:t>
            </a:r>
          </a:p>
        </p:txBody>
      </p:sp>
    </p:spTree>
    <p:extLst>
      <p:ext uri="{BB962C8B-B14F-4D97-AF65-F5344CB8AC3E}">
        <p14:creationId xmlns:p14="http://schemas.microsoft.com/office/powerpoint/2010/main" val="8233773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5E9C4-3B36-0A44-9CDD-251506ADEF32}" type="datetimeFigureOut">
              <a:rPr lang="nl-NL" smtClean="0"/>
              <a:t>13-1-2020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6D815-9AF3-0641-A6F5-C061BB99FA7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0703847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5E9C4-3B36-0A44-9CDD-251506ADEF32}" type="datetimeFigureOut">
              <a:rPr lang="nl-NL" smtClean="0"/>
              <a:t>13-1-2020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6D815-9AF3-0641-A6F5-C061BB99FA7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62132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Titeldia-C_NL_D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3" y="0"/>
            <a:ext cx="9174033" cy="516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1457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>
            <a:extLst>
              <a:ext uri="{FF2B5EF4-FFF2-40B4-BE49-F238E27FC236}">
                <a16:creationId xmlns:a16="http://schemas.microsoft.com/office/drawing/2014/main" id="{687C9BB0-B05C-F84F-A235-79E209284FE3}"/>
              </a:ext>
            </a:extLst>
          </p:cNvPr>
          <p:cNvSpPr/>
          <p:nvPr/>
        </p:nvSpPr>
        <p:spPr>
          <a:xfrm>
            <a:off x="0" y="0"/>
            <a:ext cx="9144000" cy="51543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9" name="Tijdelijke aanduiding voor inhoud 5">
            <a:extLst>
              <a:ext uri="{FF2B5EF4-FFF2-40B4-BE49-F238E27FC236}">
                <a16:creationId xmlns:a16="http://schemas.microsoft.com/office/drawing/2014/main" id="{B9C5BBAD-23E9-1A47-9154-A683A794B0E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42" t="41890"/>
          <a:stretch/>
        </p:blipFill>
        <p:spPr>
          <a:xfrm>
            <a:off x="6863567" y="2165443"/>
            <a:ext cx="2291254" cy="298887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9964" y="891310"/>
            <a:ext cx="7300624" cy="2530548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9964" y="3442098"/>
            <a:ext cx="7300624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09964" y="4767263"/>
            <a:ext cx="1476086" cy="273844"/>
          </a:xfrm>
        </p:spPr>
        <p:txBody>
          <a:bodyPr/>
          <a:lstStyle/>
          <a:p>
            <a:fld id="{7865E9C4-3B36-0A44-9CDD-251506ADEF32}" type="datetimeFigureOut">
              <a:rPr lang="nl-NL" smtClean="0"/>
              <a:t>13-1-2020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6D815-9AF3-0641-A6F5-C061BB99FA7C}" type="slidenum">
              <a:rPr lang="nl-NL" smtClean="0"/>
              <a:t>‹nr.›</a:t>
            </a:fld>
            <a:endParaRPr lang="nl-NL"/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5AA42D6A-4362-154B-ACAA-FFE4C6DC9D3B}"/>
              </a:ext>
            </a:extLst>
          </p:cNvPr>
          <p:cNvSpPr/>
          <p:nvPr/>
        </p:nvSpPr>
        <p:spPr>
          <a:xfrm>
            <a:off x="10822" y="0"/>
            <a:ext cx="993976" cy="5154321"/>
          </a:xfrm>
          <a:prstGeom prst="rect">
            <a:avLst/>
          </a:prstGeom>
          <a:solidFill>
            <a:srgbClr val="663366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7" name="Tijdelijke aanduiding voor inhoud 5">
            <a:extLst>
              <a:ext uri="{FF2B5EF4-FFF2-40B4-BE49-F238E27FC236}">
                <a16:creationId xmlns:a16="http://schemas.microsoft.com/office/drawing/2014/main" id="{DE7A9FF6-EEC7-6D44-BA4E-08C7E8BD87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60" y="65649"/>
            <a:ext cx="824300" cy="114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39671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5E9C4-3B36-0A44-9CDD-251506ADEF32}" type="datetimeFigureOut">
              <a:rPr lang="nl-NL" smtClean="0"/>
              <a:t>13-1-2020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6D815-9AF3-0641-A6F5-C061BB99FA7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2990461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5E9C4-3B36-0A44-9CDD-251506ADEF32}" type="datetimeFigureOut">
              <a:rPr lang="nl-NL" smtClean="0"/>
              <a:t>13-1-2020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6D815-9AF3-0641-A6F5-C061BB99FA7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8332106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5E9C4-3B36-0A44-9CDD-251506ADEF32}" type="datetimeFigureOut">
              <a:rPr lang="nl-NL" smtClean="0"/>
              <a:t>13-1-2020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6D815-9AF3-0641-A6F5-C061BB99FA7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4071452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5E9C4-3B36-0A44-9CDD-251506ADEF32}" type="datetimeFigureOut">
              <a:rPr lang="nl-NL" smtClean="0"/>
              <a:t>13-1-2020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6D815-9AF3-0641-A6F5-C061BB99FA7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4872999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5E9C4-3B36-0A44-9CDD-251506ADEF32}" type="datetimeFigureOut">
              <a:rPr lang="nl-NL" smtClean="0"/>
              <a:t>13-1-2020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6D815-9AF3-0641-A6F5-C061BB99FA7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578589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5E9C4-3B36-0A44-9CDD-251506ADEF32}" type="datetimeFigureOut">
              <a:rPr lang="nl-NL" smtClean="0"/>
              <a:t>13-1-2020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6D815-9AF3-0641-A6F5-C061BB99FA7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616267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Universeel_N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7" y="0"/>
            <a:ext cx="9134076" cy="5143499"/>
          </a:xfrm>
          <a:prstGeom prst="rect">
            <a:avLst/>
          </a:prstGeom>
        </p:spPr>
      </p:pic>
      <p:sp>
        <p:nvSpPr>
          <p:cNvPr id="9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1581807" y="4630341"/>
            <a:ext cx="6276776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0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8046189" y="4641986"/>
            <a:ext cx="829797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C1A7FFB-7E9A-E347-8F80-8E2C647B3625}" type="slidenum">
              <a:rPr lang="nl-NL"/>
              <a:pPr/>
              <a:t>‹nr.›</a:t>
            </a:fld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92468" y="1400775"/>
            <a:ext cx="7383518" cy="857250"/>
          </a:xfrm>
        </p:spPr>
        <p:txBody>
          <a:bodyPr/>
          <a:lstStyle/>
          <a:p>
            <a:r>
              <a:rPr lang="nl-NL" dirty="0" smtClean="0"/>
              <a:t>Titelstijl van model bewerken</a:t>
            </a:r>
            <a:endParaRPr lang="nl-NL" dirty="0"/>
          </a:p>
        </p:txBody>
      </p:sp>
      <p:sp>
        <p:nvSpPr>
          <p:cNvPr id="12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1492468" y="2221509"/>
            <a:ext cx="7383518" cy="2192807"/>
          </a:xfrm>
        </p:spPr>
        <p:txBody>
          <a:bodyPr/>
          <a:lstStyle>
            <a:lvl1pPr>
              <a:defRPr sz="2400">
                <a:latin typeface="Arial"/>
                <a:cs typeface="Arial"/>
              </a:defRPr>
            </a:lvl1pPr>
            <a:lvl2pPr>
              <a:defRPr sz="2000"/>
            </a:lvl2pPr>
          </a:lstStyle>
          <a:p>
            <a:pPr lvl="0"/>
            <a:r>
              <a:rPr lang="nl-NL" dirty="0" smtClean="0"/>
              <a:t>Klik om de tekststijl van het sjabloon te bewerken</a:t>
            </a:r>
          </a:p>
          <a:p>
            <a:pPr lvl="1"/>
            <a:r>
              <a:rPr lang="nl-NL" dirty="0" smtClean="0"/>
              <a:t>Tweede niveau</a:t>
            </a:r>
          </a:p>
        </p:txBody>
      </p:sp>
    </p:spTree>
    <p:extLst>
      <p:ext uri="{BB962C8B-B14F-4D97-AF65-F5344CB8AC3E}">
        <p14:creationId xmlns:p14="http://schemas.microsoft.com/office/powerpoint/2010/main" val="24386650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5E9C4-3B36-0A44-9CDD-251506ADEF32}" type="datetimeFigureOut">
              <a:rPr lang="nl-NL" smtClean="0"/>
              <a:t>13-1-2020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6D815-9AF3-0641-A6F5-C061BB99FA7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1661347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5E9C4-3B36-0A44-9CDD-251506ADEF32}" type="datetimeFigureOut">
              <a:rPr lang="nl-NL" smtClean="0"/>
              <a:t>13-1-2020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6D815-9AF3-0641-A6F5-C061BB99FA7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276150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dia-D_NL_D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3" y="0"/>
            <a:ext cx="9174033" cy="516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4518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5E9C4-3B36-0A44-9CDD-251506ADEF32}" type="datetimeFigureOut">
              <a:rPr lang="nl-NL" smtClean="0"/>
              <a:t>13-1-2020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6D815-9AF3-0641-A6F5-C061BB99FA7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7969191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5E9C4-3B36-0A44-9CDD-251506ADEF32}" type="datetimeFigureOut">
              <a:rPr lang="nl-NL" smtClean="0"/>
              <a:t>13-1-2020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6D815-9AF3-0641-A6F5-C061BB99FA7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2795499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5E9C4-3B36-0A44-9CDD-251506ADEF32}" type="datetimeFigureOut">
              <a:rPr lang="nl-NL" smtClean="0"/>
              <a:t>13-1-2020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6D815-9AF3-0641-A6F5-C061BB99FA7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8927045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5E9C4-3B36-0A44-9CDD-251506ADEF32}" type="datetimeFigureOut">
              <a:rPr lang="nl-NL" smtClean="0"/>
              <a:t>13-1-2020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6D815-9AF3-0641-A6F5-C061BB99FA7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5927384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5E9C4-3B36-0A44-9CDD-251506ADEF32}" type="datetimeFigureOut">
              <a:rPr lang="nl-NL" smtClean="0"/>
              <a:t>13-1-2020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6D815-9AF3-0641-A6F5-C061BB99FA7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9587735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5E9C4-3B36-0A44-9CDD-251506ADEF32}" type="datetimeFigureOut">
              <a:rPr lang="nl-NL" smtClean="0"/>
              <a:t>13-1-2020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6D815-9AF3-0641-A6F5-C061BB99FA7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7121781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5E9C4-3B36-0A44-9CDD-251506ADEF32}" type="datetimeFigureOut">
              <a:rPr lang="nl-NL" smtClean="0"/>
              <a:t>13-1-2020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6D815-9AF3-0641-A6F5-C061BB99FA7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8722365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5E9C4-3B36-0A44-9CDD-251506ADEF32}" type="datetimeFigureOut">
              <a:rPr lang="nl-NL" smtClean="0"/>
              <a:t>13-1-2020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6D815-9AF3-0641-A6F5-C061BB99FA7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4363343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>
            <a:extLst>
              <a:ext uri="{FF2B5EF4-FFF2-40B4-BE49-F238E27FC236}">
                <a16:creationId xmlns:a16="http://schemas.microsoft.com/office/drawing/2014/main" id="{687C9BB0-B05C-F84F-A235-79E209284FE3}"/>
              </a:ext>
            </a:extLst>
          </p:cNvPr>
          <p:cNvSpPr/>
          <p:nvPr/>
        </p:nvSpPr>
        <p:spPr>
          <a:xfrm>
            <a:off x="0" y="0"/>
            <a:ext cx="9144000" cy="51543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9" name="Tijdelijke aanduiding voor inhoud 5">
            <a:extLst>
              <a:ext uri="{FF2B5EF4-FFF2-40B4-BE49-F238E27FC236}">
                <a16:creationId xmlns:a16="http://schemas.microsoft.com/office/drawing/2014/main" id="{B9C5BBAD-23E9-1A47-9154-A683A794B0E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42" t="41890"/>
          <a:stretch/>
        </p:blipFill>
        <p:spPr>
          <a:xfrm>
            <a:off x="6863567" y="2165443"/>
            <a:ext cx="2291254" cy="298887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9964" y="891310"/>
            <a:ext cx="7300624" cy="2530548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9964" y="3442098"/>
            <a:ext cx="7300624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09964" y="4767263"/>
            <a:ext cx="1476086" cy="273844"/>
          </a:xfrm>
        </p:spPr>
        <p:txBody>
          <a:bodyPr/>
          <a:lstStyle/>
          <a:p>
            <a:fld id="{7865E9C4-3B36-0A44-9CDD-251506ADEF32}" type="datetimeFigureOut">
              <a:rPr lang="nl-NL" smtClean="0"/>
              <a:t>13-1-2020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6D815-9AF3-0641-A6F5-C061BB99FA7C}" type="slidenum">
              <a:rPr lang="nl-NL" smtClean="0"/>
              <a:t>‹nr.›</a:t>
            </a:fld>
            <a:endParaRPr lang="nl-NL"/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5AA42D6A-4362-154B-ACAA-FFE4C6DC9D3B}"/>
              </a:ext>
            </a:extLst>
          </p:cNvPr>
          <p:cNvSpPr/>
          <p:nvPr/>
        </p:nvSpPr>
        <p:spPr>
          <a:xfrm>
            <a:off x="10822" y="0"/>
            <a:ext cx="993976" cy="5154321"/>
          </a:xfrm>
          <a:prstGeom prst="rect">
            <a:avLst/>
          </a:prstGeom>
          <a:solidFill>
            <a:srgbClr val="663366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7" name="Tijdelijke aanduiding voor inhoud 5">
            <a:extLst>
              <a:ext uri="{FF2B5EF4-FFF2-40B4-BE49-F238E27FC236}">
                <a16:creationId xmlns:a16="http://schemas.microsoft.com/office/drawing/2014/main" id="{DE7A9FF6-EEC7-6D44-BA4E-08C7E8BD87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60" y="65649"/>
            <a:ext cx="824300" cy="114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69474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5E9C4-3B36-0A44-9CDD-251506ADEF32}" type="datetimeFigureOut">
              <a:rPr lang="nl-NL" smtClean="0"/>
              <a:t>13-1-2020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6D815-9AF3-0641-A6F5-C061BB99FA7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073738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blad-B_NL_D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7" y="0"/>
            <a:ext cx="9134076" cy="5143500"/>
          </a:xfrm>
          <a:prstGeom prst="rect">
            <a:avLst/>
          </a:prstGeom>
        </p:spPr>
      </p:pic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Voettekst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A7FFB-7E9A-E347-8F80-8E2C647B3625}" type="slidenum">
              <a:rPr lang="nl-NL"/>
              <a:t>‹nr.›</a:t>
            </a:fld>
            <a:endParaRPr lang="nl-NL"/>
          </a:p>
        </p:txBody>
      </p:sp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457200" y="279400"/>
            <a:ext cx="8229600" cy="1837267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nl-NL"/>
              <a:t>Titel van presentatie, Arial 32pt</a:t>
            </a:r>
          </a:p>
        </p:txBody>
      </p:sp>
    </p:spTree>
    <p:extLst>
      <p:ext uri="{BB962C8B-B14F-4D97-AF65-F5344CB8AC3E}">
        <p14:creationId xmlns:p14="http://schemas.microsoft.com/office/powerpoint/2010/main" val="425610756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5E9C4-3B36-0A44-9CDD-251506ADEF32}" type="datetimeFigureOut">
              <a:rPr lang="nl-NL" smtClean="0"/>
              <a:t>13-1-2020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6D815-9AF3-0641-A6F5-C061BB99FA7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5599552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5E9C4-3B36-0A44-9CDD-251506ADEF32}" type="datetimeFigureOut">
              <a:rPr lang="nl-NL" smtClean="0"/>
              <a:t>13-1-2020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6D815-9AF3-0641-A6F5-C061BB99FA7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0828536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5E9C4-3B36-0A44-9CDD-251506ADEF32}" type="datetimeFigureOut">
              <a:rPr lang="nl-NL" smtClean="0"/>
              <a:t>13-1-2020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6D815-9AF3-0641-A6F5-C061BB99FA7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4678527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5E9C4-3B36-0A44-9CDD-251506ADEF32}" type="datetimeFigureOut">
              <a:rPr lang="nl-NL" smtClean="0"/>
              <a:t>13-1-2020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6D815-9AF3-0641-A6F5-C061BB99FA7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8792438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5E9C4-3B36-0A44-9CDD-251506ADEF32}" type="datetimeFigureOut">
              <a:rPr lang="nl-NL" smtClean="0"/>
              <a:t>13-1-2020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6D815-9AF3-0641-A6F5-C061BB99FA7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9607082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Universeel_N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7" y="0"/>
            <a:ext cx="9134076" cy="5143499"/>
          </a:xfrm>
          <a:prstGeom prst="rect">
            <a:avLst/>
          </a:prstGeom>
        </p:spPr>
      </p:pic>
      <p:sp>
        <p:nvSpPr>
          <p:cNvPr id="9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1581807" y="4630341"/>
            <a:ext cx="6276776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0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8046189" y="4641986"/>
            <a:ext cx="829797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C1A7FFB-7E9A-E347-8F80-8E2C647B3625}" type="slidenum">
              <a:rPr lang="nl-NL"/>
              <a:pPr/>
              <a:t>‹nr.›</a:t>
            </a:fld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92468" y="1400775"/>
            <a:ext cx="7383518" cy="857250"/>
          </a:xfrm>
        </p:spPr>
        <p:txBody>
          <a:bodyPr/>
          <a:lstStyle/>
          <a:p>
            <a:r>
              <a:rPr lang="nl-NL" dirty="0" smtClean="0"/>
              <a:t>Titelstijl van model bewerken</a:t>
            </a:r>
            <a:endParaRPr lang="nl-NL" dirty="0"/>
          </a:p>
        </p:txBody>
      </p:sp>
      <p:sp>
        <p:nvSpPr>
          <p:cNvPr id="12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1492468" y="2221509"/>
            <a:ext cx="7383518" cy="2192807"/>
          </a:xfrm>
        </p:spPr>
        <p:txBody>
          <a:bodyPr/>
          <a:lstStyle>
            <a:lvl1pPr>
              <a:defRPr sz="2400">
                <a:latin typeface="Arial"/>
                <a:cs typeface="Arial"/>
              </a:defRPr>
            </a:lvl1pPr>
            <a:lvl2pPr>
              <a:defRPr sz="2000"/>
            </a:lvl2pPr>
          </a:lstStyle>
          <a:p>
            <a:pPr lvl="0"/>
            <a:r>
              <a:rPr lang="nl-NL" dirty="0" smtClean="0"/>
              <a:t>Klik om de tekststijl van het sjabloon te bewerken</a:t>
            </a:r>
          </a:p>
          <a:p>
            <a:pPr lvl="1"/>
            <a:r>
              <a:rPr lang="nl-NL" dirty="0" smtClean="0"/>
              <a:t>Tweede niveau</a:t>
            </a:r>
          </a:p>
        </p:txBody>
      </p:sp>
    </p:spTree>
    <p:extLst>
      <p:ext uri="{BB962C8B-B14F-4D97-AF65-F5344CB8AC3E}">
        <p14:creationId xmlns:p14="http://schemas.microsoft.com/office/powerpoint/2010/main" val="1181239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5E9C4-3B36-0A44-9CDD-251506ADEF32}" type="datetimeFigureOut">
              <a:rPr lang="nl-NL" smtClean="0"/>
              <a:t>13-1-2020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6D815-9AF3-0641-A6F5-C061BB99FA7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9374696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5E9C4-3B36-0A44-9CDD-251506ADEF32}" type="datetimeFigureOut">
              <a:rPr lang="nl-NL" smtClean="0"/>
              <a:t>13-1-2020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6D815-9AF3-0641-A6F5-C061BB99FA7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6848300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5E9C4-3B36-0A44-9CDD-251506ADEF32}" type="datetimeFigureOut">
              <a:rPr lang="nl-NL" smtClean="0"/>
              <a:t>13-1-2020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6D815-9AF3-0641-A6F5-C061BB99FA7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3161750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5E9C4-3B36-0A44-9CDD-251506ADEF32}" type="datetimeFigureOut">
              <a:rPr lang="nl-NL" smtClean="0"/>
              <a:t>13-1-2020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6D815-9AF3-0641-A6F5-C061BB99FA7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365245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blad-A_NL_D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2" y="0"/>
            <a:ext cx="9172754" cy="516528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57200" y="279400"/>
            <a:ext cx="8229600" cy="1837267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nl-NL"/>
              <a:t>Titel van presentatie, Arial 32pt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A7FFB-7E9A-E347-8F80-8E2C647B3625}" type="slidenum">
              <a:rPr lang="nl-NL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4128281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5E9C4-3B36-0A44-9CDD-251506ADEF32}" type="datetimeFigureOut">
              <a:rPr lang="nl-NL" smtClean="0"/>
              <a:t>13-1-2020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6D815-9AF3-0641-A6F5-C061BB99FA7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9677545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5E9C4-3B36-0A44-9CDD-251506ADEF32}" type="datetimeFigureOut">
              <a:rPr lang="nl-NL" smtClean="0"/>
              <a:t>13-1-2020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6D815-9AF3-0641-A6F5-C061BB99FA7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2016699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5E9C4-3B36-0A44-9CDD-251506ADEF32}" type="datetimeFigureOut">
              <a:rPr lang="nl-NL" smtClean="0"/>
              <a:t>13-1-2020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6D815-9AF3-0641-A6F5-C061BB99FA7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4425087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5E9C4-3B36-0A44-9CDD-251506ADEF32}" type="datetimeFigureOut">
              <a:rPr lang="nl-NL" smtClean="0"/>
              <a:t>13-1-2020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6D815-9AF3-0641-A6F5-C061BB99FA7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8475053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5E9C4-3B36-0A44-9CDD-251506ADEF32}" type="datetimeFigureOut">
              <a:rPr lang="nl-NL" smtClean="0"/>
              <a:t>13-1-2020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6D815-9AF3-0641-A6F5-C061BB99FA7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8785722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5E9C4-3B36-0A44-9CDD-251506ADEF32}" type="datetimeFigureOut">
              <a:rPr lang="nl-NL" smtClean="0"/>
              <a:t>13-1-2020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6D815-9AF3-0641-A6F5-C061BB99FA7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5764999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>
            <a:extLst>
              <a:ext uri="{FF2B5EF4-FFF2-40B4-BE49-F238E27FC236}">
                <a16:creationId xmlns:a16="http://schemas.microsoft.com/office/drawing/2014/main" id="{687C9BB0-B05C-F84F-A235-79E209284FE3}"/>
              </a:ext>
            </a:extLst>
          </p:cNvPr>
          <p:cNvSpPr/>
          <p:nvPr/>
        </p:nvSpPr>
        <p:spPr>
          <a:xfrm>
            <a:off x="0" y="0"/>
            <a:ext cx="9144000" cy="51543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9" name="Tijdelijke aanduiding voor inhoud 5">
            <a:extLst>
              <a:ext uri="{FF2B5EF4-FFF2-40B4-BE49-F238E27FC236}">
                <a16:creationId xmlns:a16="http://schemas.microsoft.com/office/drawing/2014/main" id="{B9C5BBAD-23E9-1A47-9154-A683A794B0E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42" t="41890"/>
          <a:stretch/>
        </p:blipFill>
        <p:spPr>
          <a:xfrm>
            <a:off x="6863567" y="2165443"/>
            <a:ext cx="2291254" cy="298887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9964" y="891310"/>
            <a:ext cx="7300624" cy="2530548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9964" y="3442098"/>
            <a:ext cx="7300624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09964" y="4767263"/>
            <a:ext cx="1476086" cy="273844"/>
          </a:xfrm>
        </p:spPr>
        <p:txBody>
          <a:bodyPr/>
          <a:lstStyle/>
          <a:p>
            <a:fld id="{7865E9C4-3B36-0A44-9CDD-251506ADEF32}" type="datetimeFigureOut">
              <a:rPr lang="nl-NL" smtClean="0"/>
              <a:t>13-1-2020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6D815-9AF3-0641-A6F5-C061BB99FA7C}" type="slidenum">
              <a:rPr lang="nl-NL" smtClean="0"/>
              <a:t>‹nr.›</a:t>
            </a:fld>
            <a:endParaRPr lang="nl-NL"/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5AA42D6A-4362-154B-ACAA-FFE4C6DC9D3B}"/>
              </a:ext>
            </a:extLst>
          </p:cNvPr>
          <p:cNvSpPr/>
          <p:nvPr/>
        </p:nvSpPr>
        <p:spPr>
          <a:xfrm>
            <a:off x="10822" y="0"/>
            <a:ext cx="993976" cy="5154321"/>
          </a:xfrm>
          <a:prstGeom prst="rect">
            <a:avLst/>
          </a:prstGeom>
          <a:solidFill>
            <a:srgbClr val="663366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7" name="Tijdelijke aanduiding voor inhoud 5">
            <a:extLst>
              <a:ext uri="{FF2B5EF4-FFF2-40B4-BE49-F238E27FC236}">
                <a16:creationId xmlns:a16="http://schemas.microsoft.com/office/drawing/2014/main" id="{DE7A9FF6-EEC7-6D44-BA4E-08C7E8BD87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60" y="65649"/>
            <a:ext cx="824300" cy="114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24935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5E9C4-3B36-0A44-9CDD-251506ADEF32}" type="datetimeFigureOut">
              <a:rPr lang="nl-NL" smtClean="0"/>
              <a:t>13-1-2020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6D815-9AF3-0641-A6F5-C061BB99FA7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157080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5E9C4-3B36-0A44-9CDD-251506ADEF32}" type="datetimeFigureOut">
              <a:rPr lang="nl-NL" smtClean="0"/>
              <a:t>13-1-2020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6D815-9AF3-0641-A6F5-C061BB99FA7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504181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5E9C4-3B36-0A44-9CDD-251506ADEF32}" type="datetimeFigureOut">
              <a:rPr lang="nl-NL" smtClean="0"/>
              <a:t>13-1-2020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6D815-9AF3-0641-A6F5-C061BB99FA7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529626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Universeel_N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7" y="0"/>
            <a:ext cx="9134076" cy="5143499"/>
          </a:xfrm>
          <a:prstGeom prst="rect">
            <a:avLst/>
          </a:prstGeom>
        </p:spPr>
      </p:pic>
      <p:sp>
        <p:nvSpPr>
          <p:cNvPr id="9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1581807" y="4630341"/>
            <a:ext cx="6276776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0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8046189" y="4641986"/>
            <a:ext cx="829797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C1A7FFB-7E9A-E347-8F80-8E2C647B3625}" type="slidenum">
              <a:rPr lang="nl-NL"/>
              <a:pPr/>
              <a:t>‹nr.›</a:t>
            </a:fld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92468" y="1400775"/>
            <a:ext cx="7383518" cy="857250"/>
          </a:xfrm>
        </p:spPr>
        <p:txBody>
          <a:bodyPr/>
          <a:lstStyle/>
          <a:p>
            <a:r>
              <a:rPr lang="nl-NL" dirty="0" smtClean="0"/>
              <a:t>Titelstijl van model bewerken</a:t>
            </a:r>
            <a:endParaRPr lang="nl-NL" dirty="0"/>
          </a:p>
        </p:txBody>
      </p:sp>
      <p:sp>
        <p:nvSpPr>
          <p:cNvPr id="12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1492468" y="2221509"/>
            <a:ext cx="7383518" cy="2192807"/>
          </a:xfrm>
        </p:spPr>
        <p:txBody>
          <a:bodyPr/>
          <a:lstStyle>
            <a:lvl1pPr>
              <a:defRPr sz="2400">
                <a:latin typeface="Arial"/>
                <a:cs typeface="Arial"/>
              </a:defRPr>
            </a:lvl1pPr>
            <a:lvl2pPr>
              <a:defRPr sz="2000"/>
            </a:lvl2pPr>
          </a:lstStyle>
          <a:p>
            <a:pPr lvl="0"/>
            <a:r>
              <a:rPr lang="nl-NL" dirty="0" smtClean="0"/>
              <a:t>Klik om de tekststijl van het sjabloon te bewerken</a:t>
            </a:r>
          </a:p>
          <a:p>
            <a:pPr lvl="1"/>
            <a:r>
              <a:rPr lang="nl-NL" dirty="0" smtClean="0"/>
              <a:t>Tweede niveau</a:t>
            </a:r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5E9C4-3B36-0A44-9CDD-251506ADEF32}" type="datetimeFigureOut">
              <a:rPr lang="nl-NL" smtClean="0"/>
              <a:t>13-1-2020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6D815-9AF3-0641-A6F5-C061BB99FA7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8896924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5E9C4-3B36-0A44-9CDD-251506ADEF32}" type="datetimeFigureOut">
              <a:rPr lang="nl-NL" smtClean="0"/>
              <a:t>13-1-2020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6D815-9AF3-0641-A6F5-C061BB99FA7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8072407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5E9C4-3B36-0A44-9CDD-251506ADEF32}" type="datetimeFigureOut">
              <a:rPr lang="nl-NL" smtClean="0"/>
              <a:t>13-1-2020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6D815-9AF3-0641-A6F5-C061BB99FA7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16007341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Universeel_N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7" y="0"/>
            <a:ext cx="9134076" cy="5143499"/>
          </a:xfrm>
          <a:prstGeom prst="rect">
            <a:avLst/>
          </a:prstGeom>
        </p:spPr>
      </p:pic>
      <p:sp>
        <p:nvSpPr>
          <p:cNvPr id="9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1581807" y="4630341"/>
            <a:ext cx="6276776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0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8046189" y="4641986"/>
            <a:ext cx="829797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C1A7FFB-7E9A-E347-8F80-8E2C647B3625}" type="slidenum">
              <a:rPr lang="nl-NL"/>
              <a:pPr/>
              <a:t>‹nr.›</a:t>
            </a:fld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92468" y="1400775"/>
            <a:ext cx="7383518" cy="857250"/>
          </a:xfrm>
        </p:spPr>
        <p:txBody>
          <a:bodyPr/>
          <a:lstStyle/>
          <a:p>
            <a:r>
              <a:rPr lang="nl-NL" dirty="0" smtClean="0"/>
              <a:t>Titelstijl van model bewerken</a:t>
            </a:r>
            <a:endParaRPr lang="nl-NL" dirty="0"/>
          </a:p>
        </p:txBody>
      </p:sp>
      <p:sp>
        <p:nvSpPr>
          <p:cNvPr id="12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1492468" y="2221509"/>
            <a:ext cx="7383518" cy="2192807"/>
          </a:xfrm>
        </p:spPr>
        <p:txBody>
          <a:bodyPr/>
          <a:lstStyle>
            <a:lvl1pPr>
              <a:defRPr sz="2400">
                <a:latin typeface="Arial"/>
                <a:cs typeface="Arial"/>
              </a:defRPr>
            </a:lvl1pPr>
            <a:lvl2pPr>
              <a:defRPr sz="2000"/>
            </a:lvl2pPr>
          </a:lstStyle>
          <a:p>
            <a:pPr lvl="0"/>
            <a:r>
              <a:rPr lang="nl-NL" dirty="0" smtClean="0"/>
              <a:t>Klik om de tekststijl van het sjabloon te bewerken</a:t>
            </a:r>
          </a:p>
          <a:p>
            <a:pPr lvl="1"/>
            <a:r>
              <a:rPr lang="nl-NL" dirty="0" smtClean="0"/>
              <a:t>Tweede niveau</a:t>
            </a:r>
          </a:p>
        </p:txBody>
      </p:sp>
    </p:spTree>
    <p:extLst>
      <p:ext uri="{BB962C8B-B14F-4D97-AF65-F5344CB8AC3E}">
        <p14:creationId xmlns:p14="http://schemas.microsoft.com/office/powerpoint/2010/main" val="28553138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5E9C4-3B36-0A44-9CDD-251506ADEF32}" type="datetimeFigureOut">
              <a:rPr lang="nl-NL" smtClean="0"/>
              <a:t>13-1-2020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6D815-9AF3-0641-A6F5-C061BB99FA7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6509632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5E9C4-3B36-0A44-9CDD-251506ADEF32}" type="datetimeFigureOut">
              <a:rPr lang="nl-NL" smtClean="0"/>
              <a:t>13-1-2020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6D815-9AF3-0641-A6F5-C061BB99FA7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90446779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5E9C4-3B36-0A44-9CDD-251506ADEF32}" type="datetimeFigureOut">
              <a:rPr lang="nl-NL" smtClean="0"/>
              <a:t>13-1-2020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6D815-9AF3-0641-A6F5-C061BB99FA7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662468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5E9C4-3B36-0A44-9CDD-251506ADEF32}" type="datetimeFigureOut">
              <a:rPr lang="nl-NL" smtClean="0"/>
              <a:t>13-1-2020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6D815-9AF3-0641-A6F5-C061BB99FA7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6103262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5E9C4-3B36-0A44-9CDD-251506ADEF32}" type="datetimeFigureOut">
              <a:rPr lang="nl-NL" smtClean="0"/>
              <a:t>13-1-2020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6D815-9AF3-0641-A6F5-C061BB99FA7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4068632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5E9C4-3B36-0A44-9CDD-251506ADEF32}" type="datetimeFigureOut">
              <a:rPr lang="nl-NL" smtClean="0"/>
              <a:t>13-1-2020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6D815-9AF3-0641-A6F5-C061BB99FA7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960287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1.xml"/><Relationship Id="rId13" Type="http://schemas.openxmlformats.org/officeDocument/2006/relationships/image" Target="../media/image9.jpg"/><Relationship Id="rId3" Type="http://schemas.openxmlformats.org/officeDocument/2006/relationships/slideLayout" Target="../slideLayouts/slideLayout86.xml"/><Relationship Id="rId7" Type="http://schemas.openxmlformats.org/officeDocument/2006/relationships/slideLayout" Target="../slideLayouts/slideLayout90.xml"/><Relationship Id="rId12" Type="http://schemas.openxmlformats.org/officeDocument/2006/relationships/image" Target="../media/image8.jpg"/><Relationship Id="rId2" Type="http://schemas.openxmlformats.org/officeDocument/2006/relationships/slideLayout" Target="../slideLayouts/slideLayout85.xml"/><Relationship Id="rId1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9.xml"/><Relationship Id="rId11" Type="http://schemas.openxmlformats.org/officeDocument/2006/relationships/theme" Target="../theme/theme10.xml"/><Relationship Id="rId5" Type="http://schemas.openxmlformats.org/officeDocument/2006/relationships/slideLayout" Target="../slideLayouts/slideLayout88.xml"/><Relationship Id="rId10" Type="http://schemas.openxmlformats.org/officeDocument/2006/relationships/slideLayout" Target="../slideLayouts/slideLayout93.xml"/><Relationship Id="rId4" Type="http://schemas.openxmlformats.org/officeDocument/2006/relationships/slideLayout" Target="../slideLayouts/slideLayout87.xml"/><Relationship Id="rId9" Type="http://schemas.openxmlformats.org/officeDocument/2006/relationships/slideLayout" Target="../slideLayouts/slideLayout92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1.xml"/><Relationship Id="rId3" Type="http://schemas.openxmlformats.org/officeDocument/2006/relationships/slideLayout" Target="../slideLayouts/slideLayout96.xml"/><Relationship Id="rId7" Type="http://schemas.openxmlformats.org/officeDocument/2006/relationships/slideLayout" Target="../slideLayouts/slideLayout100.xml"/><Relationship Id="rId12" Type="http://schemas.openxmlformats.org/officeDocument/2006/relationships/image" Target="../media/image9.jpg"/><Relationship Id="rId2" Type="http://schemas.openxmlformats.org/officeDocument/2006/relationships/slideLayout" Target="../slideLayouts/slideLayout95.xml"/><Relationship Id="rId1" Type="http://schemas.openxmlformats.org/officeDocument/2006/relationships/slideLayout" Target="../slideLayouts/slideLayout94.xml"/><Relationship Id="rId6" Type="http://schemas.openxmlformats.org/officeDocument/2006/relationships/slideLayout" Target="../slideLayouts/slideLayout99.xml"/><Relationship Id="rId11" Type="http://schemas.openxmlformats.org/officeDocument/2006/relationships/image" Target="../media/image8.jpg"/><Relationship Id="rId5" Type="http://schemas.openxmlformats.org/officeDocument/2006/relationships/slideLayout" Target="../slideLayouts/slideLayout98.xml"/><Relationship Id="rId10" Type="http://schemas.openxmlformats.org/officeDocument/2006/relationships/theme" Target="../theme/theme11.xml"/><Relationship Id="rId4" Type="http://schemas.openxmlformats.org/officeDocument/2006/relationships/slideLayout" Target="../slideLayouts/slideLayout97.xml"/><Relationship Id="rId9" Type="http://schemas.openxmlformats.org/officeDocument/2006/relationships/slideLayout" Target="../slideLayouts/slideLayout10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image" Target="../media/image9.jpg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image" Target="../media/image8.jpg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image" Target="../media/image1.jp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image" Target="../media/image9.jpg"/><Relationship Id="rId5" Type="http://schemas.openxmlformats.org/officeDocument/2006/relationships/slideLayout" Target="../slideLayouts/slideLayout25.xml"/><Relationship Id="rId10" Type="http://schemas.openxmlformats.org/officeDocument/2006/relationships/image" Target="../media/image8.jpg"/><Relationship Id="rId4" Type="http://schemas.openxmlformats.org/officeDocument/2006/relationships/slideLayout" Target="../slideLayouts/slideLayout24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image" Target="../media/image9.jpg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image" Target="../media/image8.jpg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image" Target="../media/image1.jp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image" Target="../media/image9.jpg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image" Target="../media/image8.jpg"/><Relationship Id="rId5" Type="http://schemas.openxmlformats.org/officeDocument/2006/relationships/slideLayout" Target="../slideLayouts/slideLayout43.xml"/><Relationship Id="rId10" Type="http://schemas.openxmlformats.org/officeDocument/2006/relationships/theme" Target="../theme/theme5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image" Target="../media/image9.jpg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image" Target="../media/image8.jpg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theme" Target="../theme/theme6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image" Target="../media/image9.jpg"/><Relationship Id="rId5" Type="http://schemas.openxmlformats.org/officeDocument/2006/relationships/slideLayout" Target="../slideLayouts/slideLayout62.xml"/><Relationship Id="rId10" Type="http://schemas.openxmlformats.org/officeDocument/2006/relationships/image" Target="../media/image8.jpg"/><Relationship Id="rId4" Type="http://schemas.openxmlformats.org/officeDocument/2006/relationships/slideLayout" Target="../slideLayouts/slideLayout61.xml"/><Relationship Id="rId9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3.xml"/><Relationship Id="rId13" Type="http://schemas.openxmlformats.org/officeDocument/2006/relationships/image" Target="../media/image9.jpg"/><Relationship Id="rId3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2.xml"/><Relationship Id="rId12" Type="http://schemas.openxmlformats.org/officeDocument/2006/relationships/image" Target="../media/image8.jpg"/><Relationship Id="rId2" Type="http://schemas.openxmlformats.org/officeDocument/2006/relationships/slideLayout" Target="../slideLayouts/slideLayout67.xml"/><Relationship Id="rId1" Type="http://schemas.openxmlformats.org/officeDocument/2006/relationships/slideLayout" Target="../slideLayouts/slideLayout66.xml"/><Relationship Id="rId6" Type="http://schemas.openxmlformats.org/officeDocument/2006/relationships/slideLayout" Target="../slideLayouts/slideLayout71.xml"/><Relationship Id="rId11" Type="http://schemas.openxmlformats.org/officeDocument/2006/relationships/theme" Target="../theme/theme8.xml"/><Relationship Id="rId5" Type="http://schemas.openxmlformats.org/officeDocument/2006/relationships/slideLayout" Target="../slideLayouts/slideLayout70.xml"/><Relationship Id="rId10" Type="http://schemas.openxmlformats.org/officeDocument/2006/relationships/slideLayout" Target="../slideLayouts/slideLayout75.xml"/><Relationship Id="rId4" Type="http://schemas.openxmlformats.org/officeDocument/2006/relationships/slideLayout" Target="../slideLayouts/slideLayout69.xml"/><Relationship Id="rId9" Type="http://schemas.openxmlformats.org/officeDocument/2006/relationships/slideLayout" Target="../slideLayouts/slideLayout74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3.xml"/><Relationship Id="rId3" Type="http://schemas.openxmlformats.org/officeDocument/2006/relationships/slideLayout" Target="../slideLayouts/slideLayout78.xml"/><Relationship Id="rId7" Type="http://schemas.openxmlformats.org/officeDocument/2006/relationships/slideLayout" Target="../slideLayouts/slideLayout82.xml"/><Relationship Id="rId2" Type="http://schemas.openxmlformats.org/officeDocument/2006/relationships/slideLayout" Target="../slideLayouts/slideLayout77.xml"/><Relationship Id="rId1" Type="http://schemas.openxmlformats.org/officeDocument/2006/relationships/slideLayout" Target="../slideLayouts/slideLayout76.xml"/><Relationship Id="rId6" Type="http://schemas.openxmlformats.org/officeDocument/2006/relationships/slideLayout" Target="../slideLayouts/slideLayout81.xml"/><Relationship Id="rId11" Type="http://schemas.openxmlformats.org/officeDocument/2006/relationships/image" Target="../media/image9.jpg"/><Relationship Id="rId5" Type="http://schemas.openxmlformats.org/officeDocument/2006/relationships/slideLayout" Target="../slideLayouts/slideLayout80.xml"/><Relationship Id="rId10" Type="http://schemas.openxmlformats.org/officeDocument/2006/relationships/image" Target="../media/image8.jpg"/><Relationship Id="rId4" Type="http://schemas.openxmlformats.org/officeDocument/2006/relationships/slideLayout" Target="../slideLayouts/slideLayout79.xml"/><Relationship Id="rId9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7" y="0"/>
            <a:ext cx="9134076" cy="5143500"/>
          </a:xfrm>
          <a:prstGeom prst="rect">
            <a:avLst/>
          </a:prstGeom>
        </p:spPr>
      </p:pic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 smtClean="0"/>
              <a:t>Titel van presentatie, </a:t>
            </a:r>
            <a:r>
              <a:rPr lang="nl-NL" dirty="0" err="1" smtClean="0"/>
              <a:t>Arial</a:t>
            </a:r>
            <a:r>
              <a:rPr lang="nl-NL" dirty="0" smtClean="0"/>
              <a:t> 32pt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28745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 smtClean="0"/>
              <a:t>Klik om de tekststijl van het sjabloon te bewerken</a:t>
            </a:r>
          </a:p>
        </p:txBody>
      </p:sp>
      <p:sp>
        <p:nvSpPr>
          <p:cNvPr id="10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1912139" y="4630341"/>
            <a:ext cx="487054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endParaRPr lang="nl-NL" dirty="0"/>
          </a:p>
        </p:txBody>
      </p:sp>
      <p:sp>
        <p:nvSpPr>
          <p:cNvPr id="11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970292" y="4641986"/>
            <a:ext cx="829797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CC1A7FFB-7E9A-E347-8F80-8E2C647B3625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99562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25" r:id="rId2"/>
    <p:sldLayoutId id="2147483826" r:id="rId3"/>
    <p:sldLayoutId id="2147483830" r:id="rId4"/>
    <p:sldLayoutId id="2147483833" r:id="rId5"/>
    <p:sldLayoutId id="2147483832" r:id="rId6"/>
    <p:sldLayoutId id="2147483835" r:id="rId7"/>
    <p:sldLayoutId id="2147483834" r:id="rId8"/>
    <p:sldLayoutId id="2147483836" r:id="rId9"/>
    <p:sldLayoutId id="2147483837" r:id="rId10"/>
  </p:sldLayoutIdLst>
  <p:txStyles>
    <p:titleStyle>
      <a:lvl1pPr algn="l" defTabSz="457200" rtl="0" eaLnBrk="1" latinLnBrk="0" hangingPunct="1">
        <a:spcBef>
          <a:spcPct val="0"/>
        </a:spcBef>
        <a:buNone/>
        <a:defRPr sz="3200" b="1" kern="1200" baseline="0">
          <a:solidFill>
            <a:srgbClr val="660066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90CD99FC-52D5-8043-9D17-A2519F08F570}"/>
              </a:ext>
            </a:extLst>
          </p:cNvPr>
          <p:cNvSpPr/>
          <p:nvPr/>
        </p:nvSpPr>
        <p:spPr>
          <a:xfrm>
            <a:off x="-1" y="-1"/>
            <a:ext cx="9144000" cy="51434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2346EBF7-B855-2E48-B454-AD5AA990CAB0}"/>
              </a:ext>
            </a:extLst>
          </p:cNvPr>
          <p:cNvSpPr/>
          <p:nvPr/>
        </p:nvSpPr>
        <p:spPr>
          <a:xfrm>
            <a:off x="0" y="0"/>
            <a:ext cx="9144000" cy="957685"/>
          </a:xfrm>
          <a:prstGeom prst="rect">
            <a:avLst/>
          </a:prstGeom>
          <a:solidFill>
            <a:srgbClr val="663366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F912EA4C-C764-AF49-BB2B-AE7CD418C5F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885" y="65649"/>
            <a:ext cx="1643915" cy="822421"/>
          </a:xfrm>
          <a:prstGeom prst="rect">
            <a:avLst/>
          </a:prstGeom>
        </p:spPr>
      </p:pic>
      <p:pic>
        <p:nvPicPr>
          <p:cNvPr id="10" name="Tijdelijke aanduiding voor inhoud 5">
            <a:extLst>
              <a:ext uri="{FF2B5EF4-FFF2-40B4-BE49-F238E27FC236}">
                <a16:creationId xmlns:a16="http://schemas.microsoft.com/office/drawing/2014/main" id="{B3805027-AF26-314F-ABB0-BB3D6D015BD3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42" t="41890"/>
          <a:stretch/>
        </p:blipFill>
        <p:spPr>
          <a:xfrm>
            <a:off x="6863567" y="2165443"/>
            <a:ext cx="2291254" cy="298887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70907" y="65649"/>
            <a:ext cx="5744443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Titel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65E9C4-3B36-0A44-9CDD-251506ADEF32}" type="datetimeFigureOut">
              <a:rPr lang="nl-NL" smtClean="0"/>
              <a:t>13-1-2020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A7FFB-7E9A-E347-8F80-8E2C647B3625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16502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0" r:id="rId1"/>
    <p:sldLayoutId id="2147483921" r:id="rId2"/>
    <p:sldLayoutId id="2147483922" r:id="rId3"/>
    <p:sldLayoutId id="2147483923" r:id="rId4"/>
    <p:sldLayoutId id="2147483924" r:id="rId5"/>
    <p:sldLayoutId id="2147483925" r:id="rId6"/>
    <p:sldLayoutId id="2147483926" r:id="rId7"/>
    <p:sldLayoutId id="2147483927" r:id="rId8"/>
    <p:sldLayoutId id="2147483928" r:id="rId9"/>
    <p:sldLayoutId id="2147483952" r:id="rId10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90CD99FC-52D5-8043-9D17-A2519F08F570}"/>
              </a:ext>
            </a:extLst>
          </p:cNvPr>
          <p:cNvSpPr/>
          <p:nvPr/>
        </p:nvSpPr>
        <p:spPr>
          <a:xfrm>
            <a:off x="-1" y="-1"/>
            <a:ext cx="9144000" cy="51434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2346EBF7-B855-2E48-B454-AD5AA990CAB0}"/>
              </a:ext>
            </a:extLst>
          </p:cNvPr>
          <p:cNvSpPr/>
          <p:nvPr/>
        </p:nvSpPr>
        <p:spPr>
          <a:xfrm>
            <a:off x="0" y="0"/>
            <a:ext cx="9144000" cy="957685"/>
          </a:xfrm>
          <a:prstGeom prst="rect">
            <a:avLst/>
          </a:prstGeom>
          <a:solidFill>
            <a:srgbClr val="663366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F912EA4C-C764-AF49-BB2B-AE7CD418C5F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885" y="65649"/>
            <a:ext cx="1643915" cy="822421"/>
          </a:xfrm>
          <a:prstGeom prst="rect">
            <a:avLst/>
          </a:prstGeom>
        </p:spPr>
      </p:pic>
      <p:pic>
        <p:nvPicPr>
          <p:cNvPr id="10" name="Tijdelijke aanduiding voor inhoud 5">
            <a:extLst>
              <a:ext uri="{FF2B5EF4-FFF2-40B4-BE49-F238E27FC236}">
                <a16:creationId xmlns:a16="http://schemas.microsoft.com/office/drawing/2014/main" id="{B3805027-AF26-314F-ABB0-BB3D6D015BD3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42" t="41890"/>
          <a:stretch/>
        </p:blipFill>
        <p:spPr>
          <a:xfrm>
            <a:off x="6863567" y="2165443"/>
            <a:ext cx="2291254" cy="298887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70907" y="65649"/>
            <a:ext cx="5744443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Titel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65E9C4-3B36-0A44-9CDD-251506ADEF32}" type="datetimeFigureOut">
              <a:rPr lang="nl-NL" smtClean="0"/>
              <a:t>13-1-2020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06D815-9AF3-0641-A6F5-C061BB99FA7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4141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1" r:id="rId1"/>
    <p:sldLayoutId id="2147483932" r:id="rId2"/>
    <p:sldLayoutId id="2147483933" r:id="rId3"/>
    <p:sldLayoutId id="2147483934" r:id="rId4"/>
    <p:sldLayoutId id="2147483935" r:id="rId5"/>
    <p:sldLayoutId id="2147483936" r:id="rId6"/>
    <p:sldLayoutId id="2147483937" r:id="rId7"/>
    <p:sldLayoutId id="2147483938" r:id="rId8"/>
    <p:sldLayoutId id="2147483939" r:id="rId9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90CD99FC-52D5-8043-9D17-A2519F08F570}"/>
              </a:ext>
            </a:extLst>
          </p:cNvPr>
          <p:cNvSpPr/>
          <p:nvPr/>
        </p:nvSpPr>
        <p:spPr>
          <a:xfrm>
            <a:off x="-1" y="-1"/>
            <a:ext cx="9144000" cy="51434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2346EBF7-B855-2E48-B454-AD5AA990CAB0}"/>
              </a:ext>
            </a:extLst>
          </p:cNvPr>
          <p:cNvSpPr/>
          <p:nvPr/>
        </p:nvSpPr>
        <p:spPr>
          <a:xfrm>
            <a:off x="0" y="0"/>
            <a:ext cx="9144000" cy="957685"/>
          </a:xfrm>
          <a:prstGeom prst="rect">
            <a:avLst/>
          </a:prstGeom>
          <a:solidFill>
            <a:srgbClr val="663366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F912EA4C-C764-AF49-BB2B-AE7CD418C5F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885" y="65649"/>
            <a:ext cx="1643915" cy="822421"/>
          </a:xfrm>
          <a:prstGeom prst="rect">
            <a:avLst/>
          </a:prstGeom>
        </p:spPr>
      </p:pic>
      <p:pic>
        <p:nvPicPr>
          <p:cNvPr id="10" name="Tijdelijke aanduiding voor inhoud 5">
            <a:extLst>
              <a:ext uri="{FF2B5EF4-FFF2-40B4-BE49-F238E27FC236}">
                <a16:creationId xmlns:a16="http://schemas.microsoft.com/office/drawing/2014/main" id="{B3805027-AF26-314F-ABB0-BB3D6D015BD3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42" t="41890"/>
          <a:stretch/>
        </p:blipFill>
        <p:spPr>
          <a:xfrm>
            <a:off x="6863567" y="2165443"/>
            <a:ext cx="2291254" cy="298887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70907" y="65649"/>
            <a:ext cx="5744443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Titel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65E9C4-3B36-0A44-9CDD-251506ADEF32}" type="datetimeFigureOut">
              <a:rPr lang="nl-NL" smtClean="0"/>
              <a:t>13-1-2020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A7FFB-7E9A-E347-8F80-8E2C647B3625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1" name="Afbeelding 10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7" y="0"/>
            <a:ext cx="913407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969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9" r:id="rId1"/>
    <p:sldLayoutId id="2147483840" r:id="rId2"/>
    <p:sldLayoutId id="2147483841" r:id="rId3"/>
    <p:sldLayoutId id="2147483842" r:id="rId4"/>
    <p:sldLayoutId id="2147483843" r:id="rId5"/>
    <p:sldLayoutId id="2147483844" r:id="rId6"/>
    <p:sldLayoutId id="2147483845" r:id="rId7"/>
    <p:sldLayoutId id="2147483846" r:id="rId8"/>
    <p:sldLayoutId id="2147483847" r:id="rId9"/>
    <p:sldLayoutId id="2147483848" r:id="rId10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90CD99FC-52D5-8043-9D17-A2519F08F570}"/>
              </a:ext>
            </a:extLst>
          </p:cNvPr>
          <p:cNvSpPr/>
          <p:nvPr/>
        </p:nvSpPr>
        <p:spPr>
          <a:xfrm>
            <a:off x="-1" y="-1"/>
            <a:ext cx="9144000" cy="51434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2346EBF7-B855-2E48-B454-AD5AA990CAB0}"/>
              </a:ext>
            </a:extLst>
          </p:cNvPr>
          <p:cNvSpPr/>
          <p:nvPr/>
        </p:nvSpPr>
        <p:spPr>
          <a:xfrm>
            <a:off x="0" y="0"/>
            <a:ext cx="9144000" cy="957685"/>
          </a:xfrm>
          <a:prstGeom prst="rect">
            <a:avLst/>
          </a:prstGeom>
          <a:solidFill>
            <a:srgbClr val="663366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F912EA4C-C764-AF49-BB2B-AE7CD418C5F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885" y="65649"/>
            <a:ext cx="1643915" cy="822421"/>
          </a:xfrm>
          <a:prstGeom prst="rect">
            <a:avLst/>
          </a:prstGeom>
        </p:spPr>
      </p:pic>
      <p:pic>
        <p:nvPicPr>
          <p:cNvPr id="10" name="Tijdelijke aanduiding voor inhoud 5">
            <a:extLst>
              <a:ext uri="{FF2B5EF4-FFF2-40B4-BE49-F238E27FC236}">
                <a16:creationId xmlns:a16="http://schemas.microsoft.com/office/drawing/2014/main" id="{B3805027-AF26-314F-ABB0-BB3D6D015BD3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42" t="41890"/>
          <a:stretch/>
        </p:blipFill>
        <p:spPr>
          <a:xfrm>
            <a:off x="6863567" y="2165443"/>
            <a:ext cx="2291254" cy="298887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70907" y="65649"/>
            <a:ext cx="5744443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Titel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65E9C4-3B36-0A44-9CDD-251506ADEF32}" type="datetimeFigureOut">
              <a:rPr lang="nl-NL" smtClean="0"/>
              <a:t>13-1-2020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06D815-9AF3-0641-A6F5-C061BB99FA7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05954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0" r:id="rId1"/>
    <p:sldLayoutId id="2147483851" r:id="rId2"/>
    <p:sldLayoutId id="2147483852" r:id="rId3"/>
    <p:sldLayoutId id="2147483853" r:id="rId4"/>
    <p:sldLayoutId id="2147483854" r:id="rId5"/>
    <p:sldLayoutId id="2147483855" r:id="rId6"/>
    <p:sldLayoutId id="2147483856" r:id="rId7"/>
    <p:sldLayoutId id="2147483857" r:id="rId8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90CD99FC-52D5-8043-9D17-A2519F08F570}"/>
              </a:ext>
            </a:extLst>
          </p:cNvPr>
          <p:cNvSpPr/>
          <p:nvPr/>
        </p:nvSpPr>
        <p:spPr>
          <a:xfrm>
            <a:off x="-1" y="-1"/>
            <a:ext cx="9144000" cy="51434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2346EBF7-B855-2E48-B454-AD5AA990CAB0}"/>
              </a:ext>
            </a:extLst>
          </p:cNvPr>
          <p:cNvSpPr/>
          <p:nvPr/>
        </p:nvSpPr>
        <p:spPr>
          <a:xfrm>
            <a:off x="0" y="0"/>
            <a:ext cx="9144000" cy="957685"/>
          </a:xfrm>
          <a:prstGeom prst="rect">
            <a:avLst/>
          </a:prstGeom>
          <a:solidFill>
            <a:srgbClr val="663366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F912EA4C-C764-AF49-BB2B-AE7CD418C5F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885" y="65649"/>
            <a:ext cx="1643915" cy="822421"/>
          </a:xfrm>
          <a:prstGeom prst="rect">
            <a:avLst/>
          </a:prstGeom>
        </p:spPr>
      </p:pic>
      <p:pic>
        <p:nvPicPr>
          <p:cNvPr id="10" name="Tijdelijke aanduiding voor inhoud 5">
            <a:extLst>
              <a:ext uri="{FF2B5EF4-FFF2-40B4-BE49-F238E27FC236}">
                <a16:creationId xmlns:a16="http://schemas.microsoft.com/office/drawing/2014/main" id="{B3805027-AF26-314F-ABB0-BB3D6D015BD3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42" t="41890"/>
          <a:stretch/>
        </p:blipFill>
        <p:spPr>
          <a:xfrm>
            <a:off x="6863567" y="2165443"/>
            <a:ext cx="2291254" cy="298887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70907" y="65649"/>
            <a:ext cx="5744443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Titel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65E9C4-3B36-0A44-9CDD-251506ADEF32}" type="datetimeFigureOut">
              <a:rPr lang="nl-NL" smtClean="0"/>
              <a:t>13-1-2020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A7FFB-7E9A-E347-8F80-8E2C647B3625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1" name="Afbeelding 10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7" y="0"/>
            <a:ext cx="913407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849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9" r:id="rId1"/>
    <p:sldLayoutId id="2147483860" r:id="rId2"/>
    <p:sldLayoutId id="2147483861" r:id="rId3"/>
    <p:sldLayoutId id="2147483862" r:id="rId4"/>
    <p:sldLayoutId id="2147483863" r:id="rId5"/>
    <p:sldLayoutId id="2147483864" r:id="rId6"/>
    <p:sldLayoutId id="2147483865" r:id="rId7"/>
    <p:sldLayoutId id="2147483866" r:id="rId8"/>
    <p:sldLayoutId id="2147483867" r:id="rId9"/>
    <p:sldLayoutId id="2147483868" r:id="rId10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90CD99FC-52D5-8043-9D17-A2519F08F570}"/>
              </a:ext>
            </a:extLst>
          </p:cNvPr>
          <p:cNvSpPr/>
          <p:nvPr/>
        </p:nvSpPr>
        <p:spPr>
          <a:xfrm>
            <a:off x="-1" y="-1"/>
            <a:ext cx="9144000" cy="51434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2346EBF7-B855-2E48-B454-AD5AA990CAB0}"/>
              </a:ext>
            </a:extLst>
          </p:cNvPr>
          <p:cNvSpPr/>
          <p:nvPr/>
        </p:nvSpPr>
        <p:spPr>
          <a:xfrm>
            <a:off x="0" y="0"/>
            <a:ext cx="9144000" cy="957685"/>
          </a:xfrm>
          <a:prstGeom prst="rect">
            <a:avLst/>
          </a:prstGeom>
          <a:solidFill>
            <a:srgbClr val="663366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F912EA4C-C764-AF49-BB2B-AE7CD418C5F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885" y="65649"/>
            <a:ext cx="1643915" cy="822421"/>
          </a:xfrm>
          <a:prstGeom prst="rect">
            <a:avLst/>
          </a:prstGeom>
        </p:spPr>
      </p:pic>
      <p:pic>
        <p:nvPicPr>
          <p:cNvPr id="10" name="Tijdelijke aanduiding voor inhoud 5">
            <a:extLst>
              <a:ext uri="{FF2B5EF4-FFF2-40B4-BE49-F238E27FC236}">
                <a16:creationId xmlns:a16="http://schemas.microsoft.com/office/drawing/2014/main" id="{B3805027-AF26-314F-ABB0-BB3D6D015BD3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42" t="41890"/>
          <a:stretch/>
        </p:blipFill>
        <p:spPr>
          <a:xfrm>
            <a:off x="6863567" y="2165443"/>
            <a:ext cx="2291254" cy="298887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70907" y="65649"/>
            <a:ext cx="5744443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Titel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65E9C4-3B36-0A44-9CDD-251506ADEF32}" type="datetimeFigureOut">
              <a:rPr lang="nl-NL" smtClean="0"/>
              <a:t>13-1-2020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06D815-9AF3-0641-A6F5-C061BB99FA7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16665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0" r:id="rId1"/>
    <p:sldLayoutId id="2147483871" r:id="rId2"/>
    <p:sldLayoutId id="2147483872" r:id="rId3"/>
    <p:sldLayoutId id="2147483873" r:id="rId4"/>
    <p:sldLayoutId id="2147483874" r:id="rId5"/>
    <p:sldLayoutId id="2147483875" r:id="rId6"/>
    <p:sldLayoutId id="2147483876" r:id="rId7"/>
    <p:sldLayoutId id="2147483877" r:id="rId8"/>
    <p:sldLayoutId id="2147483878" r:id="rId9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90CD99FC-52D5-8043-9D17-A2519F08F570}"/>
              </a:ext>
            </a:extLst>
          </p:cNvPr>
          <p:cNvSpPr/>
          <p:nvPr/>
        </p:nvSpPr>
        <p:spPr>
          <a:xfrm>
            <a:off x="-1" y="-1"/>
            <a:ext cx="9144000" cy="51434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2346EBF7-B855-2E48-B454-AD5AA990CAB0}"/>
              </a:ext>
            </a:extLst>
          </p:cNvPr>
          <p:cNvSpPr/>
          <p:nvPr/>
        </p:nvSpPr>
        <p:spPr>
          <a:xfrm>
            <a:off x="0" y="0"/>
            <a:ext cx="9144000" cy="957685"/>
          </a:xfrm>
          <a:prstGeom prst="rect">
            <a:avLst/>
          </a:prstGeom>
          <a:solidFill>
            <a:srgbClr val="663366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F912EA4C-C764-AF49-BB2B-AE7CD418C5F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885" y="65649"/>
            <a:ext cx="1643915" cy="822421"/>
          </a:xfrm>
          <a:prstGeom prst="rect">
            <a:avLst/>
          </a:prstGeom>
        </p:spPr>
      </p:pic>
      <p:pic>
        <p:nvPicPr>
          <p:cNvPr id="10" name="Tijdelijke aanduiding voor inhoud 5">
            <a:extLst>
              <a:ext uri="{FF2B5EF4-FFF2-40B4-BE49-F238E27FC236}">
                <a16:creationId xmlns:a16="http://schemas.microsoft.com/office/drawing/2014/main" id="{B3805027-AF26-314F-ABB0-BB3D6D015BD3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42" t="41890"/>
          <a:stretch/>
        </p:blipFill>
        <p:spPr>
          <a:xfrm>
            <a:off x="6863567" y="2165443"/>
            <a:ext cx="2291254" cy="298887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70907" y="65649"/>
            <a:ext cx="5744443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Titel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65E9C4-3B36-0A44-9CDD-251506ADEF32}" type="datetimeFigureOut">
              <a:rPr lang="nl-NL" smtClean="0"/>
              <a:t>13-1-2020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A7FFB-7E9A-E347-8F80-8E2C647B3625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1533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0" r:id="rId1"/>
    <p:sldLayoutId id="2147483881" r:id="rId2"/>
    <p:sldLayoutId id="2147483882" r:id="rId3"/>
    <p:sldLayoutId id="2147483883" r:id="rId4"/>
    <p:sldLayoutId id="2147483884" r:id="rId5"/>
    <p:sldLayoutId id="2147483885" r:id="rId6"/>
    <p:sldLayoutId id="2147483886" r:id="rId7"/>
    <p:sldLayoutId id="2147483887" r:id="rId8"/>
    <p:sldLayoutId id="2147483888" r:id="rId9"/>
    <p:sldLayoutId id="2147483889" r:id="rId10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90CD99FC-52D5-8043-9D17-A2519F08F570}"/>
              </a:ext>
            </a:extLst>
          </p:cNvPr>
          <p:cNvSpPr/>
          <p:nvPr/>
        </p:nvSpPr>
        <p:spPr>
          <a:xfrm>
            <a:off x="-1" y="-1"/>
            <a:ext cx="9144000" cy="51434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2346EBF7-B855-2E48-B454-AD5AA990CAB0}"/>
              </a:ext>
            </a:extLst>
          </p:cNvPr>
          <p:cNvSpPr/>
          <p:nvPr/>
        </p:nvSpPr>
        <p:spPr>
          <a:xfrm>
            <a:off x="0" y="0"/>
            <a:ext cx="9144000" cy="957685"/>
          </a:xfrm>
          <a:prstGeom prst="rect">
            <a:avLst/>
          </a:prstGeom>
          <a:solidFill>
            <a:srgbClr val="663366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F912EA4C-C764-AF49-BB2B-AE7CD418C5F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885" y="65649"/>
            <a:ext cx="1643915" cy="822421"/>
          </a:xfrm>
          <a:prstGeom prst="rect">
            <a:avLst/>
          </a:prstGeom>
        </p:spPr>
      </p:pic>
      <p:pic>
        <p:nvPicPr>
          <p:cNvPr id="10" name="Tijdelijke aanduiding voor inhoud 5">
            <a:extLst>
              <a:ext uri="{FF2B5EF4-FFF2-40B4-BE49-F238E27FC236}">
                <a16:creationId xmlns:a16="http://schemas.microsoft.com/office/drawing/2014/main" id="{B3805027-AF26-314F-ABB0-BB3D6D015BD3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42" t="41890"/>
          <a:stretch/>
        </p:blipFill>
        <p:spPr>
          <a:xfrm>
            <a:off x="6863567" y="2165443"/>
            <a:ext cx="2291254" cy="298887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70907" y="65649"/>
            <a:ext cx="5744443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Titel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65E9C4-3B36-0A44-9CDD-251506ADEF32}" type="datetimeFigureOut">
              <a:rPr lang="nl-NL" smtClean="0"/>
              <a:t>13-1-2020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06D815-9AF3-0641-A6F5-C061BB99FA7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65836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1" r:id="rId1"/>
    <p:sldLayoutId id="2147483892" r:id="rId2"/>
    <p:sldLayoutId id="2147483893" r:id="rId3"/>
    <p:sldLayoutId id="2147483894" r:id="rId4"/>
    <p:sldLayoutId id="2147483895" r:id="rId5"/>
    <p:sldLayoutId id="2147483896" r:id="rId6"/>
    <p:sldLayoutId id="2147483897" r:id="rId7"/>
    <p:sldLayoutId id="2147483898" r:id="rId8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90CD99FC-52D5-8043-9D17-A2519F08F570}"/>
              </a:ext>
            </a:extLst>
          </p:cNvPr>
          <p:cNvSpPr/>
          <p:nvPr/>
        </p:nvSpPr>
        <p:spPr>
          <a:xfrm>
            <a:off x="-1" y="-1"/>
            <a:ext cx="9144000" cy="51434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2346EBF7-B855-2E48-B454-AD5AA990CAB0}"/>
              </a:ext>
            </a:extLst>
          </p:cNvPr>
          <p:cNvSpPr/>
          <p:nvPr/>
        </p:nvSpPr>
        <p:spPr>
          <a:xfrm>
            <a:off x="0" y="0"/>
            <a:ext cx="9144000" cy="957685"/>
          </a:xfrm>
          <a:prstGeom prst="rect">
            <a:avLst/>
          </a:prstGeom>
          <a:solidFill>
            <a:srgbClr val="663366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F912EA4C-C764-AF49-BB2B-AE7CD418C5F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885" y="65649"/>
            <a:ext cx="1643915" cy="822421"/>
          </a:xfrm>
          <a:prstGeom prst="rect">
            <a:avLst/>
          </a:prstGeom>
        </p:spPr>
      </p:pic>
      <p:pic>
        <p:nvPicPr>
          <p:cNvPr id="10" name="Tijdelijke aanduiding voor inhoud 5">
            <a:extLst>
              <a:ext uri="{FF2B5EF4-FFF2-40B4-BE49-F238E27FC236}">
                <a16:creationId xmlns:a16="http://schemas.microsoft.com/office/drawing/2014/main" id="{B3805027-AF26-314F-ABB0-BB3D6D015BD3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42" t="41890"/>
          <a:stretch/>
        </p:blipFill>
        <p:spPr>
          <a:xfrm>
            <a:off x="6863567" y="2165443"/>
            <a:ext cx="2291254" cy="298887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70907" y="65649"/>
            <a:ext cx="5744443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Titel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65E9C4-3B36-0A44-9CDD-251506ADEF32}" type="datetimeFigureOut">
              <a:rPr lang="nl-NL" smtClean="0"/>
              <a:t>13-1-2020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A7FFB-7E9A-E347-8F80-8E2C647B3625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02779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0" r:id="rId1"/>
    <p:sldLayoutId id="2147483901" r:id="rId2"/>
    <p:sldLayoutId id="2147483902" r:id="rId3"/>
    <p:sldLayoutId id="2147483903" r:id="rId4"/>
    <p:sldLayoutId id="2147483904" r:id="rId5"/>
    <p:sldLayoutId id="2147483905" r:id="rId6"/>
    <p:sldLayoutId id="2147483906" r:id="rId7"/>
    <p:sldLayoutId id="2147483907" r:id="rId8"/>
    <p:sldLayoutId id="2147483908" r:id="rId9"/>
    <p:sldLayoutId id="2147483909" r:id="rId10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90CD99FC-52D5-8043-9D17-A2519F08F570}"/>
              </a:ext>
            </a:extLst>
          </p:cNvPr>
          <p:cNvSpPr/>
          <p:nvPr/>
        </p:nvSpPr>
        <p:spPr>
          <a:xfrm>
            <a:off x="-1" y="-1"/>
            <a:ext cx="9144000" cy="51434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2346EBF7-B855-2E48-B454-AD5AA990CAB0}"/>
              </a:ext>
            </a:extLst>
          </p:cNvPr>
          <p:cNvSpPr/>
          <p:nvPr/>
        </p:nvSpPr>
        <p:spPr>
          <a:xfrm>
            <a:off x="0" y="0"/>
            <a:ext cx="9144000" cy="957685"/>
          </a:xfrm>
          <a:prstGeom prst="rect">
            <a:avLst/>
          </a:prstGeom>
          <a:solidFill>
            <a:srgbClr val="663366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F912EA4C-C764-AF49-BB2B-AE7CD418C5F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885" y="65649"/>
            <a:ext cx="1643915" cy="822421"/>
          </a:xfrm>
          <a:prstGeom prst="rect">
            <a:avLst/>
          </a:prstGeom>
        </p:spPr>
      </p:pic>
      <p:pic>
        <p:nvPicPr>
          <p:cNvPr id="10" name="Tijdelijke aanduiding voor inhoud 5">
            <a:extLst>
              <a:ext uri="{FF2B5EF4-FFF2-40B4-BE49-F238E27FC236}">
                <a16:creationId xmlns:a16="http://schemas.microsoft.com/office/drawing/2014/main" id="{B3805027-AF26-314F-ABB0-BB3D6D015BD3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42" t="41890"/>
          <a:stretch/>
        </p:blipFill>
        <p:spPr>
          <a:xfrm>
            <a:off x="6863567" y="2165443"/>
            <a:ext cx="2291254" cy="298887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70907" y="65649"/>
            <a:ext cx="5744443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Titel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65E9C4-3B36-0A44-9CDD-251506ADEF32}" type="datetimeFigureOut">
              <a:rPr lang="nl-NL" smtClean="0"/>
              <a:t>13-1-2020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06D815-9AF3-0641-A6F5-C061BB99FA7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43762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1" r:id="rId1"/>
    <p:sldLayoutId id="2147483912" r:id="rId2"/>
    <p:sldLayoutId id="2147483913" r:id="rId3"/>
    <p:sldLayoutId id="2147483914" r:id="rId4"/>
    <p:sldLayoutId id="2147483915" r:id="rId5"/>
    <p:sldLayoutId id="2147483916" r:id="rId6"/>
    <p:sldLayoutId id="2147483917" r:id="rId7"/>
    <p:sldLayoutId id="2147483918" r:id="rId8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8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fontys.nl/moller.htm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5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fontys.nl/Moller/Onze-diensten/Literatuurhelpdesk/Bronvermelding.htm" TargetMode="External"/><Relationship Id="rId1" Type="http://schemas.openxmlformats.org/officeDocument/2006/relationships/slideLayout" Target="../slideLayouts/slideLayout8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url/" TargetMode="External"/><Relationship Id="rId1" Type="http://schemas.openxmlformats.org/officeDocument/2006/relationships/slideLayout" Target="../slideLayouts/slideLayout8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edu.nl/wux9p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mailto:literatuurhelpdeskmoller@fontys.nl" TargetMode="External"/><Relationship Id="rId1" Type="http://schemas.openxmlformats.org/officeDocument/2006/relationships/slideLayout" Target="../slideLayouts/slideLayout8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http://i.telegraph.co.uk/multimedia/archive/01294/google7_1294716i.jpg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7.xml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scholar.google.nl/" TargetMode="External"/><Relationship Id="rId1" Type="http://schemas.openxmlformats.org/officeDocument/2006/relationships/slideLayout" Target="../slideLayouts/slideLayout8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nline-stopwatch.com/bomb-countdown/full-screen/" TargetMode="External"/><Relationship Id="rId2" Type="http://schemas.openxmlformats.org/officeDocument/2006/relationships/hyperlink" Target="http://scholar.google.nl/" TargetMode="External"/><Relationship Id="rId1" Type="http://schemas.openxmlformats.org/officeDocument/2006/relationships/slideLayout" Target="../slideLayouts/slideLayout87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fontys.nl/Moller.htm" TargetMode="External"/><Relationship Id="rId1" Type="http://schemas.openxmlformats.org/officeDocument/2006/relationships/slideLayout" Target="../slideLayouts/slideLayout8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>
            <a:extLst>
              <a:ext uri="{FF2B5EF4-FFF2-40B4-BE49-F238E27FC236}">
                <a16:creationId xmlns:a16="http://schemas.microsoft.com/office/drawing/2014/main" id="{84363CF1-D0AB-4574-A11C-67CE17688B5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63" b="17026"/>
          <a:stretch/>
        </p:blipFill>
        <p:spPr>
          <a:xfrm>
            <a:off x="0" y="962526"/>
            <a:ext cx="4288870" cy="4180974"/>
          </a:xfrm>
          <a:prstGeom prst="rect">
            <a:avLst/>
          </a:prstGeom>
        </p:spPr>
      </p:pic>
      <p:sp>
        <p:nvSpPr>
          <p:cNvPr id="2" name="Tekstvak 1"/>
          <p:cNvSpPr txBox="1"/>
          <p:nvPr/>
        </p:nvSpPr>
        <p:spPr>
          <a:xfrm>
            <a:off x="4288870" y="1498791"/>
            <a:ext cx="453970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 smtClean="0"/>
              <a:t>Workshop Informatievaardigheden</a:t>
            </a:r>
          </a:p>
          <a:p>
            <a:endParaRPr lang="nl-NL" dirty="0"/>
          </a:p>
        </p:txBody>
      </p:sp>
      <p:sp>
        <p:nvSpPr>
          <p:cNvPr id="4" name="Tekstvak 3"/>
          <p:cNvSpPr txBox="1"/>
          <p:nvPr/>
        </p:nvSpPr>
        <p:spPr>
          <a:xfrm>
            <a:off x="4288870" y="2237455"/>
            <a:ext cx="2775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Natuurkunde/Scheikunde</a:t>
            </a:r>
            <a:endParaRPr lang="nl-NL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1227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5"/>
          <p:cNvSpPr txBox="1">
            <a:spLocks noChangeArrowheads="1"/>
          </p:cNvSpPr>
          <p:nvPr/>
        </p:nvSpPr>
        <p:spPr bwMode="auto">
          <a:xfrm>
            <a:off x="3393758" y="3620453"/>
            <a:ext cx="2128837" cy="258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nl-NL" altLang="nl-NL" sz="1080"/>
          </a:p>
        </p:txBody>
      </p:sp>
      <p:sp>
        <p:nvSpPr>
          <p:cNvPr id="35847" name="Rectangle 7"/>
          <p:cNvSpPr>
            <a:spLocks noGrp="1" noChangeArrowheads="1"/>
          </p:cNvSpPr>
          <p:nvPr>
            <p:ph idx="1"/>
          </p:nvPr>
        </p:nvSpPr>
        <p:spPr>
          <a:xfrm>
            <a:off x="199696" y="1697387"/>
            <a:ext cx="5486400" cy="2722245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nl-NL" sz="2800" b="1" u="sng" dirty="0">
                <a:hlinkClick r:id="rId3"/>
              </a:rPr>
              <a:t>http://fontys.nl/moller.htm</a:t>
            </a:r>
            <a:endParaRPr lang="nl-NL" sz="2800" b="1" u="sng" dirty="0"/>
          </a:p>
          <a:p>
            <a:pPr marL="0" indent="0">
              <a:buNone/>
              <a:defRPr/>
            </a:pPr>
            <a:endParaRPr lang="nl-NL" altLang="nl-NL" sz="1680" dirty="0">
              <a:latin typeface="+mj-lt"/>
            </a:endParaRPr>
          </a:p>
          <a:p>
            <a:pPr eaLnBrk="1" hangingPunct="1">
              <a:defRPr/>
            </a:pPr>
            <a:r>
              <a:rPr lang="nl-NL" sz="1680" dirty="0">
                <a:latin typeface="Arial" panose="020B0604020202020204" pitchFamily="34" charset="0"/>
                <a:cs typeface="Arial" panose="020B0604020202020204" pitchFamily="34" charset="0"/>
              </a:rPr>
              <a:t>Betrouwbare informatie;</a:t>
            </a:r>
          </a:p>
          <a:p>
            <a:pPr eaLnBrk="1" hangingPunct="1">
              <a:defRPr/>
            </a:pPr>
            <a:r>
              <a:rPr lang="nl-NL" sz="1680" dirty="0">
                <a:latin typeface="Arial" panose="020B0604020202020204" pitchFamily="34" charset="0"/>
                <a:cs typeface="Arial" panose="020B0604020202020204" pitchFamily="34" charset="0"/>
              </a:rPr>
              <a:t>Vakspecifieke informatie; </a:t>
            </a:r>
          </a:p>
          <a:p>
            <a:pPr eaLnBrk="1" hangingPunct="1">
              <a:defRPr/>
            </a:pPr>
            <a:r>
              <a:rPr lang="nl-NL" sz="1680" dirty="0">
                <a:latin typeface="Arial" panose="020B0604020202020204" pitchFamily="34" charset="0"/>
                <a:cs typeface="Arial" panose="020B0604020202020204" pitchFamily="34" charset="0"/>
              </a:rPr>
              <a:t>Informatie op HBO- en wetenschappelijk niveau;</a:t>
            </a:r>
          </a:p>
          <a:p>
            <a:pPr eaLnBrk="1" hangingPunct="1">
              <a:defRPr/>
            </a:pPr>
            <a:r>
              <a:rPr lang="nl-NL" sz="1680" dirty="0">
                <a:latin typeface="Arial" panose="020B0604020202020204" pitchFamily="34" charset="0"/>
                <a:cs typeface="Arial" panose="020B0604020202020204" pitchFamily="34" charset="0"/>
              </a:rPr>
              <a:t>Betaalde informatie binnen </a:t>
            </a:r>
            <a:r>
              <a:rPr lang="nl-NL" sz="1680" dirty="0" err="1">
                <a:latin typeface="Arial" panose="020B0604020202020204" pitchFamily="34" charset="0"/>
                <a:cs typeface="Arial" panose="020B0604020202020204" pitchFamily="34" charset="0"/>
              </a:rPr>
              <a:t>Fontys</a:t>
            </a:r>
            <a:r>
              <a:rPr lang="nl-NL" sz="1680" dirty="0">
                <a:latin typeface="Arial" panose="020B0604020202020204" pitchFamily="34" charset="0"/>
                <a:cs typeface="Arial" panose="020B0604020202020204" pitchFamily="34" charset="0"/>
              </a:rPr>
              <a:t> vrij toegankelijk. </a:t>
            </a:r>
          </a:p>
        </p:txBody>
      </p:sp>
      <p:pic>
        <p:nvPicPr>
          <p:cNvPr id="19460" name="Afbeelding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56" b="5139"/>
          <a:stretch>
            <a:fillRect/>
          </a:stretch>
        </p:blipFill>
        <p:spPr bwMode="auto">
          <a:xfrm>
            <a:off x="5048199" y="1009669"/>
            <a:ext cx="3929929" cy="2316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5349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20810" y="-363185"/>
            <a:ext cx="6858000" cy="1790700"/>
          </a:xfrm>
        </p:spPr>
        <p:txBody>
          <a:bodyPr>
            <a:normAutofit/>
          </a:bodyPr>
          <a:lstStyle/>
          <a:p>
            <a:r>
              <a:rPr lang="nl-NL" sz="1200" dirty="0" smtClean="0">
                <a:solidFill>
                  <a:schemeClr val="tx1"/>
                </a:solidFill>
                <a:hlinkClick r:id="rId2"/>
              </a:rPr>
              <a:t>https</a:t>
            </a:r>
            <a:r>
              <a:rPr lang="nl-NL" sz="1200" dirty="0">
                <a:solidFill>
                  <a:schemeClr val="tx1"/>
                </a:solidFill>
                <a:hlinkClick r:id="rId2"/>
              </a:rPr>
              <a:t>://</a:t>
            </a:r>
            <a:r>
              <a:rPr lang="nl-NL" sz="1200" dirty="0" smtClean="0">
                <a:solidFill>
                  <a:schemeClr val="tx1"/>
                </a:solidFill>
                <a:hlinkClick r:id="rId2"/>
              </a:rPr>
              <a:t>fontys.nl/Moller/Onze-diensten/Literatuurhelpdesk/Bronvermelding.htm</a:t>
            </a:r>
            <a:r>
              <a:rPr lang="nl-NL" sz="1200" dirty="0" smtClean="0">
                <a:solidFill>
                  <a:schemeClr val="tx1"/>
                </a:solidFill>
              </a:rPr>
              <a:t/>
            </a:r>
            <a:br>
              <a:rPr lang="nl-NL" sz="1200" dirty="0" smtClean="0">
                <a:solidFill>
                  <a:schemeClr val="tx1"/>
                </a:solidFill>
              </a:rPr>
            </a:br>
            <a:endParaRPr lang="nl-NL" sz="1200" dirty="0">
              <a:solidFill>
                <a:schemeClr val="tx1"/>
              </a:solidFill>
            </a:endParaRP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4450" y="1427515"/>
            <a:ext cx="6515100" cy="3333750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2636378" y="208692"/>
            <a:ext cx="38712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APA-richtlijnen </a:t>
            </a:r>
            <a:endParaRPr lang="nl-NL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26758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nl-NL" sz="2300" dirty="0"/>
              <a:t>Waarom APA</a:t>
            </a:r>
            <a:r>
              <a:rPr lang="nl-NL" sz="2300" dirty="0" smtClean="0"/>
              <a:t>?</a:t>
            </a:r>
          </a:p>
          <a:p>
            <a:endParaRPr lang="nl-NL" dirty="0"/>
          </a:p>
          <a:p>
            <a:endParaRPr lang="nl-NL" dirty="0" smtClean="0">
              <a:solidFill>
                <a:srgbClr val="002060"/>
              </a:solidFill>
            </a:endParaRPr>
          </a:p>
          <a:p>
            <a:r>
              <a:rPr lang="nl-NL" dirty="0" smtClean="0">
                <a:solidFill>
                  <a:schemeClr val="tx2"/>
                </a:solidFill>
              </a:rPr>
              <a:t>- </a:t>
            </a:r>
            <a:r>
              <a:rPr lang="nl-NL" dirty="0">
                <a:solidFill>
                  <a:schemeClr val="tx2"/>
                </a:solidFill>
              </a:rPr>
              <a:t>Controleerbaarheid: je geeft de lezer mogelijkheid je bronnen te controleren</a:t>
            </a:r>
          </a:p>
          <a:p>
            <a:endParaRPr lang="nl-NL" dirty="0" smtClean="0">
              <a:solidFill>
                <a:schemeClr val="tx2"/>
              </a:solidFill>
            </a:endParaRPr>
          </a:p>
          <a:p>
            <a:r>
              <a:rPr lang="nl-NL" dirty="0" smtClean="0">
                <a:solidFill>
                  <a:schemeClr val="tx2"/>
                </a:solidFill>
              </a:rPr>
              <a:t>-</a:t>
            </a:r>
            <a:r>
              <a:rPr lang="nl-NL" dirty="0">
                <a:solidFill>
                  <a:schemeClr val="tx2"/>
                </a:solidFill>
              </a:rPr>
              <a:t>Geestelijke eigendom </a:t>
            </a:r>
            <a:r>
              <a:rPr lang="nl-NL" dirty="0" smtClean="0">
                <a:solidFill>
                  <a:schemeClr val="tx2"/>
                </a:solidFill>
              </a:rPr>
              <a:t>van </a:t>
            </a:r>
            <a:r>
              <a:rPr lang="nl-NL" dirty="0">
                <a:solidFill>
                  <a:schemeClr val="tx2"/>
                </a:solidFill>
              </a:rPr>
              <a:t>anderen </a:t>
            </a:r>
            <a:r>
              <a:rPr lang="nl-NL" dirty="0" smtClean="0">
                <a:solidFill>
                  <a:schemeClr val="tx2"/>
                </a:solidFill>
              </a:rPr>
              <a:t>mag </a:t>
            </a:r>
            <a:r>
              <a:rPr lang="nl-NL" dirty="0">
                <a:solidFill>
                  <a:schemeClr val="tx2"/>
                </a:solidFill>
              </a:rPr>
              <a:t>niet zonder bronvermelding in een eigen document gepresenteerd </a:t>
            </a:r>
            <a:r>
              <a:rPr lang="nl-NL" dirty="0" smtClean="0">
                <a:solidFill>
                  <a:schemeClr val="tx2"/>
                </a:solidFill>
              </a:rPr>
              <a:t>worden als is het je eigen idee </a:t>
            </a:r>
            <a:r>
              <a:rPr lang="nl-NL" dirty="0">
                <a:solidFill>
                  <a:schemeClr val="tx2"/>
                </a:solidFill>
              </a:rPr>
              <a:t>( </a:t>
            </a:r>
            <a:r>
              <a:rPr lang="nl-NL" dirty="0">
                <a:solidFill>
                  <a:schemeClr val="tx2"/>
                </a:solidFill>
                <a:sym typeface="Wingdings" panose="05000000000000000000" pitchFamily="2" charset="2"/>
              </a:rPr>
              <a:t> </a:t>
            </a:r>
            <a:r>
              <a:rPr lang="nl-NL" dirty="0">
                <a:solidFill>
                  <a:schemeClr val="tx2"/>
                </a:solidFill>
              </a:rPr>
              <a:t>plagiaat</a:t>
            </a:r>
            <a:r>
              <a:rPr lang="nl-NL" dirty="0" smtClean="0">
                <a:solidFill>
                  <a:schemeClr val="tx2"/>
                </a:solidFill>
              </a:rPr>
              <a:t>)</a:t>
            </a:r>
            <a:endParaRPr lang="nl-NL" dirty="0">
              <a:solidFill>
                <a:schemeClr val="tx2"/>
              </a:solidFill>
            </a:endParaRP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nl-NL" sz="2300" dirty="0" smtClean="0"/>
              <a:t>Voorbeelden</a:t>
            </a:r>
          </a:p>
          <a:p>
            <a:pPr marL="0" indent="0">
              <a:buNone/>
            </a:pPr>
            <a:endParaRPr lang="nl-NL" sz="1900" b="1" i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nl-NL" sz="1900" b="1" i="1" dirty="0" smtClean="0">
                <a:solidFill>
                  <a:srgbClr val="002060"/>
                </a:solidFill>
              </a:rPr>
              <a:t>Boek</a:t>
            </a:r>
            <a:r>
              <a:rPr lang="nl-NL" sz="1900" i="1" dirty="0" smtClean="0"/>
              <a:t/>
            </a:r>
            <a:br>
              <a:rPr lang="nl-NL" sz="1900" i="1" dirty="0" smtClean="0"/>
            </a:br>
            <a:r>
              <a:rPr lang="nl-NL" sz="1900" dirty="0" smtClean="0">
                <a:solidFill>
                  <a:srgbClr val="002060"/>
                </a:solidFill>
              </a:rPr>
              <a:t>Auteur, A. (jaar van uitgave). </a:t>
            </a:r>
            <a:r>
              <a:rPr lang="nl-NL" sz="1900" i="1" dirty="0" smtClean="0">
                <a:solidFill>
                  <a:srgbClr val="002060"/>
                </a:solidFill>
              </a:rPr>
              <a:t>Titel van het</a:t>
            </a:r>
            <a:br>
              <a:rPr lang="nl-NL" sz="1900" i="1" dirty="0" smtClean="0">
                <a:solidFill>
                  <a:srgbClr val="002060"/>
                </a:solidFill>
              </a:rPr>
            </a:br>
            <a:r>
              <a:rPr lang="nl-NL" sz="1900" i="1" dirty="0" smtClean="0">
                <a:solidFill>
                  <a:srgbClr val="002060"/>
                </a:solidFill>
              </a:rPr>
              <a:t>  boek</a:t>
            </a:r>
            <a:r>
              <a:rPr lang="nl-NL" sz="1900" dirty="0" smtClean="0">
                <a:solidFill>
                  <a:srgbClr val="002060"/>
                </a:solidFill>
              </a:rPr>
              <a:t>. Plaats: Uitgeverij.</a:t>
            </a:r>
          </a:p>
          <a:p>
            <a:pPr marL="0" indent="0">
              <a:buNone/>
            </a:pPr>
            <a:endParaRPr lang="nl-NL" sz="1900" b="1" i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nl-NL" sz="1900" b="1" i="1" dirty="0" smtClean="0">
                <a:solidFill>
                  <a:srgbClr val="002060"/>
                </a:solidFill>
              </a:rPr>
              <a:t>Tijdschriftartikel</a:t>
            </a:r>
            <a:r>
              <a:rPr lang="nl-NL" sz="1900" i="1" dirty="0" smtClean="0"/>
              <a:t/>
            </a:r>
            <a:br>
              <a:rPr lang="nl-NL" sz="1900" i="1" dirty="0" smtClean="0"/>
            </a:br>
            <a:r>
              <a:rPr lang="nl-NL" sz="1900" dirty="0" smtClean="0">
                <a:solidFill>
                  <a:srgbClr val="002060"/>
                </a:solidFill>
              </a:rPr>
              <a:t>Auteur, A. (jaar van uitgave). Titel van het</a:t>
            </a:r>
            <a:br>
              <a:rPr lang="nl-NL" sz="1900" dirty="0" smtClean="0">
                <a:solidFill>
                  <a:srgbClr val="002060"/>
                </a:solidFill>
              </a:rPr>
            </a:br>
            <a:r>
              <a:rPr lang="nl-NL" sz="1900" dirty="0" smtClean="0">
                <a:solidFill>
                  <a:srgbClr val="002060"/>
                </a:solidFill>
              </a:rPr>
              <a:t>  artikel. </a:t>
            </a:r>
            <a:r>
              <a:rPr lang="nl-NL" sz="1900" i="1" dirty="0" smtClean="0">
                <a:solidFill>
                  <a:srgbClr val="002060"/>
                </a:solidFill>
              </a:rPr>
              <a:t>Naam tijdschrift,</a:t>
            </a:r>
            <a:br>
              <a:rPr lang="nl-NL" sz="1900" i="1" dirty="0" smtClean="0">
                <a:solidFill>
                  <a:srgbClr val="002060"/>
                </a:solidFill>
              </a:rPr>
            </a:br>
            <a:r>
              <a:rPr lang="nl-NL" sz="1900" i="1" dirty="0" smtClean="0">
                <a:solidFill>
                  <a:srgbClr val="002060"/>
                </a:solidFill>
              </a:rPr>
              <a:t>  jaargang</a:t>
            </a:r>
            <a:r>
              <a:rPr lang="nl-NL" sz="1900" dirty="0" smtClean="0">
                <a:solidFill>
                  <a:srgbClr val="002060"/>
                </a:solidFill>
              </a:rPr>
              <a:t>(nummer), xx-xx.</a:t>
            </a:r>
            <a:br>
              <a:rPr lang="nl-NL" sz="1900" dirty="0" smtClean="0">
                <a:solidFill>
                  <a:srgbClr val="002060"/>
                </a:solidFill>
              </a:rPr>
            </a:br>
            <a:endParaRPr lang="nl-NL" sz="1900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nl-NL" sz="1900" b="1" i="1" dirty="0" smtClean="0">
                <a:solidFill>
                  <a:srgbClr val="002060"/>
                </a:solidFill>
              </a:rPr>
              <a:t>Internetbronnen (websites, weblogs, sociale media, databanken, elektronische leeromgevingen)</a:t>
            </a:r>
            <a:r>
              <a:rPr lang="nl-NL" sz="1900" i="1" dirty="0" smtClean="0"/>
              <a:t/>
            </a:r>
            <a:br>
              <a:rPr lang="nl-NL" sz="1900" i="1" dirty="0" smtClean="0"/>
            </a:br>
            <a:r>
              <a:rPr lang="nl-NL" sz="1900" dirty="0" smtClean="0">
                <a:solidFill>
                  <a:srgbClr val="002060"/>
                </a:solidFill>
              </a:rPr>
              <a:t>Auteur, A. (jaar van uitgave).</a:t>
            </a:r>
            <a:r>
              <a:rPr lang="nl-NL" sz="1900" i="1" dirty="0" smtClean="0">
                <a:solidFill>
                  <a:srgbClr val="002060"/>
                </a:solidFill>
              </a:rPr>
              <a:t>Titel van het</a:t>
            </a:r>
            <a:br>
              <a:rPr lang="nl-NL" sz="1900" i="1" dirty="0" smtClean="0">
                <a:solidFill>
                  <a:srgbClr val="002060"/>
                </a:solidFill>
              </a:rPr>
            </a:br>
            <a:r>
              <a:rPr lang="nl-NL" sz="1900" i="1" dirty="0" smtClean="0">
                <a:solidFill>
                  <a:srgbClr val="002060"/>
                </a:solidFill>
              </a:rPr>
              <a:t>  document</a:t>
            </a:r>
            <a:r>
              <a:rPr lang="nl-NL" sz="1900" dirty="0" smtClean="0">
                <a:solidFill>
                  <a:srgbClr val="002060"/>
                </a:solidFill>
              </a:rPr>
              <a:t>. Geraadpleegd op dag</a:t>
            </a:r>
            <a:br>
              <a:rPr lang="nl-NL" sz="1900" dirty="0" smtClean="0">
                <a:solidFill>
                  <a:srgbClr val="002060"/>
                </a:solidFill>
              </a:rPr>
            </a:br>
            <a:r>
              <a:rPr lang="nl-NL" sz="1900" dirty="0" smtClean="0">
                <a:solidFill>
                  <a:srgbClr val="002060"/>
                </a:solidFill>
              </a:rPr>
              <a:t>  maand jaar van </a:t>
            </a:r>
            <a:r>
              <a:rPr lang="nl-NL" sz="1900" dirty="0" smtClean="0">
                <a:solidFill>
                  <a:srgbClr val="002060"/>
                </a:solidFill>
                <a:hlinkClick r:id="rId2"/>
              </a:rPr>
              <a:t>http://url</a:t>
            </a:r>
            <a:endParaRPr lang="nl-NL" sz="1900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nl-NL" sz="1900" dirty="0">
                <a:solidFill>
                  <a:srgbClr val="002060"/>
                </a:solidFill>
              </a:rPr>
              <a:t> </a:t>
            </a:r>
            <a:r>
              <a:rPr lang="nl-NL" sz="1900" dirty="0" smtClean="0">
                <a:solidFill>
                  <a:srgbClr val="002060"/>
                </a:solidFill>
              </a:rPr>
              <a:t>   </a:t>
            </a:r>
          </a:p>
          <a:p>
            <a:endParaRPr lang="nl-NL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8628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Evaluatie 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12A76EC6-BCB6-4BE1-B495-8CF22B482A92}"/>
              </a:ext>
            </a:extLst>
          </p:cNvPr>
          <p:cNvPicPr/>
          <p:nvPr/>
        </p:nvPicPr>
        <p:blipFill rotWithShape="1">
          <a:blip r:embed="rId2"/>
          <a:srcRect l="41270" t="33627" r="40609" b="34392"/>
          <a:stretch/>
        </p:blipFill>
        <p:spPr bwMode="auto">
          <a:xfrm>
            <a:off x="848703" y="1442905"/>
            <a:ext cx="2884398" cy="306198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3993157" y="2298774"/>
            <a:ext cx="659374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24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  <a:hlinkClick r:id="rId3"/>
              </a:rPr>
              <a:t>https://edu.nl/wux9p</a:t>
            </a:r>
            <a:endParaRPr kumimoji="0" lang="nl-NL" altLang="nl-NL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548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745955" y="0"/>
            <a:ext cx="4629150" cy="642938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nl-NL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nl-NL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Literatuurhelpdesk</a:t>
            </a:r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032829" y="1955335"/>
            <a:ext cx="4785063" cy="2545229"/>
          </a:xfrm>
        </p:spPr>
        <p:txBody>
          <a:bodyPr>
            <a:normAutofit lnSpcReduction="10000"/>
          </a:bodyPr>
          <a:lstStyle/>
          <a:p>
            <a:pPr marL="0" indent="0">
              <a:buNone/>
              <a:defRPr/>
            </a:pPr>
            <a:r>
              <a:rPr lang="nl-NL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nl-NL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Jullie zoeken</a:t>
            </a:r>
          </a:p>
          <a:p>
            <a:pPr marL="0" indent="0">
              <a:buNone/>
              <a:defRPr/>
            </a:pPr>
            <a:r>
              <a:rPr lang="nl-NL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Wij ondersteunen</a:t>
            </a:r>
            <a:endParaRPr lang="nl-NL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nl-NL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endParaRPr lang="nl-NL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r>
              <a:rPr lang="nl-NL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literatuurhelpdeskmoller@fontys.nl</a:t>
            </a:r>
            <a:endParaRPr lang="nl-NL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r>
              <a:rPr lang="nl-NL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defRPr/>
            </a:pPr>
            <a:endParaRPr lang="nl-NL" dirty="0" smtClean="0">
              <a:solidFill>
                <a:srgbClr val="002060"/>
              </a:solidFill>
            </a:endParaRPr>
          </a:p>
          <a:p>
            <a:pPr>
              <a:defRPr/>
            </a:pPr>
            <a:endParaRPr lang="nl-NL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49A4C-FF88-4BD5-9F00-E822CED6800F}" type="slidenum">
              <a:rPr lang="nl-NL" smtClean="0"/>
              <a:t>14</a:t>
            </a:fld>
            <a:endParaRPr lang="nl-NL"/>
          </a:p>
        </p:txBody>
      </p:sp>
      <p:pic>
        <p:nvPicPr>
          <p:cNvPr id="2050" name="Afbeelding 2" descr="image0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912" y="1103117"/>
            <a:ext cx="3320164" cy="257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7442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Programma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199" y="1200150"/>
            <a:ext cx="7694341" cy="3182279"/>
          </a:xfrm>
        </p:spPr>
        <p:txBody>
          <a:bodyPr>
            <a:normAutofit/>
          </a:bodyPr>
          <a:lstStyle/>
          <a:p>
            <a:pPr>
              <a:buNone/>
              <a:defRPr/>
            </a:pPr>
            <a:r>
              <a:rPr lang="nl-NL" sz="1680" kern="0" dirty="0">
                <a:latin typeface="Arial" panose="020B0604020202020204" pitchFamily="34" charset="0"/>
                <a:cs typeface="Arial" panose="020B0604020202020204" pitchFamily="34" charset="0"/>
              </a:rPr>
              <a:t>40 min. 	</a:t>
            </a:r>
            <a:r>
              <a:rPr lang="nl-NL" sz="1680" b="1" kern="0" dirty="0">
                <a:latin typeface="Arial" panose="020B0604020202020204" pitchFamily="34" charset="0"/>
                <a:cs typeface="Arial" panose="020B0604020202020204" pitchFamily="34" charset="0"/>
              </a:rPr>
              <a:t>I Informatiebronnen &amp; zoektechnieken</a:t>
            </a:r>
          </a:p>
          <a:p>
            <a:pPr lvl="4">
              <a:buFont typeface="Arial" pitchFamily="34" charset="0"/>
              <a:buChar char="•"/>
              <a:defRPr/>
            </a:pPr>
            <a:r>
              <a:rPr lang="nl-NL" sz="1680" kern="0" dirty="0">
                <a:latin typeface="Arial" panose="020B0604020202020204" pitchFamily="34" charset="0"/>
                <a:cs typeface="Arial" panose="020B0604020202020204" pitchFamily="34" charset="0"/>
              </a:rPr>
              <a:t>Zoeken op internet</a:t>
            </a:r>
          </a:p>
          <a:p>
            <a:pPr lvl="4">
              <a:buFont typeface="Arial" pitchFamily="34" charset="0"/>
              <a:buChar char="•"/>
              <a:defRPr/>
            </a:pPr>
            <a:r>
              <a:rPr lang="nl-NL" sz="1680" kern="0" dirty="0">
                <a:latin typeface="Arial" panose="020B0604020202020204" pitchFamily="34" charset="0"/>
                <a:cs typeface="Arial" panose="020B0604020202020204" pitchFamily="34" charset="0"/>
              </a:rPr>
              <a:t>Kennismaking Digitale Mediatheek</a:t>
            </a:r>
          </a:p>
          <a:p>
            <a:pPr lvl="4">
              <a:buFont typeface="Arial" pitchFamily="34" charset="0"/>
              <a:buChar char="•"/>
              <a:defRPr/>
            </a:pPr>
            <a:r>
              <a:rPr lang="nl-NL" sz="168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Opdracht</a:t>
            </a:r>
          </a:p>
          <a:p>
            <a:pPr lvl="4">
              <a:buFont typeface="Arial" pitchFamily="34" charset="0"/>
              <a:buChar char="•"/>
              <a:defRPr/>
            </a:pPr>
            <a:endParaRPr lang="nl-NL" sz="1680" kern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4">
              <a:buFont typeface="Arial" pitchFamily="34" charset="0"/>
              <a:buChar char="•"/>
              <a:defRPr/>
            </a:pPr>
            <a:endParaRPr lang="nl-NL" sz="1680" kern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  <a:defRPr/>
            </a:pPr>
            <a:r>
              <a:rPr lang="nl-NL" sz="1680" kern="0" dirty="0">
                <a:latin typeface="Arial" panose="020B0604020202020204" pitchFamily="34" charset="0"/>
                <a:cs typeface="Arial" panose="020B0604020202020204" pitchFamily="34" charset="0"/>
              </a:rPr>
              <a:t>45 min. 	</a:t>
            </a:r>
            <a:r>
              <a:rPr lang="nl-NL" sz="1680" b="1" kern="0" dirty="0">
                <a:latin typeface="Arial" panose="020B0604020202020204" pitchFamily="34" charset="0"/>
                <a:cs typeface="Arial" panose="020B0604020202020204" pitchFamily="34" charset="0"/>
              </a:rPr>
              <a:t>II De Digitale Mediatheek</a:t>
            </a:r>
          </a:p>
          <a:p>
            <a:pPr lvl="4">
              <a:buFont typeface="Arial" pitchFamily="34" charset="0"/>
              <a:buChar char="•"/>
              <a:defRPr/>
            </a:pPr>
            <a:r>
              <a:rPr lang="nl-NL" sz="168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Opdrachten</a:t>
            </a:r>
          </a:p>
          <a:p>
            <a:pPr lvl="4">
              <a:buFont typeface="Arial" pitchFamily="34" charset="0"/>
              <a:buChar char="•"/>
              <a:defRPr/>
            </a:pPr>
            <a:endParaRPr lang="nl-NL" sz="168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r>
              <a:rPr lang="nl-NL" sz="168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5 min.  	</a:t>
            </a:r>
            <a:r>
              <a:rPr lang="nl-NL" sz="1680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Afsluiting workshop</a:t>
            </a:r>
          </a:p>
          <a:p>
            <a:pPr lvl="4">
              <a:buFont typeface="Arial" pitchFamily="34" charset="0"/>
              <a:buChar char="•"/>
              <a:defRPr/>
            </a:pPr>
            <a:endParaRPr lang="nl-NL" sz="1680" kern="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8171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 txBox="1">
            <a:spLocks/>
          </p:cNvSpPr>
          <p:nvPr/>
        </p:nvSpPr>
        <p:spPr>
          <a:xfrm>
            <a:off x="2383155" y="1534478"/>
            <a:ext cx="4577715" cy="3048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altLang="nl-NL" b="1" smtClean="0">
              <a:ea typeface="Geneva"/>
              <a:cs typeface="Geneva"/>
            </a:endParaRPr>
          </a:p>
          <a:p>
            <a:pPr>
              <a:defRPr/>
            </a:pPr>
            <a:endParaRPr lang="en-US" altLang="nl-NL" b="1" smtClean="0">
              <a:ea typeface="Geneva"/>
              <a:cs typeface="Geneva"/>
            </a:endParaRPr>
          </a:p>
          <a:p>
            <a:pPr>
              <a:defRPr/>
            </a:pPr>
            <a:endParaRPr lang="nl-NL" altLang="nl-NL" sz="1493" smtClean="0">
              <a:ea typeface="Geneva"/>
              <a:cs typeface="Geneva"/>
            </a:endParaRPr>
          </a:p>
          <a:p>
            <a:pPr>
              <a:defRPr/>
            </a:pPr>
            <a:endParaRPr lang="nl-NL" altLang="nl-NL" sz="1493" smtClean="0">
              <a:ea typeface="Geneva"/>
              <a:cs typeface="Geneva"/>
            </a:endParaRPr>
          </a:p>
          <a:p>
            <a:pPr>
              <a:defRPr/>
            </a:pPr>
            <a:endParaRPr lang="nl-NL" altLang="nl-NL" smtClean="0">
              <a:ea typeface="Geneva"/>
              <a:cs typeface="Geneva"/>
            </a:endParaRPr>
          </a:p>
          <a:p>
            <a:pPr marL="243843" lvl="1" indent="0">
              <a:buFont typeface="Arial"/>
              <a:buNone/>
              <a:defRPr/>
            </a:pPr>
            <a:r>
              <a:rPr lang="nl-NL" altLang="nl-NL" smtClean="0">
                <a:ea typeface="Geneva"/>
                <a:cs typeface="Geneva"/>
              </a:rPr>
              <a:t>		</a:t>
            </a:r>
          </a:p>
          <a:p>
            <a:pPr>
              <a:defRPr/>
            </a:pPr>
            <a:endParaRPr lang="en-US" altLang="nl-NL" smtClean="0">
              <a:ea typeface="Geneva"/>
              <a:cs typeface="Geneva"/>
            </a:endParaRPr>
          </a:p>
          <a:p>
            <a:pPr>
              <a:defRPr/>
            </a:pPr>
            <a:endParaRPr lang="en-US" altLang="nl-NL" dirty="0" smtClean="0">
              <a:ea typeface="Geneva"/>
              <a:cs typeface="Geneva"/>
            </a:endParaRPr>
          </a:p>
        </p:txBody>
      </p:sp>
      <p:pic>
        <p:nvPicPr>
          <p:cNvPr id="9" name="il_fi" descr="http://i.telegraph.co.uk/multimedia/archive/01294/google7_1294716i.jpg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6279" y="1257365"/>
            <a:ext cx="2692266" cy="1742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l_fi" descr="wikipedia-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4910" y="1317463"/>
            <a:ext cx="1965960" cy="2356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6373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/>
        </p:nvSpPr>
        <p:spPr>
          <a:xfrm>
            <a:off x="3319826" y="377900"/>
            <a:ext cx="18822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nl-NL" altLang="nl-NL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Opdracht </a:t>
            </a:r>
          </a:p>
        </p:txBody>
      </p:sp>
      <p:sp>
        <p:nvSpPr>
          <p:cNvPr id="9" name="Rechthoek 8"/>
          <p:cNvSpPr/>
          <p:nvPr/>
        </p:nvSpPr>
        <p:spPr>
          <a:xfrm>
            <a:off x="1266496" y="1317211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Zoek in Google én in Google </a:t>
            </a:r>
            <a:r>
              <a:rPr lang="nl-N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Scholar</a:t>
            </a:r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http://scholar.google.nl</a:t>
            </a:r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 naar de 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zoekterm </a:t>
            </a:r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nl-N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Hanny’s</a:t>
            </a:r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voorwerp</a:t>
            </a:r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 en bekijk de zoekresultaten. Welke verschillen vallen je op?</a:t>
            </a:r>
          </a:p>
          <a:p>
            <a:pPr>
              <a:defRPr/>
            </a:pPr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Je hebt hier 5 minuten voor! </a:t>
            </a:r>
            <a:endParaRPr lang="nl-NL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nl-NL" dirty="0">
              <a:latin typeface="Fontys Frutiger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5824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ijdelijke aanduiding voor inhoud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435062167"/>
              </p:ext>
            </p:extLst>
          </p:nvPr>
        </p:nvGraphicFramePr>
        <p:xfrm>
          <a:off x="1285662" y="1024403"/>
          <a:ext cx="6923313" cy="35544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77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077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077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36110">
                <a:tc>
                  <a:txBody>
                    <a:bodyPr/>
                    <a:lstStyle/>
                    <a:p>
                      <a:r>
                        <a:rPr lang="nl-NL" altLang="nl-NL" sz="1100" b="0" dirty="0" smtClean="0">
                          <a:solidFill>
                            <a:schemeClr val="tx2"/>
                          </a:solidFill>
                        </a:rPr>
                        <a:t>“  “ (dubbele aanhalingstekens)</a:t>
                      </a:r>
                      <a:endParaRPr lang="nl-NL" sz="1100" b="0" dirty="0">
                        <a:solidFill>
                          <a:schemeClr val="tx2"/>
                        </a:solidFill>
                      </a:endParaRPr>
                    </a:p>
                  </a:txBody>
                  <a:tcPr marL="54861" marR="54861" marT="27415" marB="27415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altLang="nl-NL" sz="1100" b="0" dirty="0" smtClean="0">
                          <a:solidFill>
                            <a:schemeClr val="tx2"/>
                          </a:solidFill>
                        </a:rPr>
                        <a:t>Zoek exacte tekst</a:t>
                      </a:r>
                    </a:p>
                    <a:p>
                      <a:endParaRPr lang="nl-NL" sz="1100" b="0" dirty="0">
                        <a:solidFill>
                          <a:schemeClr val="tx2"/>
                        </a:solidFill>
                      </a:endParaRPr>
                    </a:p>
                  </a:txBody>
                  <a:tcPr marL="54861" marR="54861" marT="27415" marB="27415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nl-NL" sz="1100" b="0" dirty="0" smtClean="0">
                          <a:solidFill>
                            <a:schemeClr val="tx2"/>
                          </a:solidFill>
                        </a:rPr>
                        <a:t>“Piramide van Maslow”</a:t>
                      </a:r>
                      <a:endParaRPr lang="nl-NL" sz="1100" b="0" dirty="0" smtClean="0">
                        <a:solidFill>
                          <a:schemeClr val="tx2"/>
                        </a:solidFill>
                      </a:endParaRPr>
                    </a:p>
                    <a:p>
                      <a:endParaRPr lang="nl-NL" sz="1100" b="0" dirty="0">
                        <a:solidFill>
                          <a:schemeClr val="tx2"/>
                        </a:solidFill>
                      </a:endParaRPr>
                    </a:p>
                  </a:txBody>
                  <a:tcPr marL="54861" marR="54861" marT="27415" marB="27415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3767">
                <a:tc>
                  <a:txBody>
                    <a:bodyPr/>
                    <a:lstStyle/>
                    <a:p>
                      <a:r>
                        <a:rPr lang="nl-NL" altLang="nl-NL" sz="1100" dirty="0" smtClean="0"/>
                        <a:t>*      (asterisk of sterretje)</a:t>
                      </a:r>
                      <a:endParaRPr lang="nl-NL" sz="1100" dirty="0">
                        <a:solidFill>
                          <a:schemeClr val="tx2"/>
                        </a:solidFill>
                      </a:endParaRPr>
                    </a:p>
                  </a:txBody>
                  <a:tcPr marL="54861" marR="54861" marT="27415" marB="27415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nl-NL" sz="1100" dirty="0" err="1" smtClean="0">
                          <a:solidFill>
                            <a:schemeClr val="tx2"/>
                          </a:solidFill>
                        </a:rPr>
                        <a:t>Trunceren</a:t>
                      </a:r>
                      <a:r>
                        <a:rPr lang="nl-NL" sz="1100" baseline="0" dirty="0" smtClean="0">
                          <a:solidFill>
                            <a:schemeClr val="tx2"/>
                          </a:solidFill>
                        </a:rPr>
                        <a:t> of vervangen</a:t>
                      </a:r>
                      <a:endParaRPr lang="nl-NL" sz="1100" dirty="0">
                        <a:solidFill>
                          <a:schemeClr val="tx2"/>
                        </a:solidFill>
                      </a:endParaRPr>
                    </a:p>
                  </a:txBody>
                  <a:tcPr marL="54861" marR="54861" marT="27415" marB="27415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nl-NL" sz="1100" dirty="0" err="1" smtClean="0">
                          <a:solidFill>
                            <a:schemeClr val="tx2"/>
                          </a:solidFill>
                        </a:rPr>
                        <a:t>pedago</a:t>
                      </a:r>
                      <a:r>
                        <a:rPr lang="nl-NL" sz="1100" dirty="0" smtClean="0">
                          <a:solidFill>
                            <a:schemeClr val="tx2"/>
                          </a:solidFill>
                        </a:rPr>
                        <a:t>*</a:t>
                      </a:r>
                      <a:endParaRPr lang="nl-NL" sz="1100" dirty="0">
                        <a:solidFill>
                          <a:schemeClr val="tx2"/>
                        </a:solidFill>
                      </a:endParaRPr>
                    </a:p>
                  </a:txBody>
                  <a:tcPr marL="54861" marR="54861" marT="27415" marB="27415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8540">
                <a:tc>
                  <a:txBody>
                    <a:bodyPr/>
                    <a:lstStyle/>
                    <a:p>
                      <a:r>
                        <a:rPr lang="nl-NL" sz="1100" dirty="0" smtClean="0">
                          <a:solidFill>
                            <a:schemeClr val="tx2"/>
                          </a:solidFill>
                        </a:rPr>
                        <a:t>Filetype: </a:t>
                      </a:r>
                      <a:endParaRPr lang="nl-NL" sz="1100" dirty="0">
                        <a:solidFill>
                          <a:schemeClr val="tx2"/>
                        </a:solidFill>
                      </a:endParaRPr>
                    </a:p>
                  </a:txBody>
                  <a:tcPr marL="54861" marR="54861" marT="27415" marB="27415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nl-NL" sz="1100" dirty="0" smtClean="0">
                          <a:solidFill>
                            <a:schemeClr val="tx2"/>
                          </a:solidFill>
                        </a:rPr>
                        <a:t>bestandstype</a:t>
                      </a:r>
                      <a:endParaRPr lang="nl-NL" sz="1100" dirty="0">
                        <a:solidFill>
                          <a:schemeClr val="tx2"/>
                        </a:solidFill>
                      </a:endParaRPr>
                    </a:p>
                  </a:txBody>
                  <a:tcPr marL="54861" marR="54861" marT="27415" marB="27415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nl-NL" sz="1100" dirty="0" err="1" smtClean="0">
                          <a:solidFill>
                            <a:schemeClr val="tx2"/>
                          </a:solidFill>
                        </a:rPr>
                        <a:t>Filetype:pdf</a:t>
                      </a:r>
                      <a:endParaRPr lang="nl-NL" sz="1100" dirty="0">
                        <a:solidFill>
                          <a:schemeClr val="tx2"/>
                        </a:solidFill>
                      </a:endParaRPr>
                    </a:p>
                  </a:txBody>
                  <a:tcPr marL="54861" marR="54861" marT="27415" marB="27415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901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altLang="nl-NL" sz="1100" dirty="0" smtClean="0"/>
                        <a:t>SITE</a:t>
                      </a:r>
                      <a:r>
                        <a:rPr lang="nl-NL" altLang="nl-NL" sz="1100" dirty="0" smtClean="0"/>
                        <a:t>:</a:t>
                      </a:r>
                      <a:endParaRPr lang="nl-NL" sz="1100" dirty="0">
                        <a:solidFill>
                          <a:schemeClr val="tx2"/>
                        </a:solidFill>
                      </a:endParaRPr>
                    </a:p>
                  </a:txBody>
                  <a:tcPr marL="54861" marR="54861" marT="27415" marB="27415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nl-NL" sz="1100" dirty="0" smtClean="0">
                          <a:solidFill>
                            <a:schemeClr val="tx2"/>
                          </a:solidFill>
                        </a:rPr>
                        <a:t>Zoek</a:t>
                      </a:r>
                      <a:r>
                        <a:rPr lang="nl-NL" sz="1100" baseline="0" dirty="0" smtClean="0">
                          <a:solidFill>
                            <a:schemeClr val="tx2"/>
                          </a:solidFill>
                        </a:rPr>
                        <a:t> binnen website</a:t>
                      </a:r>
                      <a:endParaRPr lang="nl-NL" sz="1100" dirty="0">
                        <a:solidFill>
                          <a:schemeClr val="tx2"/>
                        </a:solidFill>
                      </a:endParaRPr>
                    </a:p>
                  </a:txBody>
                  <a:tcPr marL="54861" marR="54861" marT="27415" marB="27415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nl-NL" sz="1100" dirty="0" smtClean="0">
                          <a:solidFill>
                            <a:schemeClr val="tx2"/>
                          </a:solidFill>
                        </a:rPr>
                        <a:t>inburgering SITE: rijksoverheid.nl</a:t>
                      </a:r>
                      <a:endParaRPr lang="nl-NL" sz="1100" dirty="0">
                        <a:solidFill>
                          <a:schemeClr val="tx2"/>
                        </a:solidFill>
                      </a:endParaRPr>
                    </a:p>
                  </a:txBody>
                  <a:tcPr marL="54861" marR="54861" marT="27415" marB="27415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2244">
                <a:tc>
                  <a:txBody>
                    <a:bodyPr/>
                    <a:lstStyle/>
                    <a:p>
                      <a:r>
                        <a:rPr lang="nl-NL" sz="1100" dirty="0" smtClean="0">
                          <a:solidFill>
                            <a:schemeClr val="tx2"/>
                          </a:solidFill>
                        </a:rPr>
                        <a:t>AND</a:t>
                      </a:r>
                    </a:p>
                  </a:txBody>
                  <a:tcPr marL="54861" marR="54861" marT="27415" marB="27415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nl-NL" sz="1100" dirty="0" smtClean="0">
                          <a:solidFill>
                            <a:schemeClr val="tx2"/>
                          </a:solidFill>
                        </a:rPr>
                        <a:t>Beide termen</a:t>
                      </a:r>
                      <a:r>
                        <a:rPr lang="nl-NL" sz="1100" baseline="0" dirty="0" smtClean="0">
                          <a:solidFill>
                            <a:schemeClr val="tx2"/>
                          </a:solidFill>
                        </a:rPr>
                        <a:t> moeten voorkomen</a:t>
                      </a:r>
                      <a:endParaRPr lang="nl-NL" sz="1100" dirty="0">
                        <a:solidFill>
                          <a:schemeClr val="tx2"/>
                        </a:solidFill>
                      </a:endParaRPr>
                    </a:p>
                  </a:txBody>
                  <a:tcPr marL="54861" marR="54861" marT="27415" marB="27415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nl-NL" sz="1100" dirty="0" smtClean="0">
                          <a:solidFill>
                            <a:schemeClr val="tx2"/>
                          </a:solidFill>
                        </a:rPr>
                        <a:t>glas AND viscositeit</a:t>
                      </a:r>
                      <a:endParaRPr lang="nl-NL" sz="1100" dirty="0">
                        <a:solidFill>
                          <a:schemeClr val="tx2"/>
                        </a:solidFill>
                      </a:endParaRPr>
                    </a:p>
                  </a:txBody>
                  <a:tcPr marL="54861" marR="54861" marT="27415" marB="27415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4224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100" dirty="0" smtClean="0">
                          <a:solidFill>
                            <a:schemeClr val="tx2"/>
                          </a:solidFill>
                        </a:rPr>
                        <a:t>OR</a:t>
                      </a:r>
                      <a:endParaRPr lang="nl-NL" sz="1100" dirty="0">
                        <a:solidFill>
                          <a:schemeClr val="tx2"/>
                        </a:solidFill>
                      </a:endParaRPr>
                    </a:p>
                  </a:txBody>
                  <a:tcPr marL="54861" marR="54861" marT="27415" marB="27415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nl-NL" sz="1100" dirty="0" smtClean="0">
                          <a:solidFill>
                            <a:schemeClr val="tx2"/>
                          </a:solidFill>
                        </a:rPr>
                        <a:t>Een van beide termen moet voorkomen</a:t>
                      </a:r>
                      <a:endParaRPr lang="nl-NL" sz="1100" dirty="0">
                        <a:solidFill>
                          <a:schemeClr val="tx2"/>
                        </a:solidFill>
                      </a:endParaRPr>
                    </a:p>
                  </a:txBody>
                  <a:tcPr marL="54861" marR="54861" marT="27415" marB="27415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nl-NL" sz="1100" dirty="0" smtClean="0">
                          <a:solidFill>
                            <a:schemeClr val="tx2"/>
                          </a:solidFill>
                        </a:rPr>
                        <a:t>Spijbelen</a:t>
                      </a:r>
                      <a:r>
                        <a:rPr lang="nl-NL" sz="1100" baseline="0" dirty="0" smtClean="0">
                          <a:solidFill>
                            <a:schemeClr val="tx2"/>
                          </a:solidFill>
                        </a:rPr>
                        <a:t> OR schoolverzuim</a:t>
                      </a:r>
                      <a:endParaRPr lang="nl-NL" sz="1100" dirty="0">
                        <a:solidFill>
                          <a:schemeClr val="tx2"/>
                        </a:solidFill>
                      </a:endParaRPr>
                    </a:p>
                  </a:txBody>
                  <a:tcPr marL="54861" marR="54861" marT="27415" marB="27415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2551">
                <a:tc>
                  <a:txBody>
                    <a:bodyPr/>
                    <a:lstStyle/>
                    <a:p>
                      <a:r>
                        <a:rPr lang="nl-NL" sz="1100" dirty="0" smtClean="0">
                          <a:solidFill>
                            <a:schemeClr val="tx2"/>
                          </a:solidFill>
                        </a:rPr>
                        <a:t>NOT</a:t>
                      </a:r>
                      <a:endParaRPr lang="nl-NL" sz="1100" dirty="0">
                        <a:solidFill>
                          <a:schemeClr val="tx2"/>
                        </a:solidFill>
                      </a:endParaRPr>
                    </a:p>
                  </a:txBody>
                  <a:tcPr marL="54861" marR="54861" marT="27415" marB="27415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nl-NL" sz="1100" dirty="0" smtClean="0">
                          <a:solidFill>
                            <a:schemeClr val="tx2"/>
                          </a:solidFill>
                        </a:rPr>
                        <a:t>Tweede term uitsluiten</a:t>
                      </a:r>
                      <a:endParaRPr lang="nl-NL" sz="1100" dirty="0">
                        <a:solidFill>
                          <a:schemeClr val="tx2"/>
                        </a:solidFill>
                      </a:endParaRPr>
                    </a:p>
                  </a:txBody>
                  <a:tcPr marL="54861" marR="54861" marT="27415" marB="27415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nl-NL" sz="1100" dirty="0" smtClean="0">
                          <a:solidFill>
                            <a:schemeClr val="tx2"/>
                          </a:solidFill>
                        </a:rPr>
                        <a:t>Ammoniak</a:t>
                      </a:r>
                      <a:r>
                        <a:rPr lang="nl-NL" sz="1100" baseline="0" dirty="0" smtClean="0">
                          <a:solidFill>
                            <a:schemeClr val="tx2"/>
                          </a:solidFill>
                        </a:rPr>
                        <a:t> NOT schoonmaakmiddel</a:t>
                      </a:r>
                      <a:endParaRPr lang="nl-NL" sz="1100" dirty="0">
                        <a:solidFill>
                          <a:schemeClr val="tx2"/>
                        </a:solidFill>
                      </a:endParaRPr>
                    </a:p>
                  </a:txBody>
                  <a:tcPr marL="54861" marR="54861" marT="27415" marB="27415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6" name="Rechthoek 5"/>
          <p:cNvSpPr/>
          <p:nvPr/>
        </p:nvSpPr>
        <p:spPr>
          <a:xfrm>
            <a:off x="1877578" y="297177"/>
            <a:ext cx="597431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nl-NL" altLang="nl-NL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Verfijn je zoekopdracht met </a:t>
            </a:r>
            <a:r>
              <a:rPr lang="nl-NL" altLang="nl-NL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filters</a:t>
            </a:r>
            <a:endParaRPr lang="nl-NL" altLang="nl-NL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6283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 rotWithShape="1">
          <a:blip r:embed="rId2"/>
          <a:srcRect t="6367" r="25311" b="4999"/>
          <a:stretch/>
        </p:blipFill>
        <p:spPr>
          <a:xfrm>
            <a:off x="1407268" y="868010"/>
            <a:ext cx="6459165" cy="4311617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2525120" y="195739"/>
            <a:ext cx="20363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dirty="0" smtClean="0">
                <a:solidFill>
                  <a:schemeClr val="bg1"/>
                </a:solidFill>
              </a:rPr>
              <a:t>Google</a:t>
            </a:r>
            <a:endParaRPr lang="nl-NL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3640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/>
        </p:nvSpPr>
        <p:spPr>
          <a:xfrm>
            <a:off x="3319826" y="377900"/>
            <a:ext cx="18822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nl-NL" altLang="nl-NL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Opdracht</a:t>
            </a:r>
            <a:r>
              <a:rPr lang="nl-NL" altLang="nl-NL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9" name="Rechthoek 8"/>
          <p:cNvSpPr/>
          <p:nvPr/>
        </p:nvSpPr>
        <p:spPr>
          <a:xfrm>
            <a:off x="1266496" y="1317211"/>
            <a:ext cx="5847666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Zoek in Google én in Google Scholar </a:t>
            </a:r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http://scholar.google.nl</a:t>
            </a:r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 naar </a:t>
            </a:r>
            <a:r>
              <a:rPr lang="nl-N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de zoekterm </a:t>
            </a:r>
          </a:p>
          <a:p>
            <a:pPr>
              <a:defRPr/>
            </a:pPr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nl-NL" sz="2000" dirty="0" err="1">
                <a:latin typeface="Arial" panose="020B0604020202020204" pitchFamily="34" charset="0"/>
                <a:cs typeface="Arial" panose="020B0604020202020204" pitchFamily="34" charset="0"/>
              </a:rPr>
              <a:t>Hanny’s</a:t>
            </a:r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voorwerp” </a:t>
            </a:r>
            <a:r>
              <a:rPr lang="nl-N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en </a:t>
            </a:r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bekijk de zoekresultaten. </a:t>
            </a:r>
            <a:endParaRPr lang="nl-NL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nl-N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defRPr/>
            </a:pPr>
            <a:r>
              <a:rPr lang="nl-N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Welke  verschillen </a:t>
            </a:r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vallen je op?</a:t>
            </a:r>
          </a:p>
          <a:p>
            <a:pPr>
              <a:defRPr/>
            </a:pPr>
            <a:endParaRPr lang="nl-N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Je hebt hier 5 minuten voor! </a:t>
            </a:r>
            <a:endParaRPr lang="nl-NL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nl-NL" dirty="0">
              <a:latin typeface="Fontys Frutiger" pitchFamily="2" charset="0"/>
            </a:endParaRPr>
          </a:p>
        </p:txBody>
      </p:sp>
      <p:pic>
        <p:nvPicPr>
          <p:cNvPr id="10" name="Picture 2" descr="Bomb Countdown">
            <a:hlinkClick r:id="rId3" tooltip="Bomb Countdown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6348" y="2334297"/>
            <a:ext cx="2356158" cy="2321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4836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192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45770" indent="-171450">
              <a:spcBef>
                <a:spcPct val="20000"/>
              </a:spcBef>
              <a:buChar char="–"/>
              <a:defRPr sz="168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685800" indent="-137160">
              <a:spcBef>
                <a:spcPct val="20000"/>
              </a:spcBef>
              <a:buChar char="•"/>
              <a:defRPr sz="144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960120" indent="-137160">
              <a:spcBef>
                <a:spcPct val="20000"/>
              </a:spcBef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234440" indent="-137160">
              <a:spcBef>
                <a:spcPct val="20000"/>
              </a:spcBef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508760" indent="-13716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1783080" indent="-13716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057400" indent="-13716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331720" indent="-13716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5224307-5515-466F-A2EF-DE48D3B54F75}" type="slidenum">
              <a:rPr lang="en-US" altLang="nl-NL" sz="84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8</a:t>
            </a:fld>
            <a:endParaRPr lang="en-US" altLang="nl-NL" sz="840">
              <a:latin typeface="Times New Roman" panose="02020603050405020304" pitchFamily="18" charset="0"/>
            </a:endParaRPr>
          </a:p>
        </p:txBody>
      </p:sp>
      <p:pic>
        <p:nvPicPr>
          <p:cNvPr id="17411" name="Afbeelding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3403" y="971337"/>
            <a:ext cx="6149700" cy="4069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7671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/>
        </p:nvSpPr>
        <p:spPr>
          <a:xfrm>
            <a:off x="1413641" y="1161660"/>
            <a:ext cx="600666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nl-NL" altLang="nl-NL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Livedemonstratie van </a:t>
            </a:r>
            <a:r>
              <a:rPr lang="nl-NL" altLang="nl-NL" sz="28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bronnen</a:t>
            </a:r>
            <a:endParaRPr lang="nl-NL" altLang="nl-NL" sz="28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nl-NL" altLang="nl-NL" dirty="0"/>
          </a:p>
          <a:p>
            <a:pPr>
              <a:defRPr/>
            </a:pPr>
            <a:r>
              <a:rPr lang="nl-NL" altLang="nl-NL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http://fontys.nl/Moller.htm</a:t>
            </a:r>
            <a:endParaRPr lang="nl-NL" altLang="nl-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8438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angepast ontwerp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4_moller">
  <a:themeElements>
    <a:clrScheme name="Kantoor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th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ller" id="{7A0CF97C-0399-4B6B-9C10-59360F55E81E}" vid="{6F579953-9B13-44D0-90CB-9C517E1B3CCA}"/>
    </a:ext>
  </a:extLst>
</a:theme>
</file>

<file path=ppt/theme/theme11.xml><?xml version="1.0" encoding="utf-8"?>
<a:theme xmlns:a="http://schemas.openxmlformats.org/drawingml/2006/main" name="5_Kantoorthema">
  <a:themeElements>
    <a:clrScheme name="Kantoor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th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moller">
  <a:themeElements>
    <a:clrScheme name="Kantoor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th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ller" id="{7A0CF97C-0399-4B6B-9C10-59360F55E81E}" vid="{6F579953-9B13-44D0-90CB-9C517E1B3CCA}"/>
    </a:ext>
  </a:extLst>
</a:theme>
</file>

<file path=ppt/theme/theme3.xml><?xml version="1.0" encoding="utf-8"?>
<a:theme xmlns:a="http://schemas.openxmlformats.org/drawingml/2006/main" name="1_Kantoorthema">
  <a:themeElements>
    <a:clrScheme name="Kantoor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th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moller">
  <a:themeElements>
    <a:clrScheme name="Kantoor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th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ller" id="{7A0CF97C-0399-4B6B-9C10-59360F55E81E}" vid="{6F579953-9B13-44D0-90CB-9C517E1B3CCA}"/>
    </a:ext>
  </a:extLst>
</a:theme>
</file>

<file path=ppt/theme/theme5.xml><?xml version="1.0" encoding="utf-8"?>
<a:theme xmlns:a="http://schemas.openxmlformats.org/drawingml/2006/main" name="2_Kantoorthema">
  <a:themeElements>
    <a:clrScheme name="Kantoor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th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2_moller">
  <a:themeElements>
    <a:clrScheme name="Kantoor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th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ller" id="{7A0CF97C-0399-4B6B-9C10-59360F55E81E}" vid="{6F579953-9B13-44D0-90CB-9C517E1B3CCA}"/>
    </a:ext>
  </a:extLst>
</a:theme>
</file>

<file path=ppt/theme/theme7.xml><?xml version="1.0" encoding="utf-8"?>
<a:theme xmlns:a="http://schemas.openxmlformats.org/drawingml/2006/main" name="3_Kantoorthema">
  <a:themeElements>
    <a:clrScheme name="Kantoor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th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3_moller">
  <a:themeElements>
    <a:clrScheme name="Kantoor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th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ller" id="{7A0CF97C-0399-4B6B-9C10-59360F55E81E}" vid="{6F579953-9B13-44D0-90CB-9C517E1B3CCA}"/>
    </a:ext>
  </a:extLst>
</a:theme>
</file>

<file path=ppt/theme/theme9.xml><?xml version="1.0" encoding="utf-8"?>
<a:theme xmlns:a="http://schemas.openxmlformats.org/drawingml/2006/main" name="4_Kantoorthema">
  <a:themeElements>
    <a:clrScheme name="Kantoor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th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95F486CF9A84E4B83A1D382449A9E59" ma:contentTypeVersion="11" ma:contentTypeDescription="Een nieuw document maken." ma:contentTypeScope="" ma:versionID="a41508fd8043506ea656da8731f6b9fe">
  <xsd:schema xmlns:xsd="http://www.w3.org/2001/XMLSchema" xmlns:xs="http://www.w3.org/2001/XMLSchema" xmlns:p="http://schemas.microsoft.com/office/2006/metadata/properties" xmlns:ns3="305d9c35-e4e7-46dc-b696-2e0d98cbe4ff" xmlns:ns4="4dfc51d9-fd9a-4c2e-9b35-2a6b8dbf690b" targetNamespace="http://schemas.microsoft.com/office/2006/metadata/properties" ma:root="true" ma:fieldsID="b5b111bc3e4f8fb55d881fc5ae4a198c" ns3:_="" ns4:_="">
    <xsd:import namespace="305d9c35-e4e7-46dc-b696-2e0d98cbe4ff"/>
    <xsd:import namespace="4dfc51d9-fd9a-4c2e-9b35-2a6b8dbf690b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Location" minOccurs="0"/>
                <xsd:element ref="ns4:MediaServiceGenerationTime" minOccurs="0"/>
                <xsd:element ref="ns4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05d9c35-e4e7-46dc-b696-2e0d98cbe4f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Gedeeld met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Gedeeld met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Hint-hash delen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dfc51d9-fd9a-4c2e-9b35-2a6b8dbf690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71B7ED2-8A37-46FB-AEEE-2AF654D37E8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05d9c35-e4e7-46dc-b696-2e0d98cbe4ff"/>
    <ds:schemaRef ds:uri="4dfc51d9-fd9a-4c2e-9b35-2a6b8dbf690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EADD2C7-F93F-4BBA-9CE7-B8BA4EE9FE77}">
  <ds:schemaRefs>
    <ds:schemaRef ds:uri="http://www.w3.org/XML/1998/namespace"/>
    <ds:schemaRef ds:uri="http://schemas.microsoft.com/office/infopath/2007/PartnerControls"/>
    <ds:schemaRef ds:uri="http://schemas.microsoft.com/office/2006/documentManagement/types"/>
    <ds:schemaRef ds:uri="305d9c35-e4e7-46dc-b696-2e0d98cbe4ff"/>
    <ds:schemaRef ds:uri="http://schemas.microsoft.com/office/2006/metadata/properties"/>
    <ds:schemaRef ds:uri="http://purl.org/dc/elements/1.1/"/>
    <ds:schemaRef ds:uri="http://schemas.openxmlformats.org/package/2006/metadata/core-properties"/>
    <ds:schemaRef ds:uri="http://purl.org/dc/terms/"/>
    <ds:schemaRef ds:uri="4dfc51d9-fd9a-4c2e-9b35-2a6b8dbf690b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B4C47E6D-2861-4CF4-A641-22B8A8E22DC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231</Words>
  <Application>Microsoft Office PowerPoint</Application>
  <PresentationFormat>Diavoorstelling (16:9)</PresentationFormat>
  <Paragraphs>90</Paragraphs>
  <Slides>14</Slides>
  <Notes>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7</vt:i4>
      </vt:variant>
      <vt:variant>
        <vt:lpstr>Thema</vt:lpstr>
      </vt:variant>
      <vt:variant>
        <vt:i4>11</vt:i4>
      </vt:variant>
      <vt:variant>
        <vt:lpstr>Diatitels</vt:lpstr>
      </vt:variant>
      <vt:variant>
        <vt:i4>14</vt:i4>
      </vt:variant>
    </vt:vector>
  </HeadingPairs>
  <TitlesOfParts>
    <vt:vector size="32" baseType="lpstr">
      <vt:lpstr>Arial</vt:lpstr>
      <vt:lpstr>Calibri</vt:lpstr>
      <vt:lpstr>Calibri Light</vt:lpstr>
      <vt:lpstr>Fontys Frutiger</vt:lpstr>
      <vt:lpstr>Geneva</vt:lpstr>
      <vt:lpstr>Times New Roman</vt:lpstr>
      <vt:lpstr>Wingdings</vt:lpstr>
      <vt:lpstr>Aangepast ontwerp</vt:lpstr>
      <vt:lpstr>moller</vt:lpstr>
      <vt:lpstr>1_Kantoorthema</vt:lpstr>
      <vt:lpstr>1_moller</vt:lpstr>
      <vt:lpstr>2_Kantoorthema</vt:lpstr>
      <vt:lpstr>2_moller</vt:lpstr>
      <vt:lpstr>3_Kantoorthema</vt:lpstr>
      <vt:lpstr>3_moller</vt:lpstr>
      <vt:lpstr>4_Kantoorthema</vt:lpstr>
      <vt:lpstr>4_moller</vt:lpstr>
      <vt:lpstr>5_Kantoorthema</vt:lpstr>
      <vt:lpstr>PowerPoint-presentatie</vt:lpstr>
      <vt:lpstr>Programma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https://fontys.nl/Moller/Onze-diensten/Literatuurhelpdesk/Bronvermelding.htm </vt:lpstr>
      <vt:lpstr>PowerPoint-presentatie</vt:lpstr>
      <vt:lpstr>Evaluatie </vt:lpstr>
      <vt:lpstr> Literatuurhelpdesk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Vincent van Brink</dc:creator>
  <cp:lastModifiedBy>Schiltmans,Olaf O.P.</cp:lastModifiedBy>
  <cp:revision>77</cp:revision>
  <cp:lastPrinted>2014-08-19T14:33:34Z</cp:lastPrinted>
  <dcterms:created xsi:type="dcterms:W3CDTF">2014-08-06T13:54:14Z</dcterms:created>
  <dcterms:modified xsi:type="dcterms:W3CDTF">2020-01-13T08:22:17Z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0x010100C95F486CF9A84E4B83A1D382449A9E59</vt:lpwstr>
  </property>
  <property fmtid="{D5CDD505-2E9C-101B-9397-08002B2CF9AE}" pid="3" name="_dlc_DocIdItemGuid">
    <vt:lpwstr>735fcbf1-873e-4064-9f8e-a99222560e74</vt:lpwstr>
  </property>
</Properties>
</file>