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5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21" r:id="rId4"/>
    <p:sldMasterId id="2147483838" r:id="rId5"/>
    <p:sldMasterId id="2147483849" r:id="rId6"/>
    <p:sldMasterId id="2147483869" r:id="rId7"/>
    <p:sldMasterId id="2147483879" r:id="rId8"/>
    <p:sldMasterId id="2147483919" r:id="rId9"/>
  </p:sldMasterIdLst>
  <p:notesMasterIdLst>
    <p:notesMasterId r:id="rId17"/>
  </p:notesMasterIdLst>
  <p:handoutMasterIdLst>
    <p:handoutMasterId r:id="rId18"/>
  </p:handoutMasterIdLst>
  <p:sldIdLst>
    <p:sldId id="311" r:id="rId10"/>
    <p:sldId id="301" r:id="rId11"/>
    <p:sldId id="324" r:id="rId12"/>
    <p:sldId id="331" r:id="rId13"/>
    <p:sldId id="294" r:id="rId14"/>
    <p:sldId id="332" r:id="rId15"/>
    <p:sldId id="282" r:id="rId16"/>
  </p:sldIdLst>
  <p:sldSz cx="9144000" cy="5143500" type="screen16x9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80BFA01C-CD74-7845-B021-672224978863}">
          <p14:sldIdLst>
            <p14:sldId id="311"/>
            <p14:sldId id="301"/>
            <p14:sldId id="324"/>
            <p14:sldId id="331"/>
            <p14:sldId id="294"/>
            <p14:sldId id="332"/>
            <p14:sldId id="28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877479@fontys.nl" initials="8" lastIdx="1" clrIdx="0">
    <p:extLst>
      <p:ext uri="{19B8F6BF-5375-455C-9EA6-DF929625EA0E}">
        <p15:presenceInfo xmlns:p15="http://schemas.microsoft.com/office/powerpoint/2012/main" userId="877479@fontys.n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427" autoAdjust="0"/>
    <p:restoredTop sz="94665" autoAdjust="0"/>
  </p:normalViewPr>
  <p:slideViewPr>
    <p:cSldViewPr snapToGrid="0" snapToObjects="1">
      <p:cViewPr varScale="1">
        <p:scale>
          <a:sx n="91" d="100"/>
          <a:sy n="91" d="100"/>
        </p:scale>
        <p:origin x="1116" y="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tableStyles" Target="tableStyles.xml"/><Relationship Id="rId10" Type="http://schemas.openxmlformats.org/officeDocument/2006/relationships/slide" Target="slides/slide1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45046B-E3A6-4E43-9D24-8C38ABDF8202}" type="datetimeFigureOut">
              <a:t>24-9-2020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D2CFB6-CBE2-1D40-B0FD-77D0D9479B87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84257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0AB446-350B-43E6-9836-DC2A73F2CFB7}" type="datetimeFigureOut">
              <a:rPr lang="nl-NL" smtClean="0"/>
              <a:t>24-9-2020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54FBBA-A297-463F-8CF7-9228070CA11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9602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538" y="741363"/>
            <a:ext cx="6578600" cy="3702050"/>
          </a:xfrm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altLang="nl-NL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0761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9775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9825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5438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2638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09838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7038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4238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1438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055B286-11BA-432E-8E75-DA677FCCA43D}" type="slidenum">
              <a:rPr lang="nl-NL" altLang="nl-NL" smtClean="0"/>
              <a:pPr>
                <a:spcBef>
                  <a:spcPct val="0"/>
                </a:spcBef>
              </a:pPr>
              <a:t>5</a:t>
            </a:fld>
            <a:endParaRPr lang="nl-NL" altLang="nl-NL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nl-NL" altLang="nl-NL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66567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9775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9825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5438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2638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09838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7038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4238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1438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055B286-11BA-432E-8E75-DA677FCCA43D}" type="slidenum">
              <a:rPr lang="nl-NL" altLang="nl-NL" smtClean="0"/>
              <a:pPr>
                <a:spcBef>
                  <a:spcPct val="0"/>
                </a:spcBef>
              </a:pPr>
              <a:t>6</a:t>
            </a:fld>
            <a:endParaRPr lang="nl-NL" altLang="nl-NL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nl-NL" altLang="nl-NL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2056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nl-NL" dirty="0"/>
              <a:t>Titel </a:t>
            </a:r>
            <a:r>
              <a:rPr lang="nl-NL" dirty="0" err="1"/>
              <a:t>volgblad</a:t>
            </a:r>
            <a:r>
              <a:rPr lang="nl-NL" dirty="0"/>
              <a:t> </a:t>
            </a:r>
            <a:r>
              <a:rPr lang="nl-NL" dirty="0" err="1"/>
              <a:t>Arial</a:t>
            </a:r>
            <a:r>
              <a:rPr lang="nl-NL" dirty="0"/>
              <a:t> 28pt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000"/>
            </a:lvl2pPr>
          </a:lstStyle>
          <a:p>
            <a:pPr lvl="0"/>
            <a:r>
              <a:rPr lang="nl-NL" dirty="0"/>
              <a:t>Klik om de tekststijl van het sjabloon te bewerken</a:t>
            </a:r>
          </a:p>
          <a:p>
            <a:pPr lvl="1"/>
            <a:r>
              <a:rPr lang="nl-NL" dirty="0"/>
              <a:t>Tweede niveau</a:t>
            </a:r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1912139" y="4630341"/>
            <a:ext cx="4870548" cy="273844"/>
          </a:xfrm>
          <a:prstGeom prst="rect">
            <a:avLst/>
          </a:prstGeom>
        </p:spPr>
        <p:txBody>
          <a:bodyPr/>
          <a:lstStyle/>
          <a:p>
            <a:endParaRPr lang="nl-NL" dirty="0"/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970292" y="4641986"/>
            <a:ext cx="829797" cy="273844"/>
          </a:xfrm>
          <a:prstGeom prst="rect">
            <a:avLst/>
          </a:prstGeom>
        </p:spPr>
        <p:txBody>
          <a:bodyPr/>
          <a:lstStyle/>
          <a:p>
            <a:fld id="{CC1A7FFB-7E9A-E347-8F80-8E2C647B3625}" type="slidenum">
              <a:rPr lang="nl-NL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30621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Universeel_N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4" y="0"/>
            <a:ext cx="9134076" cy="5143499"/>
          </a:xfrm>
          <a:prstGeom prst="rect">
            <a:avLst/>
          </a:prstGeom>
        </p:spPr>
      </p:pic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2112578" y="4630341"/>
            <a:ext cx="5746004" cy="273844"/>
          </a:xfrm>
          <a:prstGeom prst="rect">
            <a:avLst/>
          </a:prstGeom>
        </p:spPr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046187" y="4641986"/>
            <a:ext cx="829797" cy="273844"/>
          </a:xfrm>
          <a:prstGeom prst="rect">
            <a:avLst/>
          </a:prstGeom>
        </p:spPr>
        <p:txBody>
          <a:bodyPr/>
          <a:lstStyle/>
          <a:p>
            <a:fld id="{CC1A7FFB-7E9A-E347-8F80-8E2C647B3625}" type="slidenum">
              <a:rPr lang="nl-NL"/>
              <a:t>‹nr.›</a:t>
            </a:fld>
            <a:endParaRPr lang="nl-NL"/>
          </a:p>
        </p:txBody>
      </p:sp>
      <p:sp>
        <p:nvSpPr>
          <p:cNvPr id="13" name="Titel 1"/>
          <p:cNvSpPr>
            <a:spLocks noGrp="1"/>
          </p:cNvSpPr>
          <p:nvPr>
            <p:ph type="title"/>
          </p:nvPr>
        </p:nvSpPr>
        <p:spPr>
          <a:xfrm>
            <a:off x="2112578" y="1400775"/>
            <a:ext cx="6763408" cy="857250"/>
          </a:xfrm>
        </p:spPr>
        <p:txBody>
          <a:bodyPr/>
          <a:lstStyle>
            <a:lvl1pPr algn="r">
              <a:defRPr/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14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2112578" y="2221509"/>
            <a:ext cx="6763408" cy="2874582"/>
          </a:xfrm>
        </p:spPr>
        <p:txBody>
          <a:bodyPr/>
          <a:lstStyle>
            <a:lvl1pPr algn="r">
              <a:defRPr sz="2400">
                <a:latin typeface="Arial"/>
                <a:cs typeface="Arial"/>
              </a:defRPr>
            </a:lvl1pPr>
            <a:lvl2pPr algn="r">
              <a:defRPr sz="2000"/>
            </a:lvl2pPr>
          </a:lstStyle>
          <a:p>
            <a:pPr lvl="0"/>
            <a:r>
              <a:rPr lang="nl-NL" dirty="0"/>
              <a:t>Klik om de tekststijl van het sjabloon te bewerken</a:t>
            </a:r>
          </a:p>
          <a:p>
            <a:pPr lvl="1"/>
            <a:r>
              <a:rPr lang="nl-NL" dirty="0"/>
              <a:t>Tweede niveau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5E9C4-3B36-0A44-9CDD-251506ADEF32}" type="datetimeFigureOut">
              <a:rPr lang="nl-NL" smtClean="0"/>
              <a:t>24-9-2020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A7FFB-7E9A-E347-8F80-8E2C647B3625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178168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5E9C4-3B36-0A44-9CDD-251506ADEF32}" type="datetimeFigureOut">
              <a:rPr lang="nl-NL" smtClean="0"/>
              <a:t>24-9-2020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A7FFB-7E9A-E347-8F80-8E2C647B362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078848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687C9BB0-B05C-F84F-A235-79E209284FE3}"/>
              </a:ext>
            </a:extLst>
          </p:cNvPr>
          <p:cNvSpPr/>
          <p:nvPr/>
        </p:nvSpPr>
        <p:spPr>
          <a:xfrm>
            <a:off x="0" y="0"/>
            <a:ext cx="9144000" cy="51543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Tijdelijke aanduiding voor inhoud 5">
            <a:extLst>
              <a:ext uri="{FF2B5EF4-FFF2-40B4-BE49-F238E27FC236}">
                <a16:creationId xmlns:a16="http://schemas.microsoft.com/office/drawing/2014/main" id="{B9C5BBAD-23E9-1A47-9154-A683A794B0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42" t="41890"/>
          <a:stretch/>
        </p:blipFill>
        <p:spPr>
          <a:xfrm>
            <a:off x="6863567" y="2165443"/>
            <a:ext cx="2291254" cy="29888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9964" y="891310"/>
            <a:ext cx="7300624" cy="2530548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9964" y="3442098"/>
            <a:ext cx="7300624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09964" y="4767263"/>
            <a:ext cx="1476086" cy="273844"/>
          </a:xfrm>
        </p:spPr>
        <p:txBody>
          <a:bodyPr/>
          <a:lstStyle/>
          <a:p>
            <a:fld id="{7865E9C4-3B36-0A44-9CDD-251506ADEF32}" type="datetimeFigureOut">
              <a:rPr lang="nl-NL" smtClean="0"/>
              <a:t>24-9-2020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A7FFB-7E9A-E347-8F80-8E2C647B3625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5AA42D6A-4362-154B-ACAA-FFE4C6DC9D3B}"/>
              </a:ext>
            </a:extLst>
          </p:cNvPr>
          <p:cNvSpPr/>
          <p:nvPr/>
        </p:nvSpPr>
        <p:spPr>
          <a:xfrm>
            <a:off x="10822" y="0"/>
            <a:ext cx="993976" cy="5154321"/>
          </a:xfrm>
          <a:prstGeom prst="rect">
            <a:avLst/>
          </a:prstGeom>
          <a:solidFill>
            <a:srgbClr val="663366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Tijdelijke aanduiding voor inhoud 5">
            <a:extLst>
              <a:ext uri="{FF2B5EF4-FFF2-40B4-BE49-F238E27FC236}">
                <a16:creationId xmlns:a16="http://schemas.microsoft.com/office/drawing/2014/main" id="{DE7A9FF6-EEC7-6D44-BA4E-08C7E8BD87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60" y="65649"/>
            <a:ext cx="824300" cy="114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8877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5E9C4-3B36-0A44-9CDD-251506ADEF32}" type="datetimeFigureOut">
              <a:rPr lang="nl-NL" smtClean="0"/>
              <a:t>24-9-2020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A7FFB-7E9A-E347-8F80-8E2C647B3625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880621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5E9C4-3B36-0A44-9CDD-251506ADEF32}" type="datetimeFigureOut">
              <a:rPr lang="nl-NL" smtClean="0"/>
              <a:t>24-9-2020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A7FFB-7E9A-E347-8F80-8E2C647B3625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326835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5E9C4-3B36-0A44-9CDD-251506ADEF32}" type="datetimeFigureOut">
              <a:rPr lang="nl-NL" smtClean="0"/>
              <a:t>24-9-2020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A7FFB-7E9A-E347-8F80-8E2C647B3625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725568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5E9C4-3B36-0A44-9CDD-251506ADEF32}" type="datetimeFigureOut">
              <a:rPr lang="nl-NL" smtClean="0"/>
              <a:t>24-9-2020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D815-9AF3-0641-A6F5-C061BB99FA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436202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5E9C4-3B36-0A44-9CDD-251506ADEF32}" type="datetimeFigureOut">
              <a:rPr lang="nl-NL" smtClean="0"/>
              <a:t>24-9-2020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A7FFB-7E9A-E347-8F80-8E2C647B3625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612363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5E9C4-3B36-0A44-9CDD-251506ADEF32}" type="datetimeFigureOut">
              <a:rPr lang="nl-NL" smtClean="0"/>
              <a:t>24-9-2020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A7FFB-7E9A-E347-8F80-8E2C647B3625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9485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nl-NL" dirty="0"/>
              <a:t>Titel </a:t>
            </a:r>
            <a:r>
              <a:rPr lang="nl-NL" dirty="0" err="1"/>
              <a:t>volgblad</a:t>
            </a:r>
            <a:r>
              <a:rPr lang="nl-NL" dirty="0"/>
              <a:t> </a:t>
            </a:r>
            <a:r>
              <a:rPr lang="nl-NL" dirty="0" err="1"/>
              <a:t>Arial</a:t>
            </a:r>
            <a:r>
              <a:rPr lang="nl-NL" dirty="0"/>
              <a:t> 28pt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2894954"/>
          </a:xfrm>
        </p:spPr>
        <p:txBody>
          <a:bodyPr>
            <a:normAutofit/>
          </a:bodyPr>
          <a:lstStyle>
            <a:lvl1pPr>
              <a:defRPr sz="20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2894955"/>
          </a:xfrm>
        </p:spPr>
        <p:txBody>
          <a:bodyPr>
            <a:normAutofit/>
          </a:bodyPr>
          <a:lstStyle>
            <a:lvl1pPr>
              <a:defRPr sz="20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1912139" y="4630341"/>
            <a:ext cx="4870548" cy="273844"/>
          </a:xfrm>
          <a:prstGeom prst="rect">
            <a:avLst/>
          </a:prstGeom>
        </p:spPr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970292" y="4641986"/>
            <a:ext cx="829797" cy="273844"/>
          </a:xfrm>
          <a:prstGeom prst="rect">
            <a:avLst/>
          </a:prstGeom>
        </p:spPr>
        <p:txBody>
          <a:bodyPr/>
          <a:lstStyle/>
          <a:p>
            <a:fld id="{CC1A7FFB-7E9A-E347-8F80-8E2C647B3625}" type="slidenum">
              <a:rPr lang="nl-NL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802780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Universeel_N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" y="0"/>
            <a:ext cx="9134076" cy="5143499"/>
          </a:xfrm>
          <a:prstGeom prst="rect">
            <a:avLst/>
          </a:prstGeom>
        </p:spPr>
      </p:pic>
      <p:sp>
        <p:nvSpPr>
          <p:cNvPr id="9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1581807" y="4630341"/>
            <a:ext cx="6276776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046189" y="4641986"/>
            <a:ext cx="829797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C1A7FFB-7E9A-E347-8F80-8E2C647B3625}" type="slidenum">
              <a:rPr lang="nl-NL"/>
              <a:pPr/>
              <a:t>‹nr.›</a:t>
            </a:fld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92468" y="1400775"/>
            <a:ext cx="7383518" cy="857250"/>
          </a:xfrm>
        </p:spPr>
        <p:txBody>
          <a:bodyPr/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12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1492468" y="2221509"/>
            <a:ext cx="7383518" cy="2192807"/>
          </a:xfrm>
        </p:spPr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000"/>
            </a:lvl2pPr>
          </a:lstStyle>
          <a:p>
            <a:pPr lvl="0"/>
            <a:r>
              <a:rPr lang="nl-NL" dirty="0"/>
              <a:t>Klik om de tekststijl van het sjabloon te bewerken</a:t>
            </a:r>
          </a:p>
          <a:p>
            <a:pPr lvl="1"/>
            <a:r>
              <a:rPr lang="nl-NL" dirty="0"/>
              <a:t>Tweede niveau</a:t>
            </a:r>
          </a:p>
        </p:txBody>
      </p:sp>
    </p:spTree>
    <p:extLst>
      <p:ext uri="{BB962C8B-B14F-4D97-AF65-F5344CB8AC3E}">
        <p14:creationId xmlns:p14="http://schemas.microsoft.com/office/powerpoint/2010/main" val="18694549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5E9C4-3B36-0A44-9CDD-251506ADEF32}" type="datetimeFigureOut">
              <a:rPr lang="nl-NL" smtClean="0"/>
              <a:t>24-9-2020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D815-9AF3-0641-A6F5-C061BB99FA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21767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5E9C4-3B36-0A44-9CDD-251506ADEF32}" type="datetimeFigureOut">
              <a:rPr lang="nl-NL" smtClean="0"/>
              <a:t>24-9-2020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D815-9AF3-0641-A6F5-C061BB99FA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704854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5E9C4-3B36-0A44-9CDD-251506ADEF32}" type="datetimeFigureOut">
              <a:rPr lang="nl-NL" smtClean="0"/>
              <a:t>24-9-2020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D815-9AF3-0641-A6F5-C061BB99FA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66691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5E9C4-3B36-0A44-9CDD-251506ADEF32}" type="datetimeFigureOut">
              <a:rPr lang="nl-NL" smtClean="0"/>
              <a:t>24-9-2020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D815-9AF3-0641-A6F5-C061BB99FA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409743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5E9C4-3B36-0A44-9CDD-251506ADEF32}" type="datetimeFigureOut">
              <a:rPr lang="nl-NL" smtClean="0"/>
              <a:t>24-9-2020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D815-9AF3-0641-A6F5-C061BB99FA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3379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5E9C4-3B36-0A44-9CDD-251506ADEF32}" type="datetimeFigureOut">
              <a:rPr lang="nl-NL" smtClean="0"/>
              <a:t>24-9-2020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D815-9AF3-0641-A6F5-C061BB99FA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200450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5E9C4-3B36-0A44-9CDD-251506ADEF32}" type="datetimeFigureOut">
              <a:rPr lang="nl-NL" smtClean="0"/>
              <a:t>24-9-2020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D815-9AF3-0641-A6F5-C061BB99FA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662499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5E9C4-3B36-0A44-9CDD-251506ADEF32}" type="datetimeFigureOut">
              <a:rPr lang="nl-NL" smtClean="0"/>
              <a:t>24-9-2020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D815-9AF3-0641-A6F5-C061BB99FA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957839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5E9C4-3B36-0A44-9CDD-251506ADEF32}" type="datetimeFigureOut">
              <a:rPr lang="nl-NL" smtClean="0"/>
              <a:t>24-9-2020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D815-9AF3-0641-A6F5-C061BB99FA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57726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nl-NL" dirty="0"/>
              <a:t>Titel </a:t>
            </a:r>
            <a:r>
              <a:rPr lang="nl-NL" dirty="0" err="1"/>
              <a:t>volgblad</a:t>
            </a:r>
            <a:r>
              <a:rPr lang="nl-NL" dirty="0"/>
              <a:t> </a:t>
            </a:r>
            <a:r>
              <a:rPr lang="nl-NL" dirty="0" err="1"/>
              <a:t>Arial</a:t>
            </a:r>
            <a:r>
              <a:rPr lang="nl-NL" dirty="0"/>
              <a:t> 28pt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1285598"/>
            <a:ext cx="4040188" cy="29622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1285598"/>
            <a:ext cx="4041775" cy="29622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4ED2B493-C1EE-714C-B8A9-F38F4D8CE6E7}" type="datetimeFigureOut">
              <a:rPr lang="nl-NL" smtClean="0"/>
              <a:t>24-9-2020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>
          <a:xfrm>
            <a:off x="1738642" y="4767263"/>
            <a:ext cx="4281158" cy="274637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1610267" cy="274637"/>
          </a:xfrm>
          <a:prstGeom prst="rect">
            <a:avLst/>
          </a:prstGeom>
        </p:spPr>
        <p:txBody>
          <a:bodyPr/>
          <a:lstStyle/>
          <a:p>
            <a:fld id="{F3BC6476-EA18-C04A-BD06-B622CA55CE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7815713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5E9C4-3B36-0A44-9CDD-251506ADEF32}" type="datetimeFigureOut">
              <a:rPr lang="nl-NL" smtClean="0"/>
              <a:t>24-9-2020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D815-9AF3-0641-A6F5-C061BB99FA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976806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5E9C4-3B36-0A44-9CDD-251506ADEF32}" type="datetimeFigureOut">
              <a:rPr lang="nl-NL" smtClean="0"/>
              <a:t>24-9-2020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D815-9AF3-0641-A6F5-C061BB99FA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690213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5E9C4-3B36-0A44-9CDD-251506ADEF32}" type="datetimeFigureOut">
              <a:rPr lang="nl-NL" smtClean="0"/>
              <a:t>24-9-2020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D815-9AF3-0641-A6F5-C061BB99FA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25300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5E9C4-3B36-0A44-9CDD-251506ADEF32}" type="datetimeFigureOut">
              <a:rPr lang="nl-NL" smtClean="0"/>
              <a:t>24-9-2020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D815-9AF3-0641-A6F5-C061BB99FA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599607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5E9C4-3B36-0A44-9CDD-251506ADEF32}" type="datetimeFigureOut">
              <a:rPr lang="nl-NL" smtClean="0"/>
              <a:t>24-9-2020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D815-9AF3-0641-A6F5-C061BB99FA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214631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5E9C4-3B36-0A44-9CDD-251506ADEF32}" type="datetimeFigureOut">
              <a:rPr lang="nl-NL" smtClean="0"/>
              <a:t>24-9-2020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D815-9AF3-0641-A6F5-C061BB99FA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56715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5E9C4-3B36-0A44-9CDD-251506ADEF32}" type="datetimeFigureOut">
              <a:rPr lang="nl-NL" smtClean="0"/>
              <a:t>24-9-2020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D815-9AF3-0641-A6F5-C061BB99FA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963846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Universeel_N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" y="0"/>
            <a:ext cx="9134076" cy="5143499"/>
          </a:xfrm>
          <a:prstGeom prst="rect">
            <a:avLst/>
          </a:prstGeom>
        </p:spPr>
      </p:pic>
      <p:sp>
        <p:nvSpPr>
          <p:cNvPr id="9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1581807" y="4630341"/>
            <a:ext cx="6276776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046189" y="4641986"/>
            <a:ext cx="829797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C1A7FFB-7E9A-E347-8F80-8E2C647B3625}" type="slidenum">
              <a:rPr lang="nl-NL"/>
              <a:pPr/>
              <a:t>‹nr.›</a:t>
            </a:fld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92468" y="1400775"/>
            <a:ext cx="7383518" cy="857250"/>
          </a:xfrm>
        </p:spPr>
        <p:txBody>
          <a:bodyPr/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12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1492468" y="2221509"/>
            <a:ext cx="7383518" cy="2192807"/>
          </a:xfrm>
        </p:spPr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000"/>
            </a:lvl2pPr>
          </a:lstStyle>
          <a:p>
            <a:pPr lvl="0"/>
            <a:r>
              <a:rPr lang="nl-NL" dirty="0"/>
              <a:t>Klik om de tekststijl van het sjabloon te bewerken</a:t>
            </a:r>
          </a:p>
          <a:p>
            <a:pPr lvl="1"/>
            <a:r>
              <a:rPr lang="nl-NL" dirty="0"/>
              <a:t>Tweede niveau</a:t>
            </a:r>
          </a:p>
        </p:txBody>
      </p:sp>
    </p:spTree>
    <p:extLst>
      <p:ext uri="{BB962C8B-B14F-4D97-AF65-F5344CB8AC3E}">
        <p14:creationId xmlns:p14="http://schemas.microsoft.com/office/powerpoint/2010/main" val="82337738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5E9C4-3B36-0A44-9CDD-251506ADEF32}" type="datetimeFigureOut">
              <a:rPr lang="nl-NL" smtClean="0"/>
              <a:t>24-9-2020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D815-9AF3-0641-A6F5-C061BB99FA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0703847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5E9C4-3B36-0A44-9CDD-251506ADEF32}" type="datetimeFigureOut">
              <a:rPr lang="nl-NL" smtClean="0"/>
              <a:t>24-9-2020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D815-9AF3-0641-A6F5-C061BB99FA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213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>
            <a:noAutofit/>
          </a:bodyPr>
          <a:lstStyle>
            <a:lvl1pPr algn="l">
              <a:defRPr sz="2000" b="1"/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22093931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687C9BB0-B05C-F84F-A235-79E209284FE3}"/>
              </a:ext>
            </a:extLst>
          </p:cNvPr>
          <p:cNvSpPr/>
          <p:nvPr/>
        </p:nvSpPr>
        <p:spPr>
          <a:xfrm>
            <a:off x="0" y="0"/>
            <a:ext cx="9144000" cy="51543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Tijdelijke aanduiding voor inhoud 5">
            <a:extLst>
              <a:ext uri="{FF2B5EF4-FFF2-40B4-BE49-F238E27FC236}">
                <a16:creationId xmlns:a16="http://schemas.microsoft.com/office/drawing/2014/main" id="{B9C5BBAD-23E9-1A47-9154-A683A794B0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42" t="41890"/>
          <a:stretch/>
        </p:blipFill>
        <p:spPr>
          <a:xfrm>
            <a:off x="6863567" y="2165443"/>
            <a:ext cx="2291254" cy="29888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9964" y="891310"/>
            <a:ext cx="7300624" cy="2530548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9964" y="3442098"/>
            <a:ext cx="7300624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09964" y="4767263"/>
            <a:ext cx="1476086" cy="273844"/>
          </a:xfrm>
        </p:spPr>
        <p:txBody>
          <a:bodyPr/>
          <a:lstStyle/>
          <a:p>
            <a:fld id="{7865E9C4-3B36-0A44-9CDD-251506ADEF32}" type="datetimeFigureOut">
              <a:rPr lang="nl-NL" smtClean="0"/>
              <a:t>24-9-2020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D815-9AF3-0641-A6F5-C061BB99FA7C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5AA42D6A-4362-154B-ACAA-FFE4C6DC9D3B}"/>
              </a:ext>
            </a:extLst>
          </p:cNvPr>
          <p:cNvSpPr/>
          <p:nvPr/>
        </p:nvSpPr>
        <p:spPr>
          <a:xfrm>
            <a:off x="10822" y="0"/>
            <a:ext cx="993976" cy="5154321"/>
          </a:xfrm>
          <a:prstGeom prst="rect">
            <a:avLst/>
          </a:prstGeom>
          <a:solidFill>
            <a:srgbClr val="663366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Tijdelijke aanduiding voor inhoud 5">
            <a:extLst>
              <a:ext uri="{FF2B5EF4-FFF2-40B4-BE49-F238E27FC236}">
                <a16:creationId xmlns:a16="http://schemas.microsoft.com/office/drawing/2014/main" id="{DE7A9FF6-EEC7-6D44-BA4E-08C7E8BD87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60" y="65649"/>
            <a:ext cx="824300" cy="114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39671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5E9C4-3B36-0A44-9CDD-251506ADEF32}" type="datetimeFigureOut">
              <a:rPr lang="nl-NL" smtClean="0"/>
              <a:t>24-9-2020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D815-9AF3-0641-A6F5-C061BB99FA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299046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5E9C4-3B36-0A44-9CDD-251506ADEF32}" type="datetimeFigureOut">
              <a:rPr lang="nl-NL" smtClean="0"/>
              <a:t>24-9-2020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D815-9AF3-0641-A6F5-C061BB99FA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332106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5E9C4-3B36-0A44-9CDD-251506ADEF32}" type="datetimeFigureOut">
              <a:rPr lang="nl-NL" smtClean="0"/>
              <a:t>24-9-2020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D815-9AF3-0641-A6F5-C061BB99FA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4071452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5E9C4-3B36-0A44-9CDD-251506ADEF32}" type="datetimeFigureOut">
              <a:rPr lang="nl-NL" smtClean="0"/>
              <a:t>24-9-2020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D815-9AF3-0641-A6F5-C061BB99FA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4872999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5E9C4-3B36-0A44-9CDD-251506ADEF32}" type="datetimeFigureOut">
              <a:rPr lang="nl-NL" smtClean="0"/>
              <a:t>24-9-2020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D815-9AF3-0641-A6F5-C061BB99FA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578589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5E9C4-3B36-0A44-9CDD-251506ADEF32}" type="datetimeFigureOut">
              <a:rPr lang="nl-NL" smtClean="0"/>
              <a:t>24-9-2020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D815-9AF3-0641-A6F5-C061BB99FA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616267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Universeel_N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" y="0"/>
            <a:ext cx="9134076" cy="5143499"/>
          </a:xfrm>
          <a:prstGeom prst="rect">
            <a:avLst/>
          </a:prstGeom>
        </p:spPr>
      </p:pic>
      <p:sp>
        <p:nvSpPr>
          <p:cNvPr id="9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1581807" y="4630341"/>
            <a:ext cx="6276776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046189" y="4641986"/>
            <a:ext cx="829797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C1A7FFB-7E9A-E347-8F80-8E2C647B3625}" type="slidenum">
              <a:rPr lang="nl-NL"/>
              <a:pPr/>
              <a:t>‹nr.›</a:t>
            </a:fld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92468" y="1400775"/>
            <a:ext cx="7383518" cy="857250"/>
          </a:xfrm>
        </p:spPr>
        <p:txBody>
          <a:bodyPr/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12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1492468" y="2221509"/>
            <a:ext cx="7383518" cy="2192807"/>
          </a:xfrm>
        </p:spPr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000"/>
            </a:lvl2pPr>
          </a:lstStyle>
          <a:p>
            <a:pPr lvl="0"/>
            <a:r>
              <a:rPr lang="nl-NL" dirty="0"/>
              <a:t>Klik om de tekststijl van het sjabloon te bewerken</a:t>
            </a:r>
          </a:p>
          <a:p>
            <a:pPr lvl="1"/>
            <a:r>
              <a:rPr lang="nl-NL" dirty="0"/>
              <a:t>Tweede niveau</a:t>
            </a:r>
          </a:p>
        </p:txBody>
      </p:sp>
    </p:spTree>
    <p:extLst>
      <p:ext uri="{BB962C8B-B14F-4D97-AF65-F5344CB8AC3E}">
        <p14:creationId xmlns:p14="http://schemas.microsoft.com/office/powerpoint/2010/main" val="243866503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5E9C4-3B36-0A44-9CDD-251506ADEF32}" type="datetimeFigureOut">
              <a:rPr lang="nl-NL" smtClean="0"/>
              <a:t>24-9-2020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D815-9AF3-0641-A6F5-C061BB99FA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785722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5E9C4-3B36-0A44-9CDD-251506ADEF32}" type="datetimeFigureOut">
              <a:rPr lang="nl-NL" smtClean="0"/>
              <a:t>24-9-2020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D815-9AF3-0641-A6F5-C061BB99FA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57649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Titeldia-C_NL_D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" y="0"/>
            <a:ext cx="9174033" cy="516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14570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687C9BB0-B05C-F84F-A235-79E209284FE3}"/>
              </a:ext>
            </a:extLst>
          </p:cNvPr>
          <p:cNvSpPr/>
          <p:nvPr/>
        </p:nvSpPr>
        <p:spPr>
          <a:xfrm>
            <a:off x="0" y="0"/>
            <a:ext cx="9144000" cy="51543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Tijdelijke aanduiding voor inhoud 5">
            <a:extLst>
              <a:ext uri="{FF2B5EF4-FFF2-40B4-BE49-F238E27FC236}">
                <a16:creationId xmlns:a16="http://schemas.microsoft.com/office/drawing/2014/main" id="{B9C5BBAD-23E9-1A47-9154-A683A794B0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42" t="41890"/>
          <a:stretch/>
        </p:blipFill>
        <p:spPr>
          <a:xfrm>
            <a:off x="6863567" y="2165443"/>
            <a:ext cx="2291254" cy="29888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9964" y="891310"/>
            <a:ext cx="7300624" cy="2530548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9964" y="3442098"/>
            <a:ext cx="7300624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09964" y="4767263"/>
            <a:ext cx="1476086" cy="273844"/>
          </a:xfrm>
        </p:spPr>
        <p:txBody>
          <a:bodyPr/>
          <a:lstStyle/>
          <a:p>
            <a:fld id="{7865E9C4-3B36-0A44-9CDD-251506ADEF32}" type="datetimeFigureOut">
              <a:rPr lang="nl-NL" smtClean="0"/>
              <a:t>24-9-2020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D815-9AF3-0641-A6F5-C061BB99FA7C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5AA42D6A-4362-154B-ACAA-FFE4C6DC9D3B}"/>
              </a:ext>
            </a:extLst>
          </p:cNvPr>
          <p:cNvSpPr/>
          <p:nvPr/>
        </p:nvSpPr>
        <p:spPr>
          <a:xfrm>
            <a:off x="10822" y="0"/>
            <a:ext cx="993976" cy="5154321"/>
          </a:xfrm>
          <a:prstGeom prst="rect">
            <a:avLst/>
          </a:prstGeom>
          <a:solidFill>
            <a:srgbClr val="663366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Tijdelijke aanduiding voor inhoud 5">
            <a:extLst>
              <a:ext uri="{FF2B5EF4-FFF2-40B4-BE49-F238E27FC236}">
                <a16:creationId xmlns:a16="http://schemas.microsoft.com/office/drawing/2014/main" id="{DE7A9FF6-EEC7-6D44-BA4E-08C7E8BD87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60" y="65649"/>
            <a:ext cx="824300" cy="114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24935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5E9C4-3B36-0A44-9CDD-251506ADEF32}" type="datetimeFigureOut">
              <a:rPr lang="nl-NL" smtClean="0"/>
              <a:t>24-9-2020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D815-9AF3-0641-A6F5-C061BB99FA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157080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5E9C4-3B36-0A44-9CDD-251506ADEF32}" type="datetimeFigureOut">
              <a:rPr lang="nl-NL" smtClean="0"/>
              <a:t>24-9-2020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D815-9AF3-0641-A6F5-C061BB99FA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504181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5E9C4-3B36-0A44-9CDD-251506ADEF32}" type="datetimeFigureOut">
              <a:rPr lang="nl-NL" smtClean="0"/>
              <a:t>24-9-2020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D815-9AF3-0641-A6F5-C061BB99FA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5296261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5E9C4-3B36-0A44-9CDD-251506ADEF32}" type="datetimeFigureOut">
              <a:rPr lang="nl-NL" smtClean="0"/>
              <a:t>24-9-2020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D815-9AF3-0641-A6F5-C061BB99FA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896924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5E9C4-3B36-0A44-9CDD-251506ADEF32}" type="datetimeFigureOut">
              <a:rPr lang="nl-NL" smtClean="0"/>
              <a:t>24-9-2020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D815-9AF3-0641-A6F5-C061BB99FA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8072407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5E9C4-3B36-0A44-9CDD-251506ADEF32}" type="datetimeFigureOut">
              <a:rPr lang="nl-NL" smtClean="0"/>
              <a:t>24-9-2020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D815-9AF3-0641-A6F5-C061BB99FA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1600734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Universeel_N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" y="0"/>
            <a:ext cx="9134076" cy="5143499"/>
          </a:xfrm>
          <a:prstGeom prst="rect">
            <a:avLst/>
          </a:prstGeom>
        </p:spPr>
      </p:pic>
      <p:sp>
        <p:nvSpPr>
          <p:cNvPr id="9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1581807" y="4630341"/>
            <a:ext cx="6276776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046189" y="4641986"/>
            <a:ext cx="829797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C1A7FFB-7E9A-E347-8F80-8E2C647B3625}" type="slidenum">
              <a:rPr lang="nl-NL"/>
              <a:pPr/>
              <a:t>‹nr.›</a:t>
            </a:fld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92468" y="1400775"/>
            <a:ext cx="7383518" cy="857250"/>
          </a:xfrm>
        </p:spPr>
        <p:txBody>
          <a:bodyPr/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12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1492468" y="2221509"/>
            <a:ext cx="7383518" cy="2192807"/>
          </a:xfrm>
        </p:spPr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000"/>
            </a:lvl2pPr>
          </a:lstStyle>
          <a:p>
            <a:pPr lvl="0"/>
            <a:r>
              <a:rPr lang="nl-NL" dirty="0"/>
              <a:t>Klik om de tekststijl van het sjabloon te bewerken</a:t>
            </a:r>
          </a:p>
          <a:p>
            <a:pPr lvl="1"/>
            <a:r>
              <a:rPr lang="nl-NL" dirty="0"/>
              <a:t>Tweede niveau</a:t>
            </a:r>
          </a:p>
        </p:txBody>
      </p:sp>
    </p:spTree>
    <p:extLst>
      <p:ext uri="{BB962C8B-B14F-4D97-AF65-F5344CB8AC3E}">
        <p14:creationId xmlns:p14="http://schemas.microsoft.com/office/powerpoint/2010/main" val="2855313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-D_NL_D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" y="0"/>
            <a:ext cx="9174033" cy="516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451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blad-B_NL_D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" y="0"/>
            <a:ext cx="9134076" cy="5143500"/>
          </a:xfrm>
          <a:prstGeom prst="rect">
            <a:avLst/>
          </a:prstGeom>
        </p:spPr>
      </p:pic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Voettekst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A7FFB-7E9A-E347-8F80-8E2C647B3625}" type="slidenum">
              <a:rPr lang="nl-NL"/>
              <a:t>‹nr.›</a:t>
            </a:fld>
            <a:endParaRPr lang="nl-NL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279400"/>
            <a:ext cx="8229600" cy="1837267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nl-NL"/>
              <a:t>Titel van presentatie, Arial 32pt</a:t>
            </a:r>
          </a:p>
        </p:txBody>
      </p:sp>
    </p:spTree>
    <p:extLst>
      <p:ext uri="{BB962C8B-B14F-4D97-AF65-F5344CB8AC3E}">
        <p14:creationId xmlns:p14="http://schemas.microsoft.com/office/powerpoint/2010/main" val="4256107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blad-A_NL_D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2" y="0"/>
            <a:ext cx="9172754" cy="516528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279400"/>
            <a:ext cx="8229600" cy="1837267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nl-NL"/>
              <a:t>Titel van presentatie, Arial 32pt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A7FFB-7E9A-E347-8F80-8E2C647B3625}" type="slidenum">
              <a:rPr lang="nl-NL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41282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Universeel_N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" y="0"/>
            <a:ext cx="9134076" cy="5143499"/>
          </a:xfrm>
          <a:prstGeom prst="rect">
            <a:avLst/>
          </a:prstGeom>
        </p:spPr>
      </p:pic>
      <p:sp>
        <p:nvSpPr>
          <p:cNvPr id="9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1581807" y="4630341"/>
            <a:ext cx="6276776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046189" y="4641986"/>
            <a:ext cx="829797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C1A7FFB-7E9A-E347-8F80-8E2C647B3625}" type="slidenum">
              <a:rPr lang="nl-NL"/>
              <a:pPr/>
              <a:t>‹nr.›</a:t>
            </a:fld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92468" y="1400775"/>
            <a:ext cx="7383518" cy="857250"/>
          </a:xfrm>
        </p:spPr>
        <p:txBody>
          <a:bodyPr/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12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1492468" y="2221509"/>
            <a:ext cx="7383518" cy="2192807"/>
          </a:xfrm>
        </p:spPr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000"/>
            </a:lvl2pPr>
          </a:lstStyle>
          <a:p>
            <a:pPr lvl="0"/>
            <a:r>
              <a:rPr lang="nl-NL" dirty="0"/>
              <a:t>Klik om de tekststijl van het sjabloon te bewerken</a:t>
            </a:r>
          </a:p>
          <a:p>
            <a:pPr lvl="1"/>
            <a:r>
              <a:rPr lang="nl-NL" dirty="0"/>
              <a:t>Tweede niveau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9.jp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8.jp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image" Target="../media/image1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image" Target="../media/image9.jpg"/><Relationship Id="rId5" Type="http://schemas.openxmlformats.org/officeDocument/2006/relationships/slideLayout" Target="../slideLayouts/slideLayout25.xml"/><Relationship Id="rId10" Type="http://schemas.openxmlformats.org/officeDocument/2006/relationships/image" Target="../media/image8.jpg"/><Relationship Id="rId4" Type="http://schemas.openxmlformats.org/officeDocument/2006/relationships/slideLayout" Target="../slideLayouts/slideLayout24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image" Target="../media/image9.jpg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image" Target="../media/image8.jpg"/><Relationship Id="rId5" Type="http://schemas.openxmlformats.org/officeDocument/2006/relationships/slideLayout" Target="../slideLayouts/slideLayout33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image" Target="../media/image9.jp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image" Target="../media/image8.jpg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image" Target="../media/image9.jpg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image" Target="../media/image8.jpg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theme" Target="../theme/theme6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" y="0"/>
            <a:ext cx="9134076" cy="5143500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Titel van presentatie, </a:t>
            </a:r>
            <a:r>
              <a:rPr lang="nl-NL" dirty="0" err="1"/>
              <a:t>Arial</a:t>
            </a:r>
            <a:r>
              <a:rPr lang="nl-NL" dirty="0"/>
              <a:t> 32pt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28745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tekststijl van het sjabloon te bewerken</a:t>
            </a:r>
          </a:p>
        </p:txBody>
      </p:sp>
      <p:sp>
        <p:nvSpPr>
          <p:cNvPr id="10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912139" y="4630341"/>
            <a:ext cx="487054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nl-NL" dirty="0"/>
          </a:p>
        </p:txBody>
      </p:sp>
      <p:sp>
        <p:nvSpPr>
          <p:cNvPr id="11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970292" y="4641986"/>
            <a:ext cx="82979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CC1A7FFB-7E9A-E347-8F80-8E2C647B3625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99562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5" r:id="rId2"/>
    <p:sldLayoutId id="2147483826" r:id="rId3"/>
    <p:sldLayoutId id="2147483830" r:id="rId4"/>
    <p:sldLayoutId id="2147483833" r:id="rId5"/>
    <p:sldLayoutId id="2147483832" r:id="rId6"/>
    <p:sldLayoutId id="2147483835" r:id="rId7"/>
    <p:sldLayoutId id="2147483834" r:id="rId8"/>
    <p:sldLayoutId id="2147483836" r:id="rId9"/>
    <p:sldLayoutId id="2147483837" r:id="rId10"/>
  </p:sldLayoutIdLst>
  <p:txStyles>
    <p:titleStyle>
      <a:lvl1pPr algn="l" defTabSz="457200" rtl="0" eaLnBrk="1" latinLnBrk="0" hangingPunct="1">
        <a:spcBef>
          <a:spcPct val="0"/>
        </a:spcBef>
        <a:buNone/>
        <a:defRPr sz="3200" b="1" kern="1200" baseline="0">
          <a:solidFill>
            <a:srgbClr val="660066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90CD99FC-52D5-8043-9D17-A2519F08F570}"/>
              </a:ext>
            </a:extLst>
          </p:cNvPr>
          <p:cNvSpPr/>
          <p:nvPr/>
        </p:nvSpPr>
        <p:spPr>
          <a:xfrm>
            <a:off x="-1" y="-1"/>
            <a:ext cx="9144000" cy="51434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2346EBF7-B855-2E48-B454-AD5AA990CAB0}"/>
              </a:ext>
            </a:extLst>
          </p:cNvPr>
          <p:cNvSpPr/>
          <p:nvPr/>
        </p:nvSpPr>
        <p:spPr>
          <a:xfrm>
            <a:off x="0" y="0"/>
            <a:ext cx="9144000" cy="957685"/>
          </a:xfrm>
          <a:prstGeom prst="rect">
            <a:avLst/>
          </a:prstGeom>
          <a:solidFill>
            <a:srgbClr val="663366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F912EA4C-C764-AF49-BB2B-AE7CD418C5F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85" y="65649"/>
            <a:ext cx="1643915" cy="822421"/>
          </a:xfrm>
          <a:prstGeom prst="rect">
            <a:avLst/>
          </a:prstGeom>
        </p:spPr>
      </p:pic>
      <p:pic>
        <p:nvPicPr>
          <p:cNvPr id="10" name="Tijdelijke aanduiding voor inhoud 5">
            <a:extLst>
              <a:ext uri="{FF2B5EF4-FFF2-40B4-BE49-F238E27FC236}">
                <a16:creationId xmlns:a16="http://schemas.microsoft.com/office/drawing/2014/main" id="{B3805027-AF26-314F-ABB0-BB3D6D015BD3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42" t="41890"/>
          <a:stretch/>
        </p:blipFill>
        <p:spPr>
          <a:xfrm>
            <a:off x="6863567" y="2165443"/>
            <a:ext cx="2291254" cy="298887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70907" y="65649"/>
            <a:ext cx="5744443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Titel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5E9C4-3B36-0A44-9CDD-251506ADEF32}" type="datetimeFigureOut">
              <a:rPr lang="nl-NL" smtClean="0"/>
              <a:t>24-9-2020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A7FFB-7E9A-E347-8F80-8E2C647B3625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" y="0"/>
            <a:ext cx="913407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969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90CD99FC-52D5-8043-9D17-A2519F08F570}"/>
              </a:ext>
            </a:extLst>
          </p:cNvPr>
          <p:cNvSpPr/>
          <p:nvPr/>
        </p:nvSpPr>
        <p:spPr>
          <a:xfrm>
            <a:off x="-1" y="-1"/>
            <a:ext cx="9144000" cy="51434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2346EBF7-B855-2E48-B454-AD5AA990CAB0}"/>
              </a:ext>
            </a:extLst>
          </p:cNvPr>
          <p:cNvSpPr/>
          <p:nvPr/>
        </p:nvSpPr>
        <p:spPr>
          <a:xfrm>
            <a:off x="0" y="0"/>
            <a:ext cx="9144000" cy="957685"/>
          </a:xfrm>
          <a:prstGeom prst="rect">
            <a:avLst/>
          </a:prstGeom>
          <a:solidFill>
            <a:srgbClr val="663366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F912EA4C-C764-AF49-BB2B-AE7CD418C5F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85" y="65649"/>
            <a:ext cx="1643915" cy="822421"/>
          </a:xfrm>
          <a:prstGeom prst="rect">
            <a:avLst/>
          </a:prstGeom>
        </p:spPr>
      </p:pic>
      <p:pic>
        <p:nvPicPr>
          <p:cNvPr id="10" name="Tijdelijke aanduiding voor inhoud 5">
            <a:extLst>
              <a:ext uri="{FF2B5EF4-FFF2-40B4-BE49-F238E27FC236}">
                <a16:creationId xmlns:a16="http://schemas.microsoft.com/office/drawing/2014/main" id="{B3805027-AF26-314F-ABB0-BB3D6D015BD3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42" t="41890"/>
          <a:stretch/>
        </p:blipFill>
        <p:spPr>
          <a:xfrm>
            <a:off x="6863567" y="2165443"/>
            <a:ext cx="2291254" cy="298887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70907" y="65649"/>
            <a:ext cx="5744443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Titel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5E9C4-3B36-0A44-9CDD-251506ADEF32}" type="datetimeFigureOut">
              <a:rPr lang="nl-NL" smtClean="0"/>
              <a:t>24-9-2020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6D815-9AF3-0641-A6F5-C061BB99FA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5954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90CD99FC-52D5-8043-9D17-A2519F08F570}"/>
              </a:ext>
            </a:extLst>
          </p:cNvPr>
          <p:cNvSpPr/>
          <p:nvPr/>
        </p:nvSpPr>
        <p:spPr>
          <a:xfrm>
            <a:off x="-1" y="-1"/>
            <a:ext cx="9144000" cy="51434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2346EBF7-B855-2E48-B454-AD5AA990CAB0}"/>
              </a:ext>
            </a:extLst>
          </p:cNvPr>
          <p:cNvSpPr/>
          <p:nvPr/>
        </p:nvSpPr>
        <p:spPr>
          <a:xfrm>
            <a:off x="0" y="0"/>
            <a:ext cx="9144000" cy="957685"/>
          </a:xfrm>
          <a:prstGeom prst="rect">
            <a:avLst/>
          </a:prstGeom>
          <a:solidFill>
            <a:srgbClr val="663366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F912EA4C-C764-AF49-BB2B-AE7CD418C5F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85" y="65649"/>
            <a:ext cx="1643915" cy="822421"/>
          </a:xfrm>
          <a:prstGeom prst="rect">
            <a:avLst/>
          </a:prstGeom>
        </p:spPr>
      </p:pic>
      <p:pic>
        <p:nvPicPr>
          <p:cNvPr id="10" name="Tijdelijke aanduiding voor inhoud 5">
            <a:extLst>
              <a:ext uri="{FF2B5EF4-FFF2-40B4-BE49-F238E27FC236}">
                <a16:creationId xmlns:a16="http://schemas.microsoft.com/office/drawing/2014/main" id="{B3805027-AF26-314F-ABB0-BB3D6D015BD3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42" t="41890"/>
          <a:stretch/>
        </p:blipFill>
        <p:spPr>
          <a:xfrm>
            <a:off x="6863567" y="2165443"/>
            <a:ext cx="2291254" cy="298887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70907" y="65649"/>
            <a:ext cx="5744443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Titel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5E9C4-3B36-0A44-9CDD-251506ADEF32}" type="datetimeFigureOut">
              <a:rPr lang="nl-NL" smtClean="0"/>
              <a:t>24-9-2020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6D815-9AF3-0641-A6F5-C061BB99FA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16665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90CD99FC-52D5-8043-9D17-A2519F08F570}"/>
              </a:ext>
            </a:extLst>
          </p:cNvPr>
          <p:cNvSpPr/>
          <p:nvPr/>
        </p:nvSpPr>
        <p:spPr>
          <a:xfrm>
            <a:off x="-1" y="-1"/>
            <a:ext cx="9144000" cy="51434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2346EBF7-B855-2E48-B454-AD5AA990CAB0}"/>
              </a:ext>
            </a:extLst>
          </p:cNvPr>
          <p:cNvSpPr/>
          <p:nvPr/>
        </p:nvSpPr>
        <p:spPr>
          <a:xfrm>
            <a:off x="0" y="0"/>
            <a:ext cx="9144000" cy="957685"/>
          </a:xfrm>
          <a:prstGeom prst="rect">
            <a:avLst/>
          </a:prstGeom>
          <a:solidFill>
            <a:srgbClr val="663366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F912EA4C-C764-AF49-BB2B-AE7CD418C5F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85" y="65649"/>
            <a:ext cx="1643915" cy="822421"/>
          </a:xfrm>
          <a:prstGeom prst="rect">
            <a:avLst/>
          </a:prstGeom>
        </p:spPr>
      </p:pic>
      <p:pic>
        <p:nvPicPr>
          <p:cNvPr id="10" name="Tijdelijke aanduiding voor inhoud 5">
            <a:extLst>
              <a:ext uri="{FF2B5EF4-FFF2-40B4-BE49-F238E27FC236}">
                <a16:creationId xmlns:a16="http://schemas.microsoft.com/office/drawing/2014/main" id="{B3805027-AF26-314F-ABB0-BB3D6D015BD3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42" t="41890"/>
          <a:stretch/>
        </p:blipFill>
        <p:spPr>
          <a:xfrm>
            <a:off x="6863567" y="2165443"/>
            <a:ext cx="2291254" cy="298887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70907" y="65649"/>
            <a:ext cx="5744443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Titel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5E9C4-3B36-0A44-9CDD-251506ADEF32}" type="datetimeFigureOut">
              <a:rPr lang="nl-NL" smtClean="0"/>
              <a:t>24-9-2020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A7FFB-7E9A-E347-8F80-8E2C647B3625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1533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90CD99FC-52D5-8043-9D17-A2519F08F570}"/>
              </a:ext>
            </a:extLst>
          </p:cNvPr>
          <p:cNvSpPr/>
          <p:nvPr/>
        </p:nvSpPr>
        <p:spPr>
          <a:xfrm>
            <a:off x="-1" y="-1"/>
            <a:ext cx="9144000" cy="51434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2346EBF7-B855-2E48-B454-AD5AA990CAB0}"/>
              </a:ext>
            </a:extLst>
          </p:cNvPr>
          <p:cNvSpPr/>
          <p:nvPr/>
        </p:nvSpPr>
        <p:spPr>
          <a:xfrm>
            <a:off x="0" y="0"/>
            <a:ext cx="9144000" cy="957685"/>
          </a:xfrm>
          <a:prstGeom prst="rect">
            <a:avLst/>
          </a:prstGeom>
          <a:solidFill>
            <a:srgbClr val="663366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F912EA4C-C764-AF49-BB2B-AE7CD418C5F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85" y="65649"/>
            <a:ext cx="1643915" cy="822421"/>
          </a:xfrm>
          <a:prstGeom prst="rect">
            <a:avLst/>
          </a:prstGeom>
        </p:spPr>
      </p:pic>
      <p:pic>
        <p:nvPicPr>
          <p:cNvPr id="10" name="Tijdelijke aanduiding voor inhoud 5">
            <a:extLst>
              <a:ext uri="{FF2B5EF4-FFF2-40B4-BE49-F238E27FC236}">
                <a16:creationId xmlns:a16="http://schemas.microsoft.com/office/drawing/2014/main" id="{B3805027-AF26-314F-ABB0-BB3D6D015BD3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42" t="41890"/>
          <a:stretch/>
        </p:blipFill>
        <p:spPr>
          <a:xfrm>
            <a:off x="6863567" y="2165443"/>
            <a:ext cx="2291254" cy="298887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70907" y="65649"/>
            <a:ext cx="5744443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Titel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5E9C4-3B36-0A44-9CDD-251506ADEF32}" type="datetimeFigureOut">
              <a:rPr lang="nl-NL" smtClean="0"/>
              <a:t>24-9-2020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A7FFB-7E9A-E347-8F80-8E2C647B3625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16502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0" r:id="rId1"/>
    <p:sldLayoutId id="2147483921" r:id="rId2"/>
    <p:sldLayoutId id="2147483922" r:id="rId3"/>
    <p:sldLayoutId id="2147483923" r:id="rId4"/>
    <p:sldLayoutId id="2147483924" r:id="rId5"/>
    <p:sldLayoutId id="2147483925" r:id="rId6"/>
    <p:sldLayoutId id="2147483926" r:id="rId7"/>
    <p:sldLayoutId id="2147483927" r:id="rId8"/>
    <p:sldLayoutId id="2147483928" r:id="rId9"/>
    <p:sldLayoutId id="2147483952" r:id="rId1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http://i.telegraph.co.uk/multimedia/archive/01294/google7_1294716i.jpg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fontys.nl/moller.ht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du.nl/cuh3w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mailto:literatuurhelpdeskmoller@fontys.nl" TargetMode="External"/><Relationship Id="rId1" Type="http://schemas.openxmlformats.org/officeDocument/2006/relationships/slideLayout" Target="../slideLayouts/slideLayout4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84363CF1-D0AB-4574-A11C-67CE17688B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026"/>
          <a:stretch/>
        </p:blipFill>
        <p:spPr>
          <a:xfrm>
            <a:off x="675290" y="796035"/>
            <a:ext cx="3171217" cy="3733166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3970264" y="1646955"/>
            <a:ext cx="488871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smtClean="0"/>
              <a:t>Workshop Informatievaardigheden</a:t>
            </a:r>
          </a:p>
          <a:p>
            <a:endParaRPr lang="nl-NL" dirty="0"/>
          </a:p>
          <a:p>
            <a:r>
              <a:rPr lang="nl-NL" dirty="0" smtClean="0"/>
              <a:t>Pedagogiek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1535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 txBox="1">
            <a:spLocks/>
          </p:cNvSpPr>
          <p:nvPr/>
        </p:nvSpPr>
        <p:spPr>
          <a:xfrm>
            <a:off x="2383155" y="1534478"/>
            <a:ext cx="4577715" cy="3048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altLang="nl-NL" b="1">
              <a:ea typeface="Geneva"/>
              <a:cs typeface="Geneva"/>
            </a:endParaRPr>
          </a:p>
          <a:p>
            <a:pPr>
              <a:defRPr/>
            </a:pPr>
            <a:endParaRPr lang="en-US" altLang="nl-NL" b="1">
              <a:ea typeface="Geneva"/>
              <a:cs typeface="Geneva"/>
            </a:endParaRPr>
          </a:p>
          <a:p>
            <a:pPr>
              <a:defRPr/>
            </a:pPr>
            <a:endParaRPr lang="nl-NL" altLang="nl-NL" sz="1493">
              <a:ea typeface="Geneva"/>
              <a:cs typeface="Geneva"/>
            </a:endParaRPr>
          </a:p>
          <a:p>
            <a:pPr>
              <a:defRPr/>
            </a:pPr>
            <a:endParaRPr lang="nl-NL" altLang="nl-NL" sz="1493">
              <a:ea typeface="Geneva"/>
              <a:cs typeface="Geneva"/>
            </a:endParaRPr>
          </a:p>
          <a:p>
            <a:pPr>
              <a:defRPr/>
            </a:pPr>
            <a:endParaRPr lang="nl-NL" altLang="nl-NL">
              <a:ea typeface="Geneva"/>
              <a:cs typeface="Geneva"/>
            </a:endParaRPr>
          </a:p>
          <a:p>
            <a:pPr marL="243843" lvl="1" indent="0">
              <a:buFont typeface="Arial"/>
              <a:buNone/>
              <a:defRPr/>
            </a:pPr>
            <a:r>
              <a:rPr lang="nl-NL" altLang="nl-NL">
                <a:ea typeface="Geneva"/>
                <a:cs typeface="Geneva"/>
              </a:rPr>
              <a:t>		</a:t>
            </a:r>
          </a:p>
          <a:p>
            <a:pPr>
              <a:defRPr/>
            </a:pPr>
            <a:endParaRPr lang="en-US" altLang="nl-NL">
              <a:ea typeface="Geneva"/>
              <a:cs typeface="Geneva"/>
            </a:endParaRPr>
          </a:p>
          <a:p>
            <a:pPr>
              <a:defRPr/>
            </a:pPr>
            <a:endParaRPr lang="en-US" altLang="nl-NL" dirty="0">
              <a:ea typeface="Geneva"/>
              <a:cs typeface="Geneva"/>
            </a:endParaRPr>
          </a:p>
        </p:txBody>
      </p:sp>
      <p:pic>
        <p:nvPicPr>
          <p:cNvPr id="9" name="il_fi" descr="http://i.telegraph.co.uk/multimedia/archive/01294/google7_1294716i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773" y="1449870"/>
            <a:ext cx="2692266" cy="1742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l_fi" descr="wikipedia-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910" y="1317463"/>
            <a:ext cx="1965960" cy="2356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6373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192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45770" indent="-171450">
              <a:spcBef>
                <a:spcPct val="20000"/>
              </a:spcBef>
              <a:buChar char="–"/>
              <a:defRPr sz="168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685800" indent="-137160">
              <a:spcBef>
                <a:spcPct val="20000"/>
              </a:spcBef>
              <a:buChar char="•"/>
              <a:defRPr sz="144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960120" indent="-13716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234440" indent="-13716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508760" indent="-13716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783080" indent="-13716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057400" indent="-13716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331720" indent="-13716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F273157-FE66-4DFE-8986-85F20581FF08}" type="slidenum">
              <a:rPr lang="en-US" altLang="nl-NL" sz="84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nl-NL" sz="840">
              <a:latin typeface="Times New Roman" panose="02020603050405020304" pitchFamily="18" charset="0"/>
            </a:endParaRPr>
          </a:p>
        </p:txBody>
      </p:sp>
      <p:pic>
        <p:nvPicPr>
          <p:cNvPr id="1028" name="Picture 4" descr="Afbeeldingsresultaat voor iceberg deep we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78748"/>
            <a:ext cx="7386536" cy="416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ijl-omlaag 1"/>
          <p:cNvSpPr/>
          <p:nvPr/>
        </p:nvSpPr>
        <p:spPr>
          <a:xfrm rot="4712871">
            <a:off x="3450952" y="1115438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ekstvak 2"/>
          <p:cNvSpPr txBox="1"/>
          <p:nvPr/>
        </p:nvSpPr>
        <p:spPr>
          <a:xfrm>
            <a:off x="4239820" y="978750"/>
            <a:ext cx="19195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 err="1" smtClean="0">
                <a:solidFill>
                  <a:srgbClr val="002060"/>
                </a:solidFill>
              </a:rPr>
              <a:t>Visible</a:t>
            </a:r>
            <a:r>
              <a:rPr lang="nl-NL" sz="2000" b="1" dirty="0" smtClean="0">
                <a:solidFill>
                  <a:srgbClr val="002060"/>
                </a:solidFill>
              </a:rPr>
              <a:t> web of </a:t>
            </a:r>
            <a:r>
              <a:rPr lang="nl-NL" sz="2000" b="1" dirty="0" err="1" smtClean="0">
                <a:solidFill>
                  <a:srgbClr val="002060"/>
                </a:solidFill>
              </a:rPr>
              <a:t>surface</a:t>
            </a:r>
            <a:r>
              <a:rPr lang="nl-NL" sz="2000" b="1" dirty="0" smtClean="0">
                <a:solidFill>
                  <a:srgbClr val="002060"/>
                </a:solidFill>
              </a:rPr>
              <a:t> web</a:t>
            </a:r>
            <a:endParaRPr lang="nl-NL" sz="2000" b="1" dirty="0">
              <a:solidFill>
                <a:srgbClr val="002060"/>
              </a:solidFill>
            </a:endParaRPr>
          </a:p>
        </p:txBody>
      </p:sp>
      <p:sp>
        <p:nvSpPr>
          <p:cNvPr id="8" name="Pijl-omlaag 7"/>
          <p:cNvSpPr/>
          <p:nvPr/>
        </p:nvSpPr>
        <p:spPr>
          <a:xfrm rot="6847883">
            <a:off x="3828890" y="250472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ekstvak 8"/>
          <p:cNvSpPr txBox="1"/>
          <p:nvPr/>
        </p:nvSpPr>
        <p:spPr>
          <a:xfrm>
            <a:off x="4645571" y="3082184"/>
            <a:ext cx="1919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 err="1" smtClean="0">
                <a:solidFill>
                  <a:srgbClr val="002060"/>
                </a:solidFill>
              </a:rPr>
              <a:t>Deep</a:t>
            </a:r>
            <a:r>
              <a:rPr lang="nl-NL" sz="2000" b="1" dirty="0" smtClean="0">
                <a:solidFill>
                  <a:srgbClr val="002060"/>
                </a:solidFill>
              </a:rPr>
              <a:t> web</a:t>
            </a:r>
            <a:endParaRPr lang="nl-NL" sz="2000" b="1" dirty="0">
              <a:solidFill>
                <a:srgbClr val="002060"/>
              </a:solidFill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4703937" y="3709280"/>
            <a:ext cx="1919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 smtClean="0">
                <a:solidFill>
                  <a:srgbClr val="002060"/>
                </a:solidFill>
              </a:rPr>
              <a:t>(Niét hetzelfde als Dark web)</a:t>
            </a:r>
            <a:endParaRPr lang="nl-NL" sz="1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308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8" grpId="0" animBg="1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1115136" y="1102790"/>
            <a:ext cx="6996223" cy="303847"/>
          </a:xfrm>
        </p:spPr>
        <p:txBody>
          <a:bodyPr>
            <a:normAutofit fontScale="25000" lnSpcReduction="20000"/>
          </a:bodyPr>
          <a:lstStyle/>
          <a:p>
            <a:pPr>
              <a:buFont typeface="Wingdings" pitchFamily="2" charset="2"/>
              <a:buNone/>
              <a:defRPr/>
            </a:pPr>
            <a:r>
              <a:rPr lang="nl-NL" sz="9600" dirty="0"/>
              <a:t/>
            </a:r>
            <a:br>
              <a:rPr lang="nl-NL" sz="9600" dirty="0"/>
            </a:br>
            <a:r>
              <a:rPr lang="nl-NL" sz="9600" dirty="0">
                <a:solidFill>
                  <a:srgbClr val="000099"/>
                </a:solidFill>
                <a:cs typeface="Arial" pitchFamily="34" charset="0"/>
              </a:rPr>
              <a:t>  </a:t>
            </a:r>
            <a:r>
              <a:rPr lang="nl-NL" sz="9600" b="1" dirty="0">
                <a:cs typeface="Arial" panose="020B0604020202020204" pitchFamily="34" charset="0"/>
              </a:rPr>
              <a:t>  </a:t>
            </a:r>
          </a:p>
          <a:p>
            <a:pPr lvl="1">
              <a:defRPr/>
            </a:pPr>
            <a:r>
              <a:rPr lang="nl-NL" sz="8000" dirty="0">
                <a:cs typeface="Arial" panose="020B0604020202020204" pitchFamily="34" charset="0"/>
              </a:rPr>
              <a:t>Periode</a:t>
            </a:r>
          </a:p>
          <a:p>
            <a:pPr lvl="1">
              <a:defRPr/>
            </a:pPr>
            <a:r>
              <a:rPr lang="nl-NL" sz="8000" dirty="0" smtClean="0">
                <a:cs typeface="Arial" panose="020B0604020202020204" pitchFamily="34" charset="0"/>
              </a:rPr>
              <a:t>Taal</a:t>
            </a:r>
          </a:p>
          <a:p>
            <a:pPr lvl="1">
              <a:defRPr/>
            </a:pPr>
            <a:r>
              <a:rPr lang="nl-NL" sz="8000" dirty="0" smtClean="0">
                <a:cs typeface="Arial" panose="020B0604020202020204" pitchFamily="34" charset="0"/>
              </a:rPr>
              <a:t>Geografie</a:t>
            </a:r>
            <a:endParaRPr lang="nl-NL" sz="8000" dirty="0">
              <a:cs typeface="Arial" panose="020B0604020202020204" pitchFamily="34" charset="0"/>
            </a:endParaRPr>
          </a:p>
          <a:p>
            <a:pPr lvl="1">
              <a:defRPr/>
            </a:pPr>
            <a:r>
              <a:rPr lang="nl-NL" sz="8000" dirty="0">
                <a:cs typeface="Arial" panose="020B0604020202020204" pitchFamily="34" charset="0"/>
              </a:rPr>
              <a:t>Type document</a:t>
            </a:r>
          </a:p>
          <a:p>
            <a:pPr lvl="1">
              <a:defRPr/>
            </a:pPr>
            <a:r>
              <a:rPr lang="nl-NL" sz="8000" dirty="0">
                <a:cs typeface="Arial" panose="020B0604020202020204" pitchFamily="34" charset="0"/>
              </a:rPr>
              <a:t>Niveau</a:t>
            </a:r>
          </a:p>
          <a:p>
            <a:pPr marL="0" indent="0">
              <a:buNone/>
              <a:defRPr/>
            </a:pPr>
            <a:endParaRPr lang="nl-NL" sz="8000" dirty="0"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nl-NL" sz="8000" dirty="0">
                <a:cs typeface="Arial" panose="020B0604020202020204" pitchFamily="34" charset="0"/>
              </a:rPr>
              <a:t>  Dan weet je ook beter wat je níet zoekt.</a:t>
            </a:r>
          </a:p>
          <a:p>
            <a:pPr marL="0" indent="0">
              <a:buNone/>
              <a:defRPr/>
            </a:pPr>
            <a:endParaRPr lang="nl-NL" sz="1493" dirty="0"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endParaRPr lang="nl-NL" sz="1493" dirty="0"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nl-NL" sz="1493" b="1" dirty="0">
                <a:cs typeface="Arial" panose="020B0604020202020204" pitchFamily="34" charset="0"/>
              </a:rPr>
              <a:t>      </a:t>
            </a:r>
          </a:p>
          <a:p>
            <a:pPr marL="0" indent="0">
              <a:buNone/>
              <a:defRPr/>
            </a:pPr>
            <a:endParaRPr lang="nl-NL" sz="1654" dirty="0"/>
          </a:p>
          <a:p>
            <a:pPr>
              <a:buFont typeface="Wingdings" pitchFamily="2" charset="2"/>
              <a:buNone/>
              <a:defRPr/>
            </a:pPr>
            <a:endParaRPr lang="nl-NL" sz="1654" dirty="0"/>
          </a:p>
          <a:p>
            <a:pPr>
              <a:buFont typeface="Wingdings" pitchFamily="2" charset="2"/>
              <a:buNone/>
              <a:defRPr/>
            </a:pPr>
            <a:endParaRPr lang="nl-NL" sz="1654" dirty="0"/>
          </a:p>
        </p:txBody>
      </p:sp>
      <p:sp>
        <p:nvSpPr>
          <p:cNvPr id="16386" name="Rectangle 11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1706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96241" indent="-152401">
              <a:spcBef>
                <a:spcPct val="20000"/>
              </a:spcBef>
              <a:buChar char="–"/>
              <a:defRPr sz="1493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609602" indent="-121921">
              <a:spcBef>
                <a:spcPct val="20000"/>
              </a:spcBef>
              <a:buChar char="•"/>
              <a:defRPr sz="128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853442" indent="-121921">
              <a:spcBef>
                <a:spcPct val="20000"/>
              </a:spcBef>
              <a:buChar char="–"/>
              <a:defRPr sz="1067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097283" indent="-121921">
              <a:spcBef>
                <a:spcPct val="20000"/>
              </a:spcBef>
              <a:buChar char="»"/>
              <a:defRPr sz="1067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341123" indent="-12192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67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584964" indent="-12192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67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828804" indent="-12192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67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072645" indent="-12192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67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76A04655-13F0-4999-A17E-248348FFF7A2}" type="slidenum">
              <a:rPr lang="nl-NL" altLang="nl-NL" sz="746">
                <a:ea typeface="ＭＳ Ｐゴシック" panose="020B0600070205080204" pitchFamily="34" charset="-128"/>
              </a:rPr>
              <a:pPr>
                <a:spcBef>
                  <a:spcPct val="0"/>
                </a:spcBef>
                <a:buFontTx/>
                <a:buNone/>
                <a:defRPr/>
              </a:pPr>
              <a:t>4</a:t>
            </a:fld>
            <a:endParaRPr lang="nl-NL" altLang="nl-NL" sz="746">
              <a:ea typeface="ＭＳ Ｐゴシック" panose="020B0600070205080204" pitchFamily="34" charset="-128"/>
            </a:endParaRPr>
          </a:p>
        </p:txBody>
      </p:sp>
      <p:sp>
        <p:nvSpPr>
          <p:cNvPr id="16390" name="Rechthoek 1"/>
          <p:cNvSpPr>
            <a:spLocks noChangeArrowheads="1"/>
          </p:cNvSpPr>
          <p:nvPr/>
        </p:nvSpPr>
        <p:spPr bwMode="auto">
          <a:xfrm>
            <a:off x="2724106" y="273877"/>
            <a:ext cx="3630202" cy="547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4186" tIns="27094" rIns="54186" bIns="27094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nl-NL" altLang="nl-NL" b="1" dirty="0" smtClean="0">
                <a:solidFill>
                  <a:schemeClr val="bg1"/>
                </a:solidFill>
              </a:rPr>
              <a:t>Weet wat je zoekt</a:t>
            </a:r>
            <a:endParaRPr lang="nl-NL" altLang="nl-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01671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5"/>
          <p:cNvSpPr txBox="1">
            <a:spLocks noChangeArrowheads="1"/>
          </p:cNvSpPr>
          <p:nvPr/>
        </p:nvSpPr>
        <p:spPr bwMode="auto">
          <a:xfrm>
            <a:off x="3393758" y="3620453"/>
            <a:ext cx="2128837" cy="258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080"/>
          </a:p>
        </p:txBody>
      </p:sp>
      <p:sp>
        <p:nvSpPr>
          <p:cNvPr id="35847" name="Rectangle 7"/>
          <p:cNvSpPr>
            <a:spLocks noGrp="1" noChangeArrowheads="1"/>
          </p:cNvSpPr>
          <p:nvPr>
            <p:ph idx="1"/>
          </p:nvPr>
        </p:nvSpPr>
        <p:spPr>
          <a:xfrm>
            <a:off x="199696" y="1697387"/>
            <a:ext cx="5486400" cy="2722245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nl-NL" sz="2800" b="1" u="sng" dirty="0">
                <a:hlinkClick r:id="rId3"/>
              </a:rPr>
              <a:t>http://fontys.nl/moller.htm</a:t>
            </a:r>
            <a:endParaRPr lang="nl-NL" sz="2800" b="1" u="sng" dirty="0"/>
          </a:p>
          <a:p>
            <a:pPr marL="0" indent="0">
              <a:buNone/>
              <a:defRPr/>
            </a:pPr>
            <a:endParaRPr lang="nl-NL" altLang="nl-NL" sz="1680" dirty="0">
              <a:latin typeface="+mj-lt"/>
            </a:endParaRPr>
          </a:p>
          <a:p>
            <a:pPr eaLnBrk="1" hangingPunct="1">
              <a:defRPr/>
            </a:pPr>
            <a:r>
              <a:rPr lang="nl-NL" sz="1680" dirty="0">
                <a:latin typeface="Arial" panose="020B0604020202020204" pitchFamily="34" charset="0"/>
                <a:cs typeface="Arial" panose="020B0604020202020204" pitchFamily="34" charset="0"/>
              </a:rPr>
              <a:t>Betrouwbare informatie;</a:t>
            </a:r>
          </a:p>
          <a:p>
            <a:pPr eaLnBrk="1" hangingPunct="1">
              <a:defRPr/>
            </a:pPr>
            <a:r>
              <a:rPr lang="nl-NL" sz="1680" dirty="0">
                <a:latin typeface="Arial" panose="020B0604020202020204" pitchFamily="34" charset="0"/>
                <a:cs typeface="Arial" panose="020B0604020202020204" pitchFamily="34" charset="0"/>
              </a:rPr>
              <a:t>Vakspecifieke informatie; </a:t>
            </a:r>
          </a:p>
          <a:p>
            <a:pPr eaLnBrk="1" hangingPunct="1">
              <a:defRPr/>
            </a:pPr>
            <a:r>
              <a:rPr lang="nl-NL" sz="1680" dirty="0">
                <a:latin typeface="Arial" panose="020B0604020202020204" pitchFamily="34" charset="0"/>
                <a:cs typeface="Arial" panose="020B0604020202020204" pitchFamily="34" charset="0"/>
              </a:rPr>
              <a:t>Informatie op HBO- en wetenschappelijk niveau;</a:t>
            </a:r>
          </a:p>
          <a:p>
            <a:pPr eaLnBrk="1" hangingPunct="1">
              <a:defRPr/>
            </a:pPr>
            <a:r>
              <a:rPr lang="nl-NL" sz="1680" dirty="0">
                <a:latin typeface="Arial" panose="020B0604020202020204" pitchFamily="34" charset="0"/>
                <a:cs typeface="Arial" panose="020B0604020202020204" pitchFamily="34" charset="0"/>
              </a:rPr>
              <a:t>Betaalde informatie binnen </a:t>
            </a:r>
            <a:r>
              <a:rPr lang="nl-NL" sz="1680" dirty="0" err="1">
                <a:latin typeface="Arial" panose="020B0604020202020204" pitchFamily="34" charset="0"/>
                <a:cs typeface="Arial" panose="020B0604020202020204" pitchFamily="34" charset="0"/>
              </a:rPr>
              <a:t>Fontys</a:t>
            </a:r>
            <a:r>
              <a:rPr lang="nl-NL" sz="1680" dirty="0">
                <a:latin typeface="Arial" panose="020B0604020202020204" pitchFamily="34" charset="0"/>
                <a:cs typeface="Arial" panose="020B0604020202020204" pitchFamily="34" charset="0"/>
              </a:rPr>
              <a:t> vrij toegankelijk. </a:t>
            </a:r>
          </a:p>
        </p:txBody>
      </p:sp>
      <p:pic>
        <p:nvPicPr>
          <p:cNvPr id="19460" name="Afbeelding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56" b="5139"/>
          <a:stretch>
            <a:fillRect/>
          </a:stretch>
        </p:blipFill>
        <p:spPr bwMode="auto">
          <a:xfrm>
            <a:off x="5048199" y="1009669"/>
            <a:ext cx="3929929" cy="231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534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5"/>
          <p:cNvSpPr txBox="1">
            <a:spLocks noChangeArrowheads="1"/>
          </p:cNvSpPr>
          <p:nvPr/>
        </p:nvSpPr>
        <p:spPr bwMode="auto">
          <a:xfrm>
            <a:off x="3393758" y="3620453"/>
            <a:ext cx="2128837" cy="258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080"/>
          </a:p>
        </p:txBody>
      </p:sp>
      <p:sp>
        <p:nvSpPr>
          <p:cNvPr id="35847" name="Rectangle 7"/>
          <p:cNvSpPr>
            <a:spLocks noGrp="1" noChangeArrowheads="1"/>
          </p:cNvSpPr>
          <p:nvPr>
            <p:ph idx="1"/>
          </p:nvPr>
        </p:nvSpPr>
        <p:spPr>
          <a:xfrm>
            <a:off x="199696" y="1697387"/>
            <a:ext cx="5486400" cy="2722245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nl-NL" b="1" dirty="0">
                <a:hlinkClick r:id="rId3"/>
              </a:rPr>
              <a:t>https://</a:t>
            </a:r>
            <a:r>
              <a:rPr lang="nl-NL" b="1" dirty="0" smtClean="0">
                <a:hlinkClick r:id="rId3"/>
              </a:rPr>
              <a:t>edu.nl/cuh3w</a:t>
            </a:r>
            <a:endParaRPr lang="nl-NL" b="1" dirty="0" smtClean="0"/>
          </a:p>
          <a:p>
            <a:pPr marL="0" indent="0">
              <a:buNone/>
              <a:defRPr/>
            </a:pPr>
            <a:r>
              <a:rPr lang="nl-NL" sz="1800" dirty="0"/>
              <a:t/>
            </a:r>
            <a:br>
              <a:rPr lang="nl-NL" sz="1800" dirty="0"/>
            </a:br>
            <a:endParaRPr lang="nl-NL" sz="1800" dirty="0" smtClean="0"/>
          </a:p>
          <a:p>
            <a:pPr marL="0" indent="0">
              <a:buNone/>
              <a:defRPr/>
            </a:pPr>
            <a:r>
              <a:rPr lang="nl-NL" altLang="nl-NL" sz="1680" b="1" dirty="0" smtClean="0">
                <a:latin typeface="+mj-lt"/>
              </a:rPr>
              <a:t>Wikiwijs Informatievaardigheden 1 Educatie</a:t>
            </a:r>
          </a:p>
          <a:p>
            <a:pPr marL="0" indent="0">
              <a:buNone/>
              <a:defRPr/>
            </a:pPr>
            <a:r>
              <a:rPr lang="nl-NL" altLang="nl-NL" sz="1680" b="1" dirty="0" smtClean="0">
                <a:latin typeface="+mj-lt"/>
              </a:rPr>
              <a:t>Moller </a:t>
            </a:r>
          </a:p>
          <a:p>
            <a:pPr marL="0" indent="0">
              <a:buNone/>
              <a:defRPr/>
            </a:pPr>
            <a:r>
              <a:rPr lang="nl-NL" altLang="nl-NL" sz="1680" i="1" dirty="0" smtClean="0">
                <a:latin typeface="+mj-lt"/>
              </a:rPr>
              <a:t>- Online omgeving voor zelfstandig verwerken</a:t>
            </a:r>
          </a:p>
          <a:p>
            <a:pPr marL="0" indent="0">
              <a:buNone/>
              <a:defRPr/>
            </a:pPr>
            <a:r>
              <a:rPr lang="nl-NL" altLang="nl-NL" sz="1680" i="1" dirty="0" smtClean="0">
                <a:latin typeface="+mj-lt"/>
              </a:rPr>
              <a:t>- Gezamenlijke nabespreking en vragensessie  </a:t>
            </a:r>
            <a:endParaRPr lang="nl-NL" altLang="nl-NL" sz="1680" i="1" dirty="0">
              <a:latin typeface="+mj-lt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3079" y="2112581"/>
            <a:ext cx="4282309" cy="1986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31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745955" y="0"/>
            <a:ext cx="4629150" cy="64293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nl-NL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l-NL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Literatuurhelpdesk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032829" y="1955335"/>
            <a:ext cx="4785063" cy="2545229"/>
          </a:xfrm>
        </p:spPr>
        <p:txBody>
          <a:bodyPr>
            <a:normAutofit lnSpcReduction="10000"/>
          </a:bodyPr>
          <a:lstStyle/>
          <a:p>
            <a:pPr marL="0" indent="0">
              <a:buNone/>
              <a:defRPr/>
            </a:pPr>
            <a:r>
              <a:rPr lang="nl-N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nl-NL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Jullie zoeken</a:t>
            </a:r>
          </a:p>
          <a:p>
            <a:pPr marL="0" indent="0">
              <a:buNone/>
              <a:defRPr/>
            </a:pPr>
            <a:r>
              <a:rPr lang="nl-NL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Wij ondersteunen</a:t>
            </a:r>
          </a:p>
          <a:p>
            <a:pPr>
              <a:defRPr/>
            </a:pP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endParaRPr lang="nl-NL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nl-NL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literatuurhelpdeskmoller@fontys.nl</a:t>
            </a:r>
            <a:endParaRPr lang="nl-NL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nl-NL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defRPr/>
            </a:pPr>
            <a:endParaRPr lang="nl-NL" dirty="0">
              <a:solidFill>
                <a:srgbClr val="002060"/>
              </a:solidFill>
            </a:endParaRPr>
          </a:p>
          <a:p>
            <a:pPr>
              <a:defRPr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49A4C-FF88-4BD5-9F00-E822CED6800F}" type="slidenum">
              <a:rPr lang="nl-NL" smtClean="0"/>
              <a:t>7</a:t>
            </a:fld>
            <a:endParaRPr lang="nl-NL"/>
          </a:p>
        </p:txBody>
      </p:sp>
      <p:pic>
        <p:nvPicPr>
          <p:cNvPr id="2050" name="Afbeelding 2" descr="image0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36" y="1424762"/>
            <a:ext cx="2630803" cy="2039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744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angepast ontwer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ller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ller" id="{7A0CF97C-0399-4B6B-9C10-59360F55E81E}" vid="{6F579953-9B13-44D0-90CB-9C517E1B3CCA}"/>
    </a:ext>
  </a:extLst>
</a:theme>
</file>

<file path=ppt/theme/theme3.xml><?xml version="1.0" encoding="utf-8"?>
<a:theme xmlns:a="http://schemas.openxmlformats.org/drawingml/2006/main" name="1_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moller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ller" id="{7A0CF97C-0399-4B6B-9C10-59360F55E81E}" vid="{6F579953-9B13-44D0-90CB-9C517E1B3CCA}"/>
    </a:ext>
  </a:extLst>
</a:theme>
</file>

<file path=ppt/theme/theme6.xml><?xml version="1.0" encoding="utf-8"?>
<a:theme xmlns:a="http://schemas.openxmlformats.org/drawingml/2006/main" name="4_moller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ller" id="{7A0CF97C-0399-4B6B-9C10-59360F55E81E}" vid="{6F579953-9B13-44D0-90CB-9C517E1B3CCA}"/>
    </a:ext>
  </a:extLst>
</a:theme>
</file>

<file path=ppt/theme/theme7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95F486CF9A84E4B83A1D382449A9E59" ma:contentTypeVersion="11" ma:contentTypeDescription="Een nieuw document maken." ma:contentTypeScope="" ma:versionID="a41508fd8043506ea656da8731f6b9fe">
  <xsd:schema xmlns:xsd="http://www.w3.org/2001/XMLSchema" xmlns:xs="http://www.w3.org/2001/XMLSchema" xmlns:p="http://schemas.microsoft.com/office/2006/metadata/properties" xmlns:ns3="305d9c35-e4e7-46dc-b696-2e0d98cbe4ff" xmlns:ns4="4dfc51d9-fd9a-4c2e-9b35-2a6b8dbf690b" targetNamespace="http://schemas.microsoft.com/office/2006/metadata/properties" ma:root="true" ma:fieldsID="b5b111bc3e4f8fb55d881fc5ae4a198c" ns3:_="" ns4:_="">
    <xsd:import namespace="305d9c35-e4e7-46dc-b696-2e0d98cbe4ff"/>
    <xsd:import namespace="4dfc51d9-fd9a-4c2e-9b35-2a6b8dbf690b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5d9c35-e4e7-46dc-b696-2e0d98cbe4f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int-hash delen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fc51d9-fd9a-4c2e-9b35-2a6b8dbf69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08FF75A-AB74-4FD3-8DC3-8F7CA4AB014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05d9c35-e4e7-46dc-b696-2e0d98cbe4ff"/>
    <ds:schemaRef ds:uri="4dfc51d9-fd9a-4c2e-9b35-2a6b8dbf690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4C47E6D-2861-4CF4-A641-22B8A8E22DC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EADD2C7-F93F-4BBA-9CE7-B8BA4EE9FE77}">
  <ds:schemaRefs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305d9c35-e4e7-46dc-b696-2e0d98cbe4ff"/>
    <ds:schemaRef ds:uri="http://schemas.microsoft.com/office/2006/metadata/properties"/>
    <ds:schemaRef ds:uri="http://purl.org/dc/elements/1.1/"/>
    <ds:schemaRef ds:uri="4dfc51d9-fd9a-4c2e-9b35-2a6b8dbf690b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103</Words>
  <Application>Microsoft Office PowerPoint</Application>
  <PresentationFormat>Diavoorstelling (16:9)</PresentationFormat>
  <Paragraphs>50</Paragraphs>
  <Slides>7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6</vt:i4>
      </vt:variant>
      <vt:variant>
        <vt:lpstr>Diatitels</vt:lpstr>
      </vt:variant>
      <vt:variant>
        <vt:i4>7</vt:i4>
      </vt:variant>
    </vt:vector>
  </HeadingPairs>
  <TitlesOfParts>
    <vt:vector size="19" baseType="lpstr">
      <vt:lpstr>ＭＳ Ｐゴシック</vt:lpstr>
      <vt:lpstr>Arial</vt:lpstr>
      <vt:lpstr>Calibri</vt:lpstr>
      <vt:lpstr>Geneva</vt:lpstr>
      <vt:lpstr>Times New Roman</vt:lpstr>
      <vt:lpstr>Wingdings</vt:lpstr>
      <vt:lpstr>Aangepast ontwerp</vt:lpstr>
      <vt:lpstr>moller</vt:lpstr>
      <vt:lpstr>1_Kantoorthema</vt:lpstr>
      <vt:lpstr>2_Kantoorthema</vt:lpstr>
      <vt:lpstr>2_moller</vt:lpstr>
      <vt:lpstr>4_moller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 Literatuurhelpdesk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Vincent van Brink</dc:creator>
  <cp:lastModifiedBy>Knubben,Jos J.H.</cp:lastModifiedBy>
  <cp:revision>96</cp:revision>
  <cp:lastPrinted>2014-08-19T14:33:34Z</cp:lastPrinted>
  <dcterms:created xsi:type="dcterms:W3CDTF">2014-08-06T13:54:14Z</dcterms:created>
  <dcterms:modified xsi:type="dcterms:W3CDTF">2020-09-24T11:51:02Z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0x010100C95F486CF9A84E4B83A1D382449A9E59</vt:lpwstr>
  </property>
  <property fmtid="{D5CDD505-2E9C-101B-9397-08002B2CF9AE}" pid="3" name="_dlc_DocIdItemGuid">
    <vt:lpwstr>735fcbf1-873e-4064-9f8e-a99222560e74</vt:lpwstr>
  </property>
</Properties>
</file>