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900" r:id="rId1"/>
  </p:sldMasterIdLst>
  <p:notesMasterIdLst>
    <p:notesMasterId r:id="rId25"/>
  </p:notesMasterIdLst>
  <p:handoutMasterIdLst>
    <p:handoutMasterId r:id="rId26"/>
  </p:handoutMasterIdLst>
  <p:sldIdLst>
    <p:sldId id="723" r:id="rId2"/>
    <p:sldId id="1025" r:id="rId3"/>
    <p:sldId id="1013" r:id="rId4"/>
    <p:sldId id="1014" r:id="rId5"/>
    <p:sldId id="1010" r:id="rId6"/>
    <p:sldId id="994" r:id="rId7"/>
    <p:sldId id="1020" r:id="rId8"/>
    <p:sldId id="996" r:id="rId9"/>
    <p:sldId id="997" r:id="rId10"/>
    <p:sldId id="1016" r:id="rId11"/>
    <p:sldId id="1017" r:id="rId12"/>
    <p:sldId id="1021" r:id="rId13"/>
    <p:sldId id="1006" r:id="rId14"/>
    <p:sldId id="1009" r:id="rId15"/>
    <p:sldId id="1011" r:id="rId16"/>
    <p:sldId id="353" r:id="rId17"/>
    <p:sldId id="1018" r:id="rId18"/>
    <p:sldId id="1007" r:id="rId19"/>
    <p:sldId id="1022" r:id="rId20"/>
    <p:sldId id="724" r:id="rId21"/>
    <p:sldId id="1026" r:id="rId22"/>
    <p:sldId id="1023" r:id="rId23"/>
    <p:sldId id="1024" r:id="rId24"/>
  </p:sldIdLst>
  <p:sldSz cx="9144000" cy="6858000" type="screen4x3"/>
  <p:notesSz cx="6669088" cy="9926638"/>
  <p:defaultTextStyle>
    <a:defPPr>
      <a:defRPr lang="en-GB"/>
    </a:defPPr>
    <a:lvl1pPr algn="l" defTabSz="449263" rtl="0" fontAlgn="base">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n-ea"/>
        <a:cs typeface="Lucida Sans Unicode" charset="0"/>
      </a:defRPr>
    </a:lvl1pPr>
    <a:lvl2pPr marL="742950" indent="-285750" algn="l" defTabSz="449263" rtl="0" fontAlgn="base">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n-ea"/>
        <a:cs typeface="Lucida Sans Unicode" charset="0"/>
      </a:defRPr>
    </a:lvl2pPr>
    <a:lvl3pPr marL="1143000" indent="-228600" algn="l" defTabSz="449263" rtl="0" fontAlgn="base">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n-ea"/>
        <a:cs typeface="Lucida Sans Unicode" charset="0"/>
      </a:defRPr>
    </a:lvl3pPr>
    <a:lvl4pPr marL="1600200" indent="-228600" algn="l" defTabSz="449263" rtl="0" fontAlgn="base">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n-ea"/>
        <a:cs typeface="Lucida Sans Unicode" charset="0"/>
      </a:defRPr>
    </a:lvl4pPr>
    <a:lvl5pPr marL="2057400" indent="-228600" algn="l" defTabSz="449263" rtl="0" fontAlgn="base">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n-ea"/>
        <a:cs typeface="Lucida Sans Unicode" charset="0"/>
      </a:defRPr>
    </a:lvl5pPr>
    <a:lvl6pPr marL="2286000" algn="l" defTabSz="914400" rtl="0" eaLnBrk="1" latinLnBrk="0" hangingPunct="1">
      <a:defRPr sz="2400" kern="1200">
        <a:solidFill>
          <a:schemeClr val="bg1"/>
        </a:solidFill>
        <a:latin typeface="Times New Roman" pitchFamily="16" charset="0"/>
        <a:ea typeface="+mn-ea"/>
        <a:cs typeface="Lucida Sans Unicode" charset="0"/>
      </a:defRPr>
    </a:lvl6pPr>
    <a:lvl7pPr marL="2743200" algn="l" defTabSz="914400" rtl="0" eaLnBrk="1" latinLnBrk="0" hangingPunct="1">
      <a:defRPr sz="2400" kern="1200">
        <a:solidFill>
          <a:schemeClr val="bg1"/>
        </a:solidFill>
        <a:latin typeface="Times New Roman" pitchFamily="16" charset="0"/>
        <a:ea typeface="+mn-ea"/>
        <a:cs typeface="Lucida Sans Unicode" charset="0"/>
      </a:defRPr>
    </a:lvl7pPr>
    <a:lvl8pPr marL="3200400" algn="l" defTabSz="914400" rtl="0" eaLnBrk="1" latinLnBrk="0" hangingPunct="1">
      <a:defRPr sz="2400" kern="1200">
        <a:solidFill>
          <a:schemeClr val="bg1"/>
        </a:solidFill>
        <a:latin typeface="Times New Roman" pitchFamily="16" charset="0"/>
        <a:ea typeface="+mn-ea"/>
        <a:cs typeface="Lucida Sans Unicode" charset="0"/>
      </a:defRPr>
    </a:lvl8pPr>
    <a:lvl9pPr marL="3657600" algn="l" defTabSz="914400" rtl="0" eaLnBrk="1" latinLnBrk="0" hangingPunct="1">
      <a:defRPr sz="2400" kern="1200">
        <a:solidFill>
          <a:schemeClr val="bg1"/>
        </a:solidFill>
        <a:latin typeface="Times New Roman" pitchFamily="16" charset="0"/>
        <a:ea typeface="+mn-ea"/>
        <a:cs typeface="Lucida Sans Unicode"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FFCCCC"/>
    <a:srgbClr val="FFFFCC"/>
    <a:srgbClr val="FF5050"/>
    <a:srgbClr val="CCFF99"/>
    <a:srgbClr val="00CC99"/>
    <a:srgbClr val="FF3399"/>
    <a:srgbClr val="33CCCC"/>
    <a:srgbClr val="FFFFFF"/>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735" autoAdjust="0"/>
    <p:restoredTop sz="70828" autoAdjust="0"/>
  </p:normalViewPr>
  <p:slideViewPr>
    <p:cSldViewPr>
      <p:cViewPr varScale="1">
        <p:scale>
          <a:sx n="47" d="100"/>
          <a:sy n="47" d="100"/>
        </p:scale>
        <p:origin x="740" y="40"/>
      </p:cViewPr>
      <p:guideLst>
        <p:guide orient="horz" pos="2160"/>
        <p:guide pos="2880"/>
      </p:guideLst>
    </p:cSldViewPr>
  </p:slideViewPr>
  <p:outlineViewPr>
    <p:cViewPr varScale="1">
      <p:scale>
        <a:sx n="170" d="200"/>
        <a:sy n="170" d="200"/>
      </p:scale>
      <p:origin x="0" y="0"/>
    </p:cViewPr>
  </p:outlineViewPr>
  <p:notesTextViewPr>
    <p:cViewPr>
      <p:scale>
        <a:sx n="100" d="100"/>
        <a:sy n="100" d="100"/>
      </p:scale>
      <p:origin x="0" y="0"/>
    </p:cViewPr>
  </p:notesTextViewPr>
  <p:notesViewPr>
    <p:cSldViewPr>
      <p:cViewPr varScale="1">
        <p:scale>
          <a:sx n="59" d="100"/>
          <a:sy n="59" d="100"/>
        </p:scale>
        <p:origin x="-1752" y="-72"/>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889938" cy="496332"/>
          </a:xfrm>
          <a:prstGeom prst="rect">
            <a:avLst/>
          </a:prstGeom>
        </p:spPr>
        <p:txBody>
          <a:bodyPr vert="horz" lIns="91431" tIns="45716" rIns="91431" bIns="45716" rtlCol="0"/>
          <a:lstStyle>
            <a:lvl1pPr algn="l">
              <a:defRPr sz="1200"/>
            </a:lvl1pPr>
          </a:lstStyle>
          <a:p>
            <a:endParaRPr lang="nl-NL"/>
          </a:p>
        </p:txBody>
      </p:sp>
      <p:sp>
        <p:nvSpPr>
          <p:cNvPr id="3" name="Tijdelijke aanduiding voor datum 2"/>
          <p:cNvSpPr>
            <a:spLocks noGrp="1"/>
          </p:cNvSpPr>
          <p:nvPr>
            <p:ph type="dt" sz="quarter" idx="1"/>
          </p:nvPr>
        </p:nvSpPr>
        <p:spPr>
          <a:xfrm>
            <a:off x="3777608" y="0"/>
            <a:ext cx="2889938" cy="496332"/>
          </a:xfrm>
          <a:prstGeom prst="rect">
            <a:avLst/>
          </a:prstGeom>
        </p:spPr>
        <p:txBody>
          <a:bodyPr vert="horz" lIns="91431" tIns="45716" rIns="91431" bIns="45716" rtlCol="0"/>
          <a:lstStyle>
            <a:lvl1pPr algn="r">
              <a:defRPr sz="1200"/>
            </a:lvl1pPr>
          </a:lstStyle>
          <a:p>
            <a:fld id="{2F3331E4-A0C2-47AD-83E7-2C8A1ED3EB83}" type="datetimeFigureOut">
              <a:rPr lang="nl-NL" smtClean="0"/>
              <a:pPr/>
              <a:t>8-11-2020</a:t>
            </a:fld>
            <a:endParaRPr lang="nl-NL"/>
          </a:p>
        </p:txBody>
      </p:sp>
      <p:sp>
        <p:nvSpPr>
          <p:cNvPr id="4" name="Tijdelijke aanduiding voor voettekst 3"/>
          <p:cNvSpPr>
            <a:spLocks noGrp="1"/>
          </p:cNvSpPr>
          <p:nvPr>
            <p:ph type="ftr" sz="quarter" idx="2"/>
          </p:nvPr>
        </p:nvSpPr>
        <p:spPr>
          <a:xfrm>
            <a:off x="0" y="9428583"/>
            <a:ext cx="2889938" cy="496332"/>
          </a:xfrm>
          <a:prstGeom prst="rect">
            <a:avLst/>
          </a:prstGeom>
        </p:spPr>
        <p:txBody>
          <a:bodyPr vert="horz" lIns="91431" tIns="45716" rIns="91431" bIns="45716"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777608" y="9428583"/>
            <a:ext cx="2889938" cy="496332"/>
          </a:xfrm>
          <a:prstGeom prst="rect">
            <a:avLst/>
          </a:prstGeom>
        </p:spPr>
        <p:txBody>
          <a:bodyPr vert="horz" lIns="91431" tIns="45716" rIns="91431" bIns="45716" rtlCol="0" anchor="b"/>
          <a:lstStyle>
            <a:lvl1pPr algn="r">
              <a:defRPr sz="1200"/>
            </a:lvl1pPr>
          </a:lstStyle>
          <a:p>
            <a:fld id="{9E97E2A2-F7DA-47C7-BF38-6467139DA675}" type="slidenum">
              <a:rPr lang="nl-NL" smtClean="0"/>
              <a:pPr/>
              <a:t>‹nr.›</a:t>
            </a:fld>
            <a:endParaRPr lang="nl-NL"/>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3" name="AutoShape 1"/>
          <p:cNvSpPr>
            <a:spLocks noChangeArrowheads="1"/>
          </p:cNvSpPr>
          <p:nvPr/>
        </p:nvSpPr>
        <p:spPr bwMode="auto">
          <a:xfrm>
            <a:off x="0" y="0"/>
            <a:ext cx="6669088" cy="9926638"/>
          </a:xfrm>
          <a:prstGeom prst="roundRect">
            <a:avLst>
              <a:gd name="adj" fmla="val 23"/>
            </a:avLst>
          </a:prstGeom>
          <a:solidFill>
            <a:srgbClr val="FFFFFF"/>
          </a:solidFill>
          <a:ln w="9360">
            <a:noFill/>
            <a:miter lim="800000"/>
            <a:headEnd/>
            <a:tailEnd/>
          </a:ln>
          <a:effectLst/>
        </p:spPr>
        <p:txBody>
          <a:bodyPr wrap="none" lIns="91431" tIns="45716" rIns="91431" bIns="45716" anchor="ctr"/>
          <a:lstStyle/>
          <a:p>
            <a:endParaRPr lang="nl-NL"/>
          </a:p>
        </p:txBody>
      </p:sp>
      <p:sp>
        <p:nvSpPr>
          <p:cNvPr id="13314" name="AutoShape 2"/>
          <p:cNvSpPr>
            <a:spLocks noChangeArrowheads="1"/>
          </p:cNvSpPr>
          <p:nvPr/>
        </p:nvSpPr>
        <p:spPr bwMode="auto">
          <a:xfrm>
            <a:off x="0" y="0"/>
            <a:ext cx="6669088" cy="9926638"/>
          </a:xfrm>
          <a:prstGeom prst="roundRect">
            <a:avLst>
              <a:gd name="adj" fmla="val 23"/>
            </a:avLst>
          </a:prstGeom>
          <a:solidFill>
            <a:srgbClr val="FFFFFF"/>
          </a:solidFill>
          <a:ln w="9525">
            <a:noFill/>
            <a:round/>
            <a:headEnd/>
            <a:tailEnd/>
          </a:ln>
          <a:effectLst/>
        </p:spPr>
        <p:txBody>
          <a:bodyPr wrap="none" lIns="91431" tIns="45716" rIns="91431" bIns="45716" anchor="ctr"/>
          <a:lstStyle/>
          <a:p>
            <a:endParaRPr lang="nl-NL"/>
          </a:p>
        </p:txBody>
      </p:sp>
      <p:sp>
        <p:nvSpPr>
          <p:cNvPr id="13315" name="AutoShape 3"/>
          <p:cNvSpPr>
            <a:spLocks noChangeArrowheads="1"/>
          </p:cNvSpPr>
          <p:nvPr/>
        </p:nvSpPr>
        <p:spPr bwMode="auto">
          <a:xfrm>
            <a:off x="0" y="0"/>
            <a:ext cx="6669088" cy="9926638"/>
          </a:xfrm>
          <a:prstGeom prst="roundRect">
            <a:avLst>
              <a:gd name="adj" fmla="val 23"/>
            </a:avLst>
          </a:prstGeom>
          <a:solidFill>
            <a:srgbClr val="FFFFFF"/>
          </a:solidFill>
          <a:ln w="9525">
            <a:noFill/>
            <a:round/>
            <a:headEnd/>
            <a:tailEnd/>
          </a:ln>
          <a:effectLst/>
        </p:spPr>
        <p:txBody>
          <a:bodyPr wrap="none" lIns="91431" tIns="45716" rIns="91431" bIns="45716" anchor="ctr"/>
          <a:lstStyle/>
          <a:p>
            <a:endParaRPr lang="nl-NL"/>
          </a:p>
        </p:txBody>
      </p:sp>
      <p:sp>
        <p:nvSpPr>
          <p:cNvPr id="13316" name="AutoShape 4"/>
          <p:cNvSpPr>
            <a:spLocks noChangeArrowheads="1"/>
          </p:cNvSpPr>
          <p:nvPr/>
        </p:nvSpPr>
        <p:spPr bwMode="auto">
          <a:xfrm>
            <a:off x="0" y="0"/>
            <a:ext cx="6669088" cy="9926638"/>
          </a:xfrm>
          <a:prstGeom prst="roundRect">
            <a:avLst>
              <a:gd name="adj" fmla="val 23"/>
            </a:avLst>
          </a:prstGeom>
          <a:solidFill>
            <a:srgbClr val="FFFFFF"/>
          </a:solidFill>
          <a:ln w="9525">
            <a:noFill/>
            <a:round/>
            <a:headEnd/>
            <a:tailEnd/>
          </a:ln>
          <a:effectLst/>
        </p:spPr>
        <p:txBody>
          <a:bodyPr wrap="none" lIns="91431" tIns="45716" rIns="91431" bIns="45716" anchor="ctr"/>
          <a:lstStyle/>
          <a:p>
            <a:endParaRPr lang="nl-NL"/>
          </a:p>
        </p:txBody>
      </p:sp>
      <p:sp>
        <p:nvSpPr>
          <p:cNvPr id="13317" name="AutoShape 5"/>
          <p:cNvSpPr>
            <a:spLocks noChangeArrowheads="1"/>
          </p:cNvSpPr>
          <p:nvPr/>
        </p:nvSpPr>
        <p:spPr bwMode="auto">
          <a:xfrm>
            <a:off x="0" y="0"/>
            <a:ext cx="6669088" cy="9926638"/>
          </a:xfrm>
          <a:prstGeom prst="roundRect">
            <a:avLst>
              <a:gd name="adj" fmla="val 23"/>
            </a:avLst>
          </a:prstGeom>
          <a:solidFill>
            <a:srgbClr val="FFFFFF"/>
          </a:solidFill>
          <a:ln w="9525">
            <a:noFill/>
            <a:round/>
            <a:headEnd/>
            <a:tailEnd/>
          </a:ln>
          <a:effectLst/>
        </p:spPr>
        <p:txBody>
          <a:bodyPr wrap="none" lIns="91431" tIns="45716" rIns="91431" bIns="45716" anchor="ctr"/>
          <a:lstStyle/>
          <a:p>
            <a:endParaRPr lang="nl-NL"/>
          </a:p>
        </p:txBody>
      </p:sp>
      <p:sp>
        <p:nvSpPr>
          <p:cNvPr id="13318" name="AutoShape 6"/>
          <p:cNvSpPr>
            <a:spLocks noChangeArrowheads="1"/>
          </p:cNvSpPr>
          <p:nvPr/>
        </p:nvSpPr>
        <p:spPr bwMode="auto">
          <a:xfrm>
            <a:off x="0" y="0"/>
            <a:ext cx="6669088" cy="9926638"/>
          </a:xfrm>
          <a:prstGeom prst="roundRect">
            <a:avLst>
              <a:gd name="adj" fmla="val 23"/>
            </a:avLst>
          </a:prstGeom>
          <a:solidFill>
            <a:srgbClr val="FFFFFF"/>
          </a:solidFill>
          <a:ln w="9525">
            <a:noFill/>
            <a:round/>
            <a:headEnd/>
            <a:tailEnd/>
          </a:ln>
          <a:effectLst/>
        </p:spPr>
        <p:txBody>
          <a:bodyPr wrap="none" lIns="91431" tIns="45716" rIns="91431" bIns="45716" anchor="ctr"/>
          <a:lstStyle/>
          <a:p>
            <a:endParaRPr lang="nl-NL"/>
          </a:p>
        </p:txBody>
      </p:sp>
      <p:sp>
        <p:nvSpPr>
          <p:cNvPr id="13319" name="AutoShape 7"/>
          <p:cNvSpPr>
            <a:spLocks noChangeArrowheads="1"/>
          </p:cNvSpPr>
          <p:nvPr/>
        </p:nvSpPr>
        <p:spPr bwMode="auto">
          <a:xfrm>
            <a:off x="0" y="0"/>
            <a:ext cx="6669088" cy="9926638"/>
          </a:xfrm>
          <a:prstGeom prst="roundRect">
            <a:avLst>
              <a:gd name="adj" fmla="val 23"/>
            </a:avLst>
          </a:prstGeom>
          <a:solidFill>
            <a:srgbClr val="FFFFFF"/>
          </a:solidFill>
          <a:ln w="9525">
            <a:noFill/>
            <a:round/>
            <a:headEnd/>
            <a:tailEnd/>
          </a:ln>
          <a:effectLst/>
        </p:spPr>
        <p:txBody>
          <a:bodyPr wrap="none" lIns="91431" tIns="45716" rIns="91431" bIns="45716" anchor="ctr"/>
          <a:lstStyle/>
          <a:p>
            <a:endParaRPr lang="nl-NL"/>
          </a:p>
        </p:txBody>
      </p:sp>
      <p:sp>
        <p:nvSpPr>
          <p:cNvPr id="13320" name="AutoShape 8"/>
          <p:cNvSpPr>
            <a:spLocks noChangeArrowheads="1"/>
          </p:cNvSpPr>
          <p:nvPr/>
        </p:nvSpPr>
        <p:spPr bwMode="auto">
          <a:xfrm>
            <a:off x="0" y="0"/>
            <a:ext cx="6669088" cy="9926638"/>
          </a:xfrm>
          <a:prstGeom prst="roundRect">
            <a:avLst>
              <a:gd name="adj" fmla="val 23"/>
            </a:avLst>
          </a:prstGeom>
          <a:solidFill>
            <a:srgbClr val="FFFFFF"/>
          </a:solidFill>
          <a:ln w="9525">
            <a:noFill/>
            <a:round/>
            <a:headEnd/>
            <a:tailEnd/>
          </a:ln>
          <a:effectLst/>
        </p:spPr>
        <p:txBody>
          <a:bodyPr wrap="none" lIns="91431" tIns="45716" rIns="91431" bIns="45716" anchor="ctr"/>
          <a:lstStyle/>
          <a:p>
            <a:endParaRPr lang="nl-NL"/>
          </a:p>
        </p:txBody>
      </p:sp>
      <p:sp>
        <p:nvSpPr>
          <p:cNvPr id="13321" name="Text Box 9"/>
          <p:cNvSpPr txBox="1">
            <a:spLocks noChangeArrowheads="1"/>
          </p:cNvSpPr>
          <p:nvPr/>
        </p:nvSpPr>
        <p:spPr bwMode="auto">
          <a:xfrm>
            <a:off x="0" y="0"/>
            <a:ext cx="2889938" cy="499779"/>
          </a:xfrm>
          <a:prstGeom prst="rect">
            <a:avLst/>
          </a:prstGeom>
          <a:noFill/>
          <a:ln w="9525">
            <a:noFill/>
            <a:round/>
            <a:headEnd/>
            <a:tailEnd/>
          </a:ln>
          <a:effectLst/>
        </p:spPr>
        <p:txBody>
          <a:bodyPr wrap="none" lIns="91431" tIns="45716" rIns="91431" bIns="45716" anchor="ctr"/>
          <a:lstStyle/>
          <a:p>
            <a:endParaRPr lang="nl-NL"/>
          </a:p>
        </p:txBody>
      </p:sp>
      <p:sp>
        <p:nvSpPr>
          <p:cNvPr id="13322" name="Text Box 10"/>
          <p:cNvSpPr txBox="1">
            <a:spLocks noChangeArrowheads="1"/>
          </p:cNvSpPr>
          <p:nvPr/>
        </p:nvSpPr>
        <p:spPr bwMode="auto">
          <a:xfrm>
            <a:off x="3779150" y="0"/>
            <a:ext cx="2889938" cy="499779"/>
          </a:xfrm>
          <a:prstGeom prst="rect">
            <a:avLst/>
          </a:prstGeom>
          <a:noFill/>
          <a:ln w="9525">
            <a:noFill/>
            <a:round/>
            <a:headEnd/>
            <a:tailEnd/>
          </a:ln>
          <a:effectLst/>
        </p:spPr>
        <p:txBody>
          <a:bodyPr wrap="none" lIns="91431" tIns="45716" rIns="91431" bIns="45716" anchor="ctr"/>
          <a:lstStyle/>
          <a:p>
            <a:endParaRPr lang="nl-NL"/>
          </a:p>
        </p:txBody>
      </p:sp>
      <p:sp>
        <p:nvSpPr>
          <p:cNvPr id="13323" name="Rectangle 11"/>
          <p:cNvSpPr>
            <a:spLocks noGrp="1" noRot="1" noChangeAspect="1" noChangeArrowheads="1"/>
          </p:cNvSpPr>
          <p:nvPr>
            <p:ph type="sldImg"/>
          </p:nvPr>
        </p:nvSpPr>
        <p:spPr bwMode="auto">
          <a:xfrm>
            <a:off x="857250" y="744538"/>
            <a:ext cx="4941888" cy="3708400"/>
          </a:xfrm>
          <a:prstGeom prst="rect">
            <a:avLst/>
          </a:prstGeom>
          <a:noFill/>
          <a:ln w="9360">
            <a:solidFill>
              <a:srgbClr val="000000"/>
            </a:solidFill>
            <a:miter lim="800000"/>
            <a:headEnd/>
            <a:tailEnd/>
          </a:ln>
          <a:effectLst/>
        </p:spPr>
      </p:sp>
      <p:sp>
        <p:nvSpPr>
          <p:cNvPr id="13324" name="Rectangle 12"/>
          <p:cNvSpPr>
            <a:spLocks noGrp="1" noChangeArrowheads="1"/>
          </p:cNvSpPr>
          <p:nvPr>
            <p:ph type="body"/>
          </p:nvPr>
        </p:nvSpPr>
        <p:spPr bwMode="auto">
          <a:xfrm>
            <a:off x="889213" y="4715153"/>
            <a:ext cx="4878314" cy="4453200"/>
          </a:xfrm>
          <a:prstGeom prst="rect">
            <a:avLst/>
          </a:prstGeom>
          <a:noFill/>
          <a:ln w="9525">
            <a:noFill/>
            <a:round/>
            <a:headEnd/>
            <a:tailEnd/>
          </a:ln>
          <a:effectLst/>
        </p:spPr>
        <p:txBody>
          <a:bodyPr vert="horz" wrap="square" lIns="89992" tIns="46796" rIns="89992" bIns="46796" numCol="1" anchor="t" anchorCtr="0" compatLnSpc="1">
            <a:prstTxWarp prst="textNoShape">
              <a:avLst/>
            </a:prstTxWarp>
          </a:bodyPr>
          <a:lstStyle/>
          <a:p>
            <a:pPr lvl="0"/>
            <a:endParaRPr lang="nl-NL"/>
          </a:p>
        </p:txBody>
      </p:sp>
      <p:sp>
        <p:nvSpPr>
          <p:cNvPr id="13325" name="Text Box 13"/>
          <p:cNvSpPr txBox="1">
            <a:spLocks noChangeArrowheads="1"/>
          </p:cNvSpPr>
          <p:nvPr/>
        </p:nvSpPr>
        <p:spPr bwMode="auto">
          <a:xfrm>
            <a:off x="0" y="9426861"/>
            <a:ext cx="2889938" cy="499779"/>
          </a:xfrm>
          <a:prstGeom prst="rect">
            <a:avLst/>
          </a:prstGeom>
          <a:noFill/>
          <a:ln w="9525">
            <a:noFill/>
            <a:round/>
            <a:headEnd/>
            <a:tailEnd/>
          </a:ln>
          <a:effectLst/>
        </p:spPr>
        <p:txBody>
          <a:bodyPr wrap="none" lIns="91431" tIns="45716" rIns="91431" bIns="45716" anchor="ctr"/>
          <a:lstStyle/>
          <a:p>
            <a:endParaRPr lang="nl-NL"/>
          </a:p>
        </p:txBody>
      </p:sp>
      <p:sp>
        <p:nvSpPr>
          <p:cNvPr id="13326" name="Rectangle 14"/>
          <p:cNvSpPr>
            <a:spLocks noGrp="1" noChangeArrowheads="1"/>
          </p:cNvSpPr>
          <p:nvPr>
            <p:ph type="sldNum"/>
          </p:nvPr>
        </p:nvSpPr>
        <p:spPr bwMode="auto">
          <a:xfrm>
            <a:off x="3779150" y="9430307"/>
            <a:ext cx="2877588" cy="482545"/>
          </a:xfrm>
          <a:prstGeom prst="rect">
            <a:avLst/>
          </a:prstGeom>
          <a:noFill/>
          <a:ln w="9525">
            <a:noFill/>
            <a:round/>
            <a:headEnd/>
            <a:tailEnd/>
          </a:ln>
          <a:effectLst/>
        </p:spPr>
        <p:txBody>
          <a:bodyPr vert="horz" wrap="square" lIns="89992" tIns="46796" rIns="89992" bIns="46796" numCol="1" anchor="b" anchorCtr="0" compatLnSpc="1">
            <a:prstTxWarp prst="textNoShape">
              <a:avLst/>
            </a:prstTxWarp>
          </a:bodyPr>
          <a:lstStyle>
            <a:lvl1pPr algn="r">
              <a:tabLst>
                <a:tab pos="723832" algn="l"/>
                <a:tab pos="1447666" algn="l"/>
                <a:tab pos="2171498" algn="l"/>
                <a:tab pos="2895331" algn="l"/>
              </a:tabLst>
              <a:defRPr sz="1200">
                <a:solidFill>
                  <a:srgbClr val="000000"/>
                </a:solidFill>
              </a:defRPr>
            </a:lvl1pPr>
          </a:lstStyle>
          <a:p>
            <a:fld id="{0CBF8B87-AFBF-439D-9845-5A5416A250F5}" type="slidenum">
              <a:rPr lang="nl-NL"/>
              <a:pPr/>
              <a:t>‹nr.›</a:t>
            </a:fld>
            <a:endParaRPr lang="nl-NL"/>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We zijn als onderwijsprofessionals dagelijks op zoek naar handvatten om leerlingen en onszelf een set up </a:t>
            </a:r>
            <a:r>
              <a:rPr lang="nl-NL" dirty="0" err="1"/>
              <a:t>for</a:t>
            </a:r>
            <a:r>
              <a:rPr lang="nl-NL" dirty="0"/>
              <a:t> </a:t>
            </a:r>
            <a:r>
              <a:rPr lang="nl-NL" dirty="0" err="1"/>
              <a:t>success</a:t>
            </a:r>
            <a:r>
              <a:rPr lang="nl-NL" dirty="0"/>
              <a:t> te geven. Voor de meeste leerlingen (80%) zijn groene interventies hierin toereikend. In deze workshop bekijken we aan de hand van eigen casuïstiek en met behulp van voorbeelden ingebracht door de workshopleider, hoe we met een gedragsfunctieanalyse (GFA) goed kunnen aansluiten bij de ondersteuningsbehoefte van die leerlingen, die een gele (5-10%) of rode (1-5%) interventie nodig hebben. </a:t>
            </a:r>
          </a:p>
        </p:txBody>
      </p:sp>
      <p:sp>
        <p:nvSpPr>
          <p:cNvPr id="4" name="Tijdelijke aanduiding voor dianummer 3"/>
          <p:cNvSpPr>
            <a:spLocks noGrp="1"/>
          </p:cNvSpPr>
          <p:nvPr>
            <p:ph type="sldNum"/>
          </p:nvPr>
        </p:nvSpPr>
        <p:spPr/>
        <p:txBody>
          <a:bodyPr/>
          <a:lstStyle/>
          <a:p>
            <a:fld id="{0CBF8B87-AFBF-439D-9845-5A5416A250F5}" type="slidenum">
              <a:rPr lang="nl-NL" smtClean="0"/>
              <a:pPr/>
              <a:t>1</a:t>
            </a:fld>
            <a:endParaRPr lang="nl-NL"/>
          </a:p>
        </p:txBody>
      </p:sp>
    </p:spTree>
    <p:extLst>
      <p:ext uri="{BB962C8B-B14F-4D97-AF65-F5344CB8AC3E}">
        <p14:creationId xmlns:p14="http://schemas.microsoft.com/office/powerpoint/2010/main" val="92277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p:nvPr>
        </p:nvSpPr>
        <p:spPr/>
        <p:txBody>
          <a:bodyPr/>
          <a:lstStyle/>
          <a:p>
            <a:fld id="{0CBF8B87-AFBF-439D-9845-5A5416A250F5}" type="slidenum">
              <a:rPr lang="nl-NL" smtClean="0"/>
              <a:pPr/>
              <a:t>14</a:t>
            </a:fld>
            <a:endParaRPr lang="nl-NL"/>
          </a:p>
        </p:txBody>
      </p:sp>
    </p:spTree>
    <p:extLst>
      <p:ext uri="{BB962C8B-B14F-4D97-AF65-F5344CB8AC3E}">
        <p14:creationId xmlns:p14="http://schemas.microsoft.com/office/powerpoint/2010/main" val="1867269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Ook vermijden, nu met meer aandacht voor de achterliggende aanleiding (de matige cijfers voor rekenen) + directe aanleiding (start rekenles)</a:t>
            </a:r>
          </a:p>
        </p:txBody>
      </p:sp>
      <p:sp>
        <p:nvSpPr>
          <p:cNvPr id="4" name="Tijdelijke aanduiding voor dianummer 3"/>
          <p:cNvSpPr>
            <a:spLocks noGrp="1"/>
          </p:cNvSpPr>
          <p:nvPr>
            <p:ph type="sldNum"/>
          </p:nvPr>
        </p:nvSpPr>
        <p:spPr/>
        <p:txBody>
          <a:bodyPr/>
          <a:lstStyle/>
          <a:p>
            <a:fld id="{0CBF8B87-AFBF-439D-9845-5A5416A250F5}" type="slidenum">
              <a:rPr lang="nl-NL" smtClean="0"/>
              <a:pPr/>
              <a:t>15</a:t>
            </a:fld>
            <a:endParaRPr lang="nl-NL"/>
          </a:p>
        </p:txBody>
      </p:sp>
    </p:spTree>
    <p:extLst>
      <p:ext uri="{BB962C8B-B14F-4D97-AF65-F5344CB8AC3E}">
        <p14:creationId xmlns:p14="http://schemas.microsoft.com/office/powerpoint/2010/main" val="579132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jdelijke aanduiding voor dia-afbeelding 1">
            <a:extLst>
              <a:ext uri="{FF2B5EF4-FFF2-40B4-BE49-F238E27FC236}">
                <a16:creationId xmlns:a16="http://schemas.microsoft.com/office/drawing/2014/main" id="{2514DBD2-3EF9-48C2-A59E-2CABA95CF59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Tijdelijke aanduiding voor notities 2">
            <a:extLst>
              <a:ext uri="{FF2B5EF4-FFF2-40B4-BE49-F238E27FC236}">
                <a16:creationId xmlns:a16="http://schemas.microsoft.com/office/drawing/2014/main" id="{B8AAFED2-8E7D-4706-A7AB-9236A338507F}"/>
              </a:ext>
            </a:extLst>
          </p:cNvPr>
          <p:cNvSpPr>
            <a:spLocks noGrp="1"/>
          </p:cNvSpPr>
          <p:nvPr>
            <p:ph type="body" idx="1"/>
          </p:nvPr>
        </p:nvSpPr>
        <p:spPr/>
        <p:txBody>
          <a:bodyPr>
            <a:normAutofit/>
          </a:bodyPr>
          <a:lstStyle/>
          <a:p>
            <a:pPr>
              <a:defRPr/>
            </a:pPr>
            <a:r>
              <a:rPr lang="nl-NL" dirty="0"/>
              <a:t>https://www.youtube.com/watch?v=RXJGcqcJckA -&gt; tot 5’12”: “</a:t>
            </a:r>
            <a:r>
              <a:rPr lang="nl-NL" dirty="0" err="1"/>
              <a:t>You’ve</a:t>
            </a:r>
            <a:r>
              <a:rPr lang="nl-NL" dirty="0"/>
              <a:t> </a:t>
            </a:r>
            <a:r>
              <a:rPr lang="nl-NL" dirty="0" err="1"/>
              <a:t>got</a:t>
            </a:r>
            <a:r>
              <a:rPr lang="nl-NL" dirty="0"/>
              <a:t> a lot </a:t>
            </a:r>
            <a:r>
              <a:rPr lang="nl-NL" dirty="0" err="1"/>
              <a:t>to</a:t>
            </a:r>
            <a:r>
              <a:rPr lang="nl-NL" dirty="0"/>
              <a:t> </a:t>
            </a:r>
            <a:r>
              <a:rPr lang="nl-NL" dirty="0" err="1"/>
              <a:t>learn</a:t>
            </a:r>
            <a:r>
              <a:rPr lang="nl-NL" dirty="0"/>
              <a:t> </a:t>
            </a:r>
            <a:r>
              <a:rPr lang="nl-NL" dirty="0" err="1"/>
              <a:t>and</a:t>
            </a:r>
            <a:r>
              <a:rPr lang="nl-NL" dirty="0"/>
              <a:t> I </a:t>
            </a:r>
            <a:r>
              <a:rPr lang="nl-NL" dirty="0" err="1"/>
              <a:t>can’t</a:t>
            </a:r>
            <a:r>
              <a:rPr lang="nl-NL" dirty="0"/>
              <a:t> </a:t>
            </a:r>
            <a:r>
              <a:rPr lang="nl-NL" dirty="0" err="1"/>
              <a:t>wait</a:t>
            </a:r>
            <a:r>
              <a:rPr lang="nl-NL" dirty="0"/>
              <a:t> </a:t>
            </a:r>
            <a:r>
              <a:rPr lang="nl-NL" dirty="0" err="1"/>
              <a:t>to</a:t>
            </a:r>
            <a:r>
              <a:rPr lang="nl-NL" dirty="0"/>
              <a:t> </a:t>
            </a:r>
            <a:r>
              <a:rPr lang="nl-NL" dirty="0" err="1"/>
              <a:t>teach</a:t>
            </a:r>
            <a:r>
              <a:rPr lang="nl-NL" dirty="0"/>
              <a:t> </a:t>
            </a:r>
            <a:r>
              <a:rPr lang="nl-NL" dirty="0" err="1"/>
              <a:t>you</a:t>
            </a:r>
            <a:r>
              <a:rPr lang="nl-NL" dirty="0"/>
              <a:t>”</a:t>
            </a:r>
          </a:p>
          <a:p>
            <a:pPr>
              <a:defRPr/>
            </a:pPr>
            <a:endParaRPr lang="nl-NL" dirty="0"/>
          </a:p>
          <a:p>
            <a:pPr>
              <a:defRPr/>
            </a:pPr>
            <a:r>
              <a:rPr lang="nl-NL" dirty="0"/>
              <a:t>Kijkopdracht:</a:t>
            </a:r>
          </a:p>
          <a:p>
            <a:pPr>
              <a:defRPr/>
            </a:pPr>
            <a:r>
              <a:rPr lang="nl-NL" dirty="0"/>
              <a:t>Wat is het ongewenste gedrag? (te laat komen)</a:t>
            </a:r>
          </a:p>
          <a:p>
            <a:pPr>
              <a:defRPr/>
            </a:pPr>
            <a:r>
              <a:rPr lang="nl-NL" dirty="0"/>
              <a:t>Welke gevolgen hoopte de </a:t>
            </a:r>
            <a:r>
              <a:rPr lang="nl-NL" dirty="0" err="1"/>
              <a:t>lln</a:t>
            </a:r>
            <a:r>
              <a:rPr lang="nl-NL" dirty="0"/>
              <a:t> te bereiken met zijn gedrag? (aandacht krijgen)</a:t>
            </a:r>
          </a:p>
          <a:p>
            <a:pPr>
              <a:defRPr/>
            </a:pPr>
            <a:r>
              <a:rPr lang="nl-NL" dirty="0"/>
              <a:t>Welke gevolgen hoopte de lk te bereiken met haar gedrag? (machtsstrijd vermijden)</a:t>
            </a:r>
          </a:p>
          <a:p>
            <a:pPr>
              <a:defRPr/>
            </a:pPr>
            <a:endParaRPr lang="nl-NL" dirty="0"/>
          </a:p>
        </p:txBody>
      </p:sp>
      <p:sp>
        <p:nvSpPr>
          <p:cNvPr id="108548" name="Tijdelijke aanduiding voor dianummer 3">
            <a:extLst>
              <a:ext uri="{FF2B5EF4-FFF2-40B4-BE49-F238E27FC236}">
                <a16:creationId xmlns:a16="http://schemas.microsoft.com/office/drawing/2014/main" id="{6D430D75-7A74-4B31-B939-3A8A45C40F6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C7E05B9-02D4-4931-8300-5B5A52701F4E}" type="slidenum">
              <a:rPr lang="nl-NL" altLang="nl-NL" smtClean="0">
                <a:latin typeface="Calibri" panose="020F0502020204030204" pitchFamily="34" charset="0"/>
              </a:rPr>
              <a:pPr/>
              <a:t>16</a:t>
            </a:fld>
            <a:endParaRPr lang="nl-NL" altLang="nl-NL">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Vul de GFA in</a:t>
            </a:r>
          </a:p>
        </p:txBody>
      </p:sp>
      <p:sp>
        <p:nvSpPr>
          <p:cNvPr id="4" name="Tijdelijke aanduiding voor dianummer 3"/>
          <p:cNvSpPr>
            <a:spLocks noGrp="1"/>
          </p:cNvSpPr>
          <p:nvPr>
            <p:ph type="sldNum"/>
          </p:nvPr>
        </p:nvSpPr>
        <p:spPr/>
        <p:txBody>
          <a:bodyPr/>
          <a:lstStyle/>
          <a:p>
            <a:fld id="{0CBF8B87-AFBF-439D-9845-5A5416A250F5}" type="slidenum">
              <a:rPr lang="nl-NL" smtClean="0"/>
              <a:pPr/>
              <a:t>17</a:t>
            </a:fld>
            <a:endParaRPr lang="nl-NL"/>
          </a:p>
        </p:txBody>
      </p:sp>
    </p:spTree>
    <p:extLst>
      <p:ext uri="{BB962C8B-B14F-4D97-AF65-F5344CB8AC3E}">
        <p14:creationId xmlns:p14="http://schemas.microsoft.com/office/powerpoint/2010/main" val="34710045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7E59265-106B-48C5-A24F-EC74E01E53AE}" type="slidenum">
              <a:rPr lang="nl-NL" smtClean="0"/>
              <a:pPr/>
              <a:t>18</a:t>
            </a:fld>
            <a:endParaRPr lang="nl-NL"/>
          </a:p>
        </p:txBody>
      </p:sp>
    </p:spTree>
    <p:extLst>
      <p:ext uri="{BB962C8B-B14F-4D97-AF65-F5344CB8AC3E}">
        <p14:creationId xmlns:p14="http://schemas.microsoft.com/office/powerpoint/2010/main" val="18486432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p:nvPr>
        </p:nvSpPr>
        <p:spPr/>
        <p:txBody>
          <a:bodyPr/>
          <a:lstStyle/>
          <a:p>
            <a:fld id="{0CBF8B87-AFBF-439D-9845-5A5416A250F5}" type="slidenum">
              <a:rPr lang="nl-NL" smtClean="0"/>
              <a:pPr/>
              <a:t>19</a:t>
            </a:fld>
            <a:endParaRPr lang="nl-NL"/>
          </a:p>
        </p:txBody>
      </p:sp>
    </p:spTree>
    <p:extLst>
      <p:ext uri="{BB962C8B-B14F-4D97-AF65-F5344CB8AC3E}">
        <p14:creationId xmlns:p14="http://schemas.microsoft.com/office/powerpoint/2010/main" val="5285023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p:nvPr>
        </p:nvSpPr>
        <p:spPr/>
        <p:txBody>
          <a:bodyPr/>
          <a:lstStyle/>
          <a:p>
            <a:fld id="{0CBF8B87-AFBF-439D-9845-5A5416A250F5}" type="slidenum">
              <a:rPr lang="nl-NL" smtClean="0"/>
              <a:pPr/>
              <a:t>20</a:t>
            </a:fld>
            <a:endParaRPr lang="nl-NL"/>
          </a:p>
        </p:txBody>
      </p:sp>
    </p:spTree>
    <p:extLst>
      <p:ext uri="{BB962C8B-B14F-4D97-AF65-F5344CB8AC3E}">
        <p14:creationId xmlns:p14="http://schemas.microsoft.com/office/powerpoint/2010/main" val="7027988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jdelijke aanduiding voor dia-afbeelding 1">
            <a:extLst>
              <a:ext uri="{FF2B5EF4-FFF2-40B4-BE49-F238E27FC236}">
                <a16:creationId xmlns:a16="http://schemas.microsoft.com/office/drawing/2014/main" id="{2514DBD2-3EF9-48C2-A59E-2CABA95CF59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Tijdelijke aanduiding voor notities 2">
            <a:extLst>
              <a:ext uri="{FF2B5EF4-FFF2-40B4-BE49-F238E27FC236}">
                <a16:creationId xmlns:a16="http://schemas.microsoft.com/office/drawing/2014/main" id="{B8AAFED2-8E7D-4706-A7AB-9236A338507F}"/>
              </a:ext>
            </a:extLst>
          </p:cNvPr>
          <p:cNvSpPr>
            <a:spLocks noGrp="1"/>
          </p:cNvSpPr>
          <p:nvPr>
            <p:ph type="body" idx="1"/>
          </p:nvPr>
        </p:nvSpPr>
        <p:spPr/>
        <p:txBody>
          <a:bodyPr>
            <a:normAutofit/>
          </a:bodyPr>
          <a:lstStyle/>
          <a:p>
            <a:pPr>
              <a:defRPr/>
            </a:pPr>
            <a:r>
              <a:rPr lang="nl-NL" dirty="0"/>
              <a:t>https://www.youtube.com/watch?v=RXJGcqcJckA: vanaf 5’12”</a:t>
            </a:r>
          </a:p>
          <a:p>
            <a:pPr>
              <a:defRPr/>
            </a:pPr>
            <a:endParaRPr lang="nl-NL" dirty="0"/>
          </a:p>
          <a:p>
            <a:pPr>
              <a:defRPr/>
            </a:pPr>
            <a:r>
              <a:rPr lang="nl-NL" dirty="0"/>
              <a:t>Kijkopdracht:</a:t>
            </a:r>
          </a:p>
          <a:p>
            <a:pPr>
              <a:defRPr/>
            </a:pPr>
            <a:r>
              <a:rPr lang="nl-NL" dirty="0"/>
              <a:t>Wat doet de lk met:</a:t>
            </a:r>
          </a:p>
          <a:p>
            <a:pPr marL="171450" marR="0" lvl="0" indent="-171450" algn="l" defTabSz="449263" rtl="0" eaLnBrk="0" fontAlgn="base" latinLnBrk="0" hangingPunct="0">
              <a:lnSpc>
                <a:spcPct val="100000"/>
              </a:lnSpc>
              <a:spcBef>
                <a:spcPct val="30000"/>
              </a:spcBef>
              <a:spcAft>
                <a:spcPct val="0"/>
              </a:spcAft>
              <a:buClr>
                <a:srgbClr val="000000"/>
              </a:buClr>
              <a:buSzPct val="100000"/>
              <a:buFontTx/>
              <a:buChar char="-"/>
              <a:tabLst/>
              <a:defRPr/>
            </a:pPr>
            <a:r>
              <a:rPr lang="nl-NL" dirty="0"/>
              <a:t>De aanpassen van de situatie: (de relevantie): als </a:t>
            </a:r>
            <a:r>
              <a:rPr lang="nl-NL" dirty="0" err="1"/>
              <a:t>greeter</a:t>
            </a:r>
            <a:r>
              <a:rPr lang="nl-NL" dirty="0"/>
              <a:t> is hij ‘s ochtends op tijd</a:t>
            </a:r>
          </a:p>
          <a:p>
            <a:pPr marL="171450" marR="0" lvl="0" indent="-171450" algn="l" defTabSz="449263" rtl="0" eaLnBrk="0" fontAlgn="base" latinLnBrk="0" hangingPunct="0">
              <a:lnSpc>
                <a:spcPct val="100000"/>
              </a:lnSpc>
              <a:spcBef>
                <a:spcPct val="30000"/>
              </a:spcBef>
              <a:spcAft>
                <a:spcPct val="0"/>
              </a:spcAft>
              <a:buClr>
                <a:srgbClr val="000000"/>
              </a:buClr>
              <a:buSzPct val="100000"/>
              <a:buFontTx/>
              <a:buChar char="-"/>
              <a:tabLst/>
              <a:defRPr/>
            </a:pPr>
            <a:r>
              <a:rPr lang="nl-NL" dirty="0"/>
              <a:t>Het omzetten van ongewenst gedrag (ongewenste gedrag is hier: te laat komen, niet aandacht vragen </a:t>
            </a:r>
            <a:r>
              <a:rPr lang="nl-NL" dirty="0">
                <a:sym typeface="Wingdings" panose="05000000000000000000" pitchFamily="2" charset="2"/>
              </a:rPr>
              <a:t> -&gt; als </a:t>
            </a:r>
            <a:r>
              <a:rPr lang="nl-NL" dirty="0" err="1">
                <a:sym typeface="Wingdings" panose="05000000000000000000" pitchFamily="2" charset="2"/>
              </a:rPr>
              <a:t>greeter</a:t>
            </a:r>
            <a:r>
              <a:rPr lang="nl-NL" dirty="0">
                <a:sym typeface="Wingdings" panose="05000000000000000000" pitchFamily="2" charset="2"/>
              </a:rPr>
              <a:t> moet hij op tijd komen)</a:t>
            </a:r>
            <a:endParaRPr lang="nl-NL" dirty="0"/>
          </a:p>
          <a:p>
            <a:pPr marL="171450" indent="-171450">
              <a:buFontTx/>
              <a:buChar char="-"/>
              <a:defRPr/>
            </a:pPr>
            <a:r>
              <a:rPr lang="nl-NL" dirty="0"/>
              <a:t>Gebruik maken van de functie van het gedrag? (Aandacht geven op tijden dat het ons uitkomt)</a:t>
            </a:r>
          </a:p>
          <a:p>
            <a:pPr>
              <a:defRPr/>
            </a:pPr>
            <a:endParaRPr lang="nl-NL" dirty="0"/>
          </a:p>
        </p:txBody>
      </p:sp>
      <p:sp>
        <p:nvSpPr>
          <p:cNvPr id="108548" name="Tijdelijke aanduiding voor dianummer 3">
            <a:extLst>
              <a:ext uri="{FF2B5EF4-FFF2-40B4-BE49-F238E27FC236}">
                <a16:creationId xmlns:a16="http://schemas.microsoft.com/office/drawing/2014/main" id="{6D430D75-7A74-4B31-B939-3A8A45C40F6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C7E05B9-02D4-4931-8300-5B5A52701F4E}" type="slidenum">
              <a:rPr lang="nl-NL" altLang="nl-NL" smtClean="0">
                <a:latin typeface="Calibri" panose="020F0502020204030204" pitchFamily="34" charset="0"/>
              </a:rPr>
              <a:pPr/>
              <a:t>21</a:t>
            </a:fld>
            <a:endParaRPr lang="nl-NL" altLang="nl-NL">
              <a:latin typeface="Calibri" panose="020F0502020204030204" pitchFamily="34" charset="0"/>
            </a:endParaRPr>
          </a:p>
        </p:txBody>
      </p:sp>
    </p:spTree>
    <p:extLst>
      <p:ext uri="{BB962C8B-B14F-4D97-AF65-F5344CB8AC3E}">
        <p14:creationId xmlns:p14="http://schemas.microsoft.com/office/powerpoint/2010/main" val="40534998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p:nvPr>
        </p:nvSpPr>
        <p:spPr/>
        <p:txBody>
          <a:bodyPr/>
          <a:lstStyle/>
          <a:p>
            <a:fld id="{0CBF8B87-AFBF-439D-9845-5A5416A250F5}" type="slidenum">
              <a:rPr lang="nl-NL" smtClean="0"/>
              <a:pPr/>
              <a:t>22</a:t>
            </a:fld>
            <a:endParaRPr lang="nl-NL"/>
          </a:p>
        </p:txBody>
      </p:sp>
    </p:spTree>
    <p:extLst>
      <p:ext uri="{BB962C8B-B14F-4D97-AF65-F5344CB8AC3E}">
        <p14:creationId xmlns:p14="http://schemas.microsoft.com/office/powerpoint/2010/main" val="23567380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Invoegen: link en QR</a:t>
            </a:r>
          </a:p>
        </p:txBody>
      </p:sp>
      <p:sp>
        <p:nvSpPr>
          <p:cNvPr id="4" name="Tijdelijke aanduiding voor dianummer 3"/>
          <p:cNvSpPr>
            <a:spLocks noGrp="1"/>
          </p:cNvSpPr>
          <p:nvPr>
            <p:ph type="sldNum"/>
          </p:nvPr>
        </p:nvSpPr>
        <p:spPr/>
        <p:txBody>
          <a:bodyPr/>
          <a:lstStyle/>
          <a:p>
            <a:fld id="{0CBF8B87-AFBF-439D-9845-5A5416A250F5}" type="slidenum">
              <a:rPr lang="nl-NL" smtClean="0"/>
              <a:pPr/>
              <a:t>23</a:t>
            </a:fld>
            <a:endParaRPr lang="nl-NL"/>
          </a:p>
        </p:txBody>
      </p:sp>
    </p:spTree>
    <p:extLst>
      <p:ext uri="{BB962C8B-B14F-4D97-AF65-F5344CB8AC3E}">
        <p14:creationId xmlns:p14="http://schemas.microsoft.com/office/powerpoint/2010/main" val="602851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indent="-228600">
              <a:buAutoNum type="arabicPeriod"/>
            </a:pPr>
            <a:r>
              <a:rPr lang="nl-NL" dirty="0"/>
              <a:t>Hoe competent voel je je in het effectief gebruik van een gedragsfunctieanalyse? -&gt;staafgrafiek</a:t>
            </a:r>
          </a:p>
          <a:p>
            <a:pPr marL="228600" indent="-228600">
              <a:buAutoNum type="arabicPeriod"/>
            </a:pPr>
            <a:r>
              <a:rPr lang="nl-NL" dirty="0"/>
              <a:t>Wat heb je nodig om je meer competent te voelen (1 punt hoger te kunnen scoren)?</a:t>
            </a:r>
          </a:p>
        </p:txBody>
      </p:sp>
      <p:sp>
        <p:nvSpPr>
          <p:cNvPr id="4" name="Tijdelijke aanduiding voor dianummer 3"/>
          <p:cNvSpPr>
            <a:spLocks noGrp="1"/>
          </p:cNvSpPr>
          <p:nvPr>
            <p:ph type="sldNum"/>
          </p:nvPr>
        </p:nvSpPr>
        <p:spPr/>
        <p:txBody>
          <a:bodyPr/>
          <a:lstStyle/>
          <a:p>
            <a:fld id="{0CBF8B87-AFBF-439D-9845-5A5416A250F5}" type="slidenum">
              <a:rPr lang="nl-NL" smtClean="0"/>
              <a:pPr/>
              <a:t>3</a:t>
            </a:fld>
            <a:endParaRPr lang="nl-NL"/>
          </a:p>
        </p:txBody>
      </p:sp>
    </p:spTree>
    <p:extLst>
      <p:ext uri="{BB962C8B-B14F-4D97-AF65-F5344CB8AC3E}">
        <p14:creationId xmlns:p14="http://schemas.microsoft.com/office/powerpoint/2010/main" val="3482296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Mindset </a:t>
            </a:r>
          </a:p>
          <a:p>
            <a:r>
              <a:rPr lang="nl-NL" dirty="0"/>
              <a:t>Deze drie worden hierna steeds even kort toegelicht</a:t>
            </a:r>
          </a:p>
        </p:txBody>
      </p:sp>
      <p:sp>
        <p:nvSpPr>
          <p:cNvPr id="4" name="Tijdelijke aanduiding voor dianummer 3"/>
          <p:cNvSpPr>
            <a:spLocks noGrp="1"/>
          </p:cNvSpPr>
          <p:nvPr>
            <p:ph type="sldNum" sz="quarter" idx="5"/>
          </p:nvPr>
        </p:nvSpPr>
        <p:spPr/>
        <p:txBody>
          <a:bodyPr/>
          <a:lstStyle/>
          <a:p>
            <a:fld id="{07E59265-106B-48C5-A24F-EC74E01E53AE}" type="slidenum">
              <a:rPr lang="nl-NL" smtClean="0"/>
              <a:pPr/>
              <a:t>6</a:t>
            </a:fld>
            <a:endParaRPr lang="nl-NL"/>
          </a:p>
        </p:txBody>
      </p:sp>
    </p:spTree>
    <p:extLst>
      <p:ext uri="{BB962C8B-B14F-4D97-AF65-F5344CB8AC3E}">
        <p14:creationId xmlns:p14="http://schemas.microsoft.com/office/powerpoint/2010/main" val="1131090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En we leggen steeds de relatie met de bouwstenen van PBS.</a:t>
            </a:r>
          </a:p>
        </p:txBody>
      </p:sp>
      <p:sp>
        <p:nvSpPr>
          <p:cNvPr id="4" name="Tijdelijke aanduiding voor dianummer 3"/>
          <p:cNvSpPr>
            <a:spLocks noGrp="1"/>
          </p:cNvSpPr>
          <p:nvPr>
            <p:ph type="sldNum" sz="quarter" idx="5"/>
          </p:nvPr>
        </p:nvSpPr>
        <p:spPr/>
        <p:txBody>
          <a:bodyPr/>
          <a:lstStyle/>
          <a:p>
            <a:fld id="{07E59265-106B-48C5-A24F-EC74E01E53AE}" type="slidenum">
              <a:rPr lang="nl-NL" smtClean="0"/>
              <a:pPr/>
              <a:t>7</a:t>
            </a:fld>
            <a:endParaRPr lang="nl-NL"/>
          </a:p>
        </p:txBody>
      </p:sp>
    </p:spTree>
    <p:extLst>
      <p:ext uri="{BB962C8B-B14F-4D97-AF65-F5344CB8AC3E}">
        <p14:creationId xmlns:p14="http://schemas.microsoft.com/office/powerpoint/2010/main" val="856707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Krijgen:</a:t>
            </a:r>
          </a:p>
          <a:p>
            <a:pPr marL="171450" indent="-171450">
              <a:buFontTx/>
              <a:buChar char="-"/>
            </a:pPr>
            <a:r>
              <a:rPr lang="nl-NL" dirty="0"/>
              <a:t>Aandacht van volwassenen</a:t>
            </a:r>
          </a:p>
          <a:p>
            <a:pPr marL="171450" indent="-171450">
              <a:buFontTx/>
              <a:buChar char="-"/>
            </a:pPr>
            <a:r>
              <a:rPr lang="nl-NL" dirty="0"/>
              <a:t>Aandacht van andere leerlingen</a:t>
            </a:r>
          </a:p>
          <a:p>
            <a:pPr marL="171450" indent="-171450">
              <a:buFontTx/>
              <a:buChar char="-"/>
            </a:pPr>
            <a:r>
              <a:rPr lang="nl-NL" dirty="0"/>
              <a:t>Iets dat je graag wil hebben</a:t>
            </a:r>
          </a:p>
          <a:p>
            <a:pPr marL="171450" indent="-171450">
              <a:buFontTx/>
              <a:buChar char="-"/>
            </a:pPr>
            <a:endParaRPr lang="nl-NL" dirty="0"/>
          </a:p>
          <a:p>
            <a:pPr marL="0" indent="0">
              <a:buFontTx/>
              <a:buNone/>
            </a:pPr>
            <a:r>
              <a:rPr lang="nl-NL" dirty="0"/>
              <a:t>Let op: kans op ongewild ongewenst gedrag in stand houden (bv clown uithangen, eruit gestuurd worden -&gt; vermijden van hardop moeten lezen in de klas / ongewenst gedrag vertonen dat leidt tot 1:1 aandacht </a:t>
            </a:r>
            <a:r>
              <a:rPr lang="nl-NL" dirty="0" err="1"/>
              <a:t>etc</a:t>
            </a:r>
            <a:r>
              <a:rPr lang="nl-NL" dirty="0"/>
              <a:t>)</a:t>
            </a:r>
          </a:p>
          <a:p>
            <a:endParaRPr lang="nl-NL" dirty="0"/>
          </a:p>
        </p:txBody>
      </p:sp>
      <p:sp>
        <p:nvSpPr>
          <p:cNvPr id="4" name="Tijdelijke aanduiding voor dianummer 3"/>
          <p:cNvSpPr>
            <a:spLocks noGrp="1"/>
          </p:cNvSpPr>
          <p:nvPr>
            <p:ph type="sldNum"/>
          </p:nvPr>
        </p:nvSpPr>
        <p:spPr/>
        <p:txBody>
          <a:bodyPr/>
          <a:lstStyle/>
          <a:p>
            <a:fld id="{0CBF8B87-AFBF-439D-9845-5A5416A250F5}" type="slidenum">
              <a:rPr lang="nl-NL" smtClean="0"/>
              <a:pPr/>
              <a:t>8</a:t>
            </a:fld>
            <a:endParaRPr lang="nl-NL"/>
          </a:p>
        </p:txBody>
      </p:sp>
    </p:spTree>
    <p:extLst>
      <p:ext uri="{BB962C8B-B14F-4D97-AF65-F5344CB8AC3E}">
        <p14:creationId xmlns:p14="http://schemas.microsoft.com/office/powerpoint/2010/main" val="2044923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Aandacht krijgen (negatieve aandacht is ook aandacht)</a:t>
            </a:r>
          </a:p>
        </p:txBody>
      </p:sp>
      <p:sp>
        <p:nvSpPr>
          <p:cNvPr id="4" name="Tijdelijke aanduiding voor dianummer 3"/>
          <p:cNvSpPr>
            <a:spLocks noGrp="1"/>
          </p:cNvSpPr>
          <p:nvPr>
            <p:ph type="sldNum"/>
          </p:nvPr>
        </p:nvSpPr>
        <p:spPr/>
        <p:txBody>
          <a:bodyPr/>
          <a:lstStyle/>
          <a:p>
            <a:fld id="{0CBF8B87-AFBF-439D-9845-5A5416A250F5}" type="slidenum">
              <a:rPr lang="nl-NL" smtClean="0"/>
              <a:pPr/>
              <a:t>10</a:t>
            </a:fld>
            <a:endParaRPr lang="nl-NL"/>
          </a:p>
        </p:txBody>
      </p:sp>
    </p:spTree>
    <p:extLst>
      <p:ext uri="{BB962C8B-B14F-4D97-AF65-F5344CB8AC3E}">
        <p14:creationId xmlns:p14="http://schemas.microsoft.com/office/powerpoint/2010/main" val="555938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Vermijden</a:t>
            </a:r>
          </a:p>
        </p:txBody>
      </p:sp>
      <p:sp>
        <p:nvSpPr>
          <p:cNvPr id="4" name="Tijdelijke aanduiding voor dianummer 3"/>
          <p:cNvSpPr>
            <a:spLocks noGrp="1"/>
          </p:cNvSpPr>
          <p:nvPr>
            <p:ph type="sldNum"/>
          </p:nvPr>
        </p:nvSpPr>
        <p:spPr/>
        <p:txBody>
          <a:bodyPr/>
          <a:lstStyle/>
          <a:p>
            <a:fld id="{0CBF8B87-AFBF-439D-9845-5A5416A250F5}" type="slidenum">
              <a:rPr lang="nl-NL" smtClean="0"/>
              <a:pPr/>
              <a:t>11</a:t>
            </a:fld>
            <a:endParaRPr lang="nl-NL"/>
          </a:p>
        </p:txBody>
      </p:sp>
    </p:spTree>
    <p:extLst>
      <p:ext uri="{BB962C8B-B14F-4D97-AF65-F5344CB8AC3E}">
        <p14:creationId xmlns:p14="http://schemas.microsoft.com/office/powerpoint/2010/main" val="6566083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Data hoort er altijd bij! Is de aanleiding om </a:t>
            </a:r>
            <a:r>
              <a:rPr lang="nl-NL" dirty="0" err="1"/>
              <a:t>uberhaupt</a:t>
            </a:r>
            <a:r>
              <a:rPr lang="nl-NL" dirty="0"/>
              <a:t> een GFA te maken.</a:t>
            </a:r>
          </a:p>
        </p:txBody>
      </p:sp>
      <p:sp>
        <p:nvSpPr>
          <p:cNvPr id="4" name="Tijdelijke aanduiding voor dianummer 3"/>
          <p:cNvSpPr>
            <a:spLocks noGrp="1"/>
          </p:cNvSpPr>
          <p:nvPr>
            <p:ph type="sldNum"/>
          </p:nvPr>
        </p:nvSpPr>
        <p:spPr/>
        <p:txBody>
          <a:bodyPr/>
          <a:lstStyle/>
          <a:p>
            <a:fld id="{0CBF8B87-AFBF-439D-9845-5A5416A250F5}" type="slidenum">
              <a:rPr lang="nl-NL" smtClean="0"/>
              <a:pPr/>
              <a:t>12</a:t>
            </a:fld>
            <a:endParaRPr lang="nl-NL"/>
          </a:p>
        </p:txBody>
      </p:sp>
    </p:spTree>
    <p:extLst>
      <p:ext uri="{BB962C8B-B14F-4D97-AF65-F5344CB8AC3E}">
        <p14:creationId xmlns:p14="http://schemas.microsoft.com/office/powerpoint/2010/main" val="29897657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Net hebben we het al over het gevolg gehad: let ook op de aanleiding.</a:t>
            </a:r>
          </a:p>
        </p:txBody>
      </p:sp>
      <p:sp>
        <p:nvSpPr>
          <p:cNvPr id="4" name="Tijdelijke aanduiding voor dianummer 3"/>
          <p:cNvSpPr>
            <a:spLocks noGrp="1"/>
          </p:cNvSpPr>
          <p:nvPr>
            <p:ph type="sldNum" sz="quarter" idx="5"/>
          </p:nvPr>
        </p:nvSpPr>
        <p:spPr/>
        <p:txBody>
          <a:bodyPr/>
          <a:lstStyle/>
          <a:p>
            <a:fld id="{07E59265-106B-48C5-A24F-EC74E01E53AE}" type="slidenum">
              <a:rPr lang="nl-NL" smtClean="0"/>
              <a:pPr/>
              <a:t>13</a:t>
            </a:fld>
            <a:endParaRPr lang="nl-NL"/>
          </a:p>
        </p:txBody>
      </p:sp>
    </p:spTree>
    <p:extLst>
      <p:ext uri="{BB962C8B-B14F-4D97-AF65-F5344CB8AC3E}">
        <p14:creationId xmlns:p14="http://schemas.microsoft.com/office/powerpoint/2010/main" val="10490487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Ref idx="1002">
        <a:schemeClr val="bg2"/>
      </p:bgRef>
    </p:bg>
    <p:spTree>
      <p:nvGrpSpPr>
        <p:cNvPr id="1" name=""/>
        <p:cNvGrpSpPr/>
        <p:nvPr/>
      </p:nvGrpSpPr>
      <p:grpSpPr>
        <a:xfrm>
          <a:off x="0" y="0"/>
          <a:ext cx="0" cy="0"/>
          <a:chOff x="0" y="0"/>
          <a:chExt cx="0" cy="0"/>
        </a:xfrm>
      </p:grpSpPr>
      <p:sp>
        <p:nvSpPr>
          <p:cNvPr id="9" name="Titel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nl-NL"/>
              <a:t>Klik om de stijl te bewerken</a:t>
            </a:r>
            <a:endParaRPr kumimoji="0" lang="en-US"/>
          </a:p>
        </p:txBody>
      </p:sp>
      <p:sp>
        <p:nvSpPr>
          <p:cNvPr id="17" name="Ondertitel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nl-NL"/>
              <a:t>Klik om het opmaakprofiel van de modelondertitel te bewerken</a:t>
            </a:r>
            <a:endParaRPr kumimoji="0" lang="en-US"/>
          </a:p>
        </p:txBody>
      </p:sp>
      <p:sp>
        <p:nvSpPr>
          <p:cNvPr id="30" name="Tijdelijke aanduiding voor datum 29"/>
          <p:cNvSpPr>
            <a:spLocks noGrp="1"/>
          </p:cNvSpPr>
          <p:nvPr>
            <p:ph type="dt" sz="half" idx="10"/>
          </p:nvPr>
        </p:nvSpPr>
        <p:spPr/>
        <p:txBody>
          <a:bodyPr/>
          <a:lstStyle/>
          <a:p>
            <a:fld id="{1E2ECDD2-4AAE-46C1-AA85-9DC3E55FEC98}" type="datetimeFigureOut">
              <a:rPr lang="nl-NL" smtClean="0"/>
              <a:pPr/>
              <a:t>8-11-2020</a:t>
            </a:fld>
            <a:endParaRPr lang="nl-NL"/>
          </a:p>
        </p:txBody>
      </p:sp>
      <p:sp>
        <p:nvSpPr>
          <p:cNvPr id="19" name="Tijdelijke aanduiding voor voettekst 18"/>
          <p:cNvSpPr>
            <a:spLocks noGrp="1"/>
          </p:cNvSpPr>
          <p:nvPr>
            <p:ph type="ftr" sz="quarter" idx="11"/>
          </p:nvPr>
        </p:nvSpPr>
        <p:spPr/>
        <p:txBody>
          <a:bodyPr/>
          <a:lstStyle/>
          <a:p>
            <a:endParaRPr lang="nl-NL"/>
          </a:p>
        </p:txBody>
      </p:sp>
      <p:sp>
        <p:nvSpPr>
          <p:cNvPr id="27" name="Tijdelijke aanduiding voor dianummer 26"/>
          <p:cNvSpPr>
            <a:spLocks noGrp="1"/>
          </p:cNvSpPr>
          <p:nvPr>
            <p:ph type="sldNum" sz="quarter" idx="12"/>
          </p:nvPr>
        </p:nvSpPr>
        <p:spPr/>
        <p:txBody>
          <a:bodyPr/>
          <a:lstStyle/>
          <a:p>
            <a:fld id="{D4CC7BB6-FA3E-4F27-B7BE-A094F095FD84}" type="slidenum">
              <a:rPr lang="nl-NL" smtClean="0"/>
              <a:pPr/>
              <a:t>‹nr.›</a:t>
            </a:fld>
            <a:endParaRPr lang="nl-NL"/>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a:t>Klik om de stijl te bewerken</a:t>
            </a:r>
            <a:endParaRPr kumimoji="0" lang="en-US"/>
          </a:p>
        </p:txBody>
      </p:sp>
      <p:sp>
        <p:nvSpPr>
          <p:cNvPr id="3" name="Tijdelijke aanduiding voor verticale tekst 2"/>
          <p:cNvSpPr>
            <a:spLocks noGrp="1"/>
          </p:cNvSpPr>
          <p:nvPr>
            <p:ph type="body" orient="vert" idx="1"/>
          </p:nvPr>
        </p:nvSpPr>
        <p:spPr/>
        <p:txBody>
          <a:bodyPr vert="eaVer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datum 3"/>
          <p:cNvSpPr>
            <a:spLocks noGrp="1"/>
          </p:cNvSpPr>
          <p:nvPr>
            <p:ph type="dt" sz="half" idx="10"/>
          </p:nvPr>
        </p:nvSpPr>
        <p:spPr/>
        <p:txBody>
          <a:bodyPr/>
          <a:lstStyle/>
          <a:p>
            <a:fld id="{1E2ECDD2-4AAE-46C1-AA85-9DC3E55FEC98}" type="datetimeFigureOut">
              <a:rPr lang="nl-NL" smtClean="0"/>
              <a:pPr/>
              <a:t>8-11-2020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EC72DBD-E9D3-4BE3-94F8-B28B31258F10}" type="slidenum">
              <a:rPr lang="nl-NL" smtClean="0"/>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914401"/>
            <a:ext cx="2057400" cy="5211763"/>
          </a:xfrm>
        </p:spPr>
        <p:txBody>
          <a:bodyPr vert="eaVert"/>
          <a:lstStyle/>
          <a:p>
            <a:r>
              <a:rPr kumimoji="0" lang="nl-NL"/>
              <a:t>Klik om de stijl te bewerken</a:t>
            </a:r>
            <a:endParaRPr kumimoji="0" lang="en-US"/>
          </a:p>
        </p:txBody>
      </p:sp>
      <p:sp>
        <p:nvSpPr>
          <p:cNvPr id="3" name="Tijdelijke aanduiding voor verticale tekst 2"/>
          <p:cNvSpPr>
            <a:spLocks noGrp="1"/>
          </p:cNvSpPr>
          <p:nvPr>
            <p:ph type="body" orient="vert" idx="1"/>
          </p:nvPr>
        </p:nvSpPr>
        <p:spPr>
          <a:xfrm>
            <a:off x="457200" y="914401"/>
            <a:ext cx="6019800" cy="5211763"/>
          </a:xfrm>
        </p:spPr>
        <p:txBody>
          <a:bodyPr vert="eaVer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datum 3"/>
          <p:cNvSpPr>
            <a:spLocks noGrp="1"/>
          </p:cNvSpPr>
          <p:nvPr>
            <p:ph type="dt" sz="half" idx="10"/>
          </p:nvPr>
        </p:nvSpPr>
        <p:spPr/>
        <p:txBody>
          <a:bodyPr/>
          <a:lstStyle/>
          <a:p>
            <a:fld id="{1E2ECDD2-4AAE-46C1-AA85-9DC3E55FEC98}" type="datetimeFigureOut">
              <a:rPr lang="nl-NL" smtClean="0"/>
              <a:pPr/>
              <a:t>8-11-2020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8CA07AF-4492-4D25-82B1-844E0B6FF619}" type="slidenum">
              <a:rPr lang="nl-NL" smtClean="0"/>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a:t>Klik om de stijl te bewerken</a:t>
            </a:r>
            <a:endParaRPr kumimoji="0" lang="en-US"/>
          </a:p>
        </p:txBody>
      </p:sp>
      <p:sp>
        <p:nvSpPr>
          <p:cNvPr id="3" name="Tijdelijke aanduiding voor inhoud 2"/>
          <p:cNvSpPr>
            <a:spLocks noGrp="1"/>
          </p:cNvSpPr>
          <p:nvPr>
            <p:ph idx="1"/>
          </p:nvPr>
        </p:nvSpPr>
        <p:spPr/>
        <p:txBody>
          <a:body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datum 3"/>
          <p:cNvSpPr>
            <a:spLocks noGrp="1"/>
          </p:cNvSpPr>
          <p:nvPr>
            <p:ph type="dt" sz="half" idx="10"/>
          </p:nvPr>
        </p:nvSpPr>
        <p:spPr/>
        <p:txBody>
          <a:bodyPr/>
          <a:lstStyle/>
          <a:p>
            <a:fld id="{1E2ECDD2-4AAE-46C1-AA85-9DC3E55FEC98}" type="datetimeFigureOut">
              <a:rPr lang="nl-NL" smtClean="0"/>
              <a:pPr/>
              <a:t>8-11-2020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DE9582E-0626-4E4F-8F17-4EF175585F47}" type="slidenum">
              <a:rPr lang="nl-NL" smtClean="0"/>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bg>
      <p:bgRef idx="1002">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nl-NL"/>
              <a:t>Klik om de stijl te bewerken</a:t>
            </a:r>
            <a:endParaRPr kumimoji="0" lang="en-US"/>
          </a:p>
        </p:txBody>
      </p:sp>
      <p:sp>
        <p:nvSpPr>
          <p:cNvPr id="3" name="Tijdelijke aanduiding voor tekst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nl-NL"/>
              <a:t>Klik om de modelstijlen te bewerken</a:t>
            </a:r>
          </a:p>
        </p:txBody>
      </p:sp>
      <p:sp>
        <p:nvSpPr>
          <p:cNvPr id="4" name="Tijdelijke aanduiding voor datum 3"/>
          <p:cNvSpPr>
            <a:spLocks noGrp="1"/>
          </p:cNvSpPr>
          <p:nvPr>
            <p:ph type="dt" sz="half" idx="10"/>
          </p:nvPr>
        </p:nvSpPr>
        <p:spPr/>
        <p:txBody>
          <a:bodyPr/>
          <a:lstStyle/>
          <a:p>
            <a:fld id="{1E2ECDD2-4AAE-46C1-AA85-9DC3E55FEC98}" type="datetimeFigureOut">
              <a:rPr lang="nl-NL" smtClean="0"/>
              <a:pPr/>
              <a:t>8-11-2020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02D73D5-E0EC-4931-B47A-82A3FCF89263}" type="slidenum">
              <a:rPr lang="nl-NL" smtClean="0"/>
              <a:pPr/>
              <a:t>‹nr.›</a:t>
            </a:fld>
            <a:endParaRPr lang="nl-NL"/>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457200" y="704088"/>
            <a:ext cx="8229600" cy="1143000"/>
          </a:xfrm>
        </p:spPr>
        <p:txBody>
          <a:bodyPr/>
          <a:lstStyle/>
          <a:p>
            <a:r>
              <a:rPr kumimoji="0" lang="nl-NL"/>
              <a:t>Klik om de stijl te bewerken</a:t>
            </a:r>
            <a:endParaRPr kumimoji="0" lang="en-US"/>
          </a:p>
        </p:txBody>
      </p:sp>
      <p:sp>
        <p:nvSpPr>
          <p:cNvPr id="3" name="Tijdelijke aanduiding voor inhoud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inhoud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5" name="Tijdelijke aanduiding voor datum 4"/>
          <p:cNvSpPr>
            <a:spLocks noGrp="1"/>
          </p:cNvSpPr>
          <p:nvPr>
            <p:ph type="dt" sz="half" idx="10"/>
          </p:nvPr>
        </p:nvSpPr>
        <p:spPr/>
        <p:txBody>
          <a:bodyPr/>
          <a:lstStyle/>
          <a:p>
            <a:fld id="{1E2ECDD2-4AAE-46C1-AA85-9DC3E55FEC98}" type="datetimeFigureOut">
              <a:rPr lang="nl-NL" smtClean="0"/>
              <a:pPr/>
              <a:t>8-11-2020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1E54227-FB08-4409-A5AA-171CB6E19C31}" type="slidenum">
              <a:rPr lang="nl-NL" smtClean="0"/>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704088"/>
            <a:ext cx="8229600" cy="1143000"/>
          </a:xfrm>
        </p:spPr>
        <p:txBody>
          <a:bodyPr tIns="45720" anchor="b"/>
          <a:lstStyle>
            <a:lvl1pPr>
              <a:defRPr/>
            </a:lvl1pPr>
          </a:lstStyle>
          <a:p>
            <a:r>
              <a:rPr kumimoji="0" lang="nl-NL"/>
              <a:t>Klik om de stijl te bewerken</a:t>
            </a:r>
            <a:endParaRPr kumimoji="0" lang="en-US"/>
          </a:p>
        </p:txBody>
      </p:sp>
      <p:sp>
        <p:nvSpPr>
          <p:cNvPr id="3" name="Tijdelijke aanduiding voor tekst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nl-NL"/>
              <a:t>Klik om de modelstijlen te bewerken</a:t>
            </a:r>
          </a:p>
        </p:txBody>
      </p:sp>
      <p:sp>
        <p:nvSpPr>
          <p:cNvPr id="4" name="Tijdelijke aanduiding voor tekst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nl-NL"/>
              <a:t>Klik om de modelstijlen te bewerken</a:t>
            </a:r>
          </a:p>
        </p:txBody>
      </p:sp>
      <p:sp>
        <p:nvSpPr>
          <p:cNvPr id="5" name="Tijdelijke aanduiding voor inhoud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6" name="Tijdelijke aanduiding voor inhoud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7" name="Tijdelijke aanduiding voor datum 6"/>
          <p:cNvSpPr>
            <a:spLocks noGrp="1"/>
          </p:cNvSpPr>
          <p:nvPr>
            <p:ph type="dt" sz="half" idx="10"/>
          </p:nvPr>
        </p:nvSpPr>
        <p:spPr/>
        <p:txBody>
          <a:bodyPr/>
          <a:lstStyle/>
          <a:p>
            <a:fld id="{1E2ECDD2-4AAE-46C1-AA85-9DC3E55FEC98}" type="datetimeFigureOut">
              <a:rPr lang="nl-NL" smtClean="0"/>
              <a:pPr/>
              <a:t>8-11-2020</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6FAEB413-317B-47C6-8958-549371BB886E}" type="slidenum">
              <a:rPr lang="nl-NL" smtClean="0"/>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nl-NL"/>
              <a:t>Klik om de stijl te bewerken</a:t>
            </a:r>
            <a:endParaRPr kumimoji="0" lang="en-US"/>
          </a:p>
        </p:txBody>
      </p:sp>
      <p:sp>
        <p:nvSpPr>
          <p:cNvPr id="3" name="Tijdelijke aanduiding voor datum 2"/>
          <p:cNvSpPr>
            <a:spLocks noGrp="1"/>
          </p:cNvSpPr>
          <p:nvPr>
            <p:ph type="dt" sz="half" idx="10"/>
          </p:nvPr>
        </p:nvSpPr>
        <p:spPr/>
        <p:txBody>
          <a:bodyPr/>
          <a:lstStyle/>
          <a:p>
            <a:fld id="{1E2ECDD2-4AAE-46C1-AA85-9DC3E55FEC98}" type="datetimeFigureOut">
              <a:rPr lang="nl-NL" smtClean="0"/>
              <a:pPr/>
              <a:t>8-11-2020</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672CC971-BC93-478F-8C88-7CB650290896}" type="slidenum">
              <a:rPr lang="nl-NL" smtClean="0"/>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1E2ECDD2-4AAE-46C1-AA85-9DC3E55FEC98}" type="datetimeFigureOut">
              <a:rPr lang="nl-NL" smtClean="0"/>
              <a:pPr/>
              <a:t>8-11-2020</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25724C7D-B018-4D2E-8CF3-13BA2ED9DC22}" type="slidenum">
              <a:rPr lang="nl-NL" smtClean="0"/>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nl-NL"/>
              <a:t>Klik om de stijl te bewerken</a:t>
            </a:r>
            <a:endParaRPr kumimoji="0" lang="en-US"/>
          </a:p>
        </p:txBody>
      </p:sp>
      <p:sp>
        <p:nvSpPr>
          <p:cNvPr id="3" name="Tijdelijke aanduiding voor tekst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nl-NL"/>
              <a:t>Klik om de modelstijlen te bewerken</a:t>
            </a:r>
          </a:p>
        </p:txBody>
      </p:sp>
      <p:sp>
        <p:nvSpPr>
          <p:cNvPr id="4" name="Tijdelijke aanduiding voor inhoud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5" name="Tijdelijke aanduiding voor datum 4"/>
          <p:cNvSpPr>
            <a:spLocks noGrp="1"/>
          </p:cNvSpPr>
          <p:nvPr>
            <p:ph type="dt" sz="half" idx="10"/>
          </p:nvPr>
        </p:nvSpPr>
        <p:spPr/>
        <p:txBody>
          <a:bodyPr/>
          <a:lstStyle/>
          <a:p>
            <a:fld id="{1E2ECDD2-4AAE-46C1-AA85-9DC3E55FEC98}" type="datetimeFigureOut">
              <a:rPr lang="nl-NL" smtClean="0"/>
              <a:pPr/>
              <a:t>8-11-2020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96E0BDE-4036-463E-9C4C-457663BA3930}" type="slidenum">
              <a:rPr lang="nl-NL" smtClean="0"/>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9" name="Rechthoek met één afgeknipte en afgeronde hoek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hthoekige driehoek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el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nl-NL"/>
              <a:t>Klik om de stijl te bewerken</a:t>
            </a:r>
            <a:endParaRPr kumimoji="0" lang="en-US"/>
          </a:p>
        </p:txBody>
      </p:sp>
      <p:sp>
        <p:nvSpPr>
          <p:cNvPr id="4" name="Tijdelijke aanduiding voor tekst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nl-NL"/>
              <a:t>Klik om de modelstijlen te bewerken</a:t>
            </a:r>
          </a:p>
        </p:txBody>
      </p:sp>
      <p:sp>
        <p:nvSpPr>
          <p:cNvPr id="5" name="Tijdelijke aanduiding voor datum 4"/>
          <p:cNvSpPr>
            <a:spLocks noGrp="1"/>
          </p:cNvSpPr>
          <p:nvPr>
            <p:ph type="dt" sz="half" idx="10"/>
          </p:nvPr>
        </p:nvSpPr>
        <p:spPr/>
        <p:txBody>
          <a:bodyPr/>
          <a:lstStyle/>
          <a:p>
            <a:fld id="{1E2ECDD2-4AAE-46C1-AA85-9DC3E55FEC98}" type="datetimeFigureOut">
              <a:rPr lang="nl-NL" smtClean="0"/>
              <a:pPr/>
              <a:t>8-11-2020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a:xfrm>
            <a:off x="8077200" y="6356350"/>
            <a:ext cx="609600" cy="365125"/>
          </a:xfrm>
        </p:spPr>
        <p:txBody>
          <a:bodyPr/>
          <a:lstStyle/>
          <a:p>
            <a:fld id="{37B823C6-9178-4B18-BF63-0B4E66226E67}" type="slidenum">
              <a:rPr lang="nl-NL" smtClean="0"/>
              <a:pPr/>
              <a:t>‹nr.›</a:t>
            </a:fld>
            <a:endParaRPr lang="nl-NL"/>
          </a:p>
        </p:txBody>
      </p:sp>
      <p:sp>
        <p:nvSpPr>
          <p:cNvPr id="3" name="Tijdelijke aanduiding voor afbeelding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nl-NL"/>
              <a:t>Klik op het pictogram als u een afbeelding wilt toevoegen</a:t>
            </a:r>
            <a:endParaRPr kumimoji="0" lang="en-US" dirty="0"/>
          </a:p>
        </p:txBody>
      </p:sp>
      <p:sp>
        <p:nvSpPr>
          <p:cNvPr id="10" name="Vrije v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Vrije v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Vrije v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Vrije v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jdelijke aanduiding voor titel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nl-NL"/>
              <a:t>Klik om de stijl te bewerken</a:t>
            </a:r>
            <a:endParaRPr kumimoji="0" lang="en-US"/>
          </a:p>
        </p:txBody>
      </p:sp>
      <p:sp>
        <p:nvSpPr>
          <p:cNvPr id="30" name="Tijdelijke aanduiding voor tekst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nl-NL"/>
              <a:t>Klik om de modelstijlen te bewerken</a:t>
            </a:r>
          </a:p>
          <a:p>
            <a:pPr lvl="1" eaLnBrk="1" latinLnBrk="0" hangingPunct="1"/>
            <a:r>
              <a:rPr kumimoji="0" lang="nl-NL"/>
              <a:t>Tweede niveau</a:t>
            </a:r>
          </a:p>
          <a:p>
            <a:pPr lvl="2" eaLnBrk="1" latinLnBrk="0" hangingPunct="1"/>
            <a:r>
              <a:rPr kumimoji="0" lang="nl-NL"/>
              <a:t>Derde niveau</a:t>
            </a:r>
          </a:p>
          <a:p>
            <a:pPr lvl="3" eaLnBrk="1" latinLnBrk="0" hangingPunct="1"/>
            <a:r>
              <a:rPr kumimoji="0" lang="nl-NL"/>
              <a:t>Vierde niveau</a:t>
            </a:r>
          </a:p>
          <a:p>
            <a:pPr lvl="4" eaLnBrk="1" latinLnBrk="0" hangingPunct="1"/>
            <a:r>
              <a:rPr kumimoji="0" lang="nl-NL"/>
              <a:t>Vijfde niveau</a:t>
            </a:r>
            <a:endParaRPr kumimoji="0" lang="en-US"/>
          </a:p>
        </p:txBody>
      </p:sp>
      <p:sp>
        <p:nvSpPr>
          <p:cNvPr id="10" name="Tijdelijke aanduiding voor datum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7C9B81F-C347-4BEF-BFDF-29C42F48304A}" type="datetimeFigureOut">
              <a:rPr lang="en-US" smtClean="0"/>
              <a:pPr/>
              <a:t>11/8/2020</a:t>
            </a:fld>
            <a:endParaRPr lang="en-US" dirty="0">
              <a:solidFill>
                <a:schemeClr val="tx2">
                  <a:shade val="90000"/>
                </a:schemeClr>
              </a:solidFill>
            </a:endParaRPr>
          </a:p>
        </p:txBody>
      </p:sp>
      <p:sp>
        <p:nvSpPr>
          <p:cNvPr id="22" name="Tijdelijke aanduiding voor voettekst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lgn="l" eaLnBrk="1" latinLnBrk="0" hangingPunct="1"/>
            <a:endParaRPr kumimoji="0" lang="en-US" dirty="0">
              <a:solidFill>
                <a:schemeClr val="tx2">
                  <a:shade val="90000"/>
                </a:schemeClr>
              </a:solidFill>
            </a:endParaRPr>
          </a:p>
        </p:txBody>
      </p:sp>
      <p:sp>
        <p:nvSpPr>
          <p:cNvPr id="18" name="Tijdelijke aanduiding voor dianumm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5688F6F-5FCB-4E89-B19C-A0DA5D8070C7}" type="slidenum">
              <a:rPr lang="nl-NL" smtClean="0"/>
              <a:pPr/>
              <a:t>‹nr.›</a:t>
            </a:fld>
            <a:endParaRPr lang="nl-NL"/>
          </a:p>
        </p:txBody>
      </p:sp>
      <p:grpSp>
        <p:nvGrpSpPr>
          <p:cNvPr id="2" name="Groep 1"/>
          <p:cNvGrpSpPr/>
          <p:nvPr/>
        </p:nvGrpSpPr>
        <p:grpSpPr>
          <a:xfrm>
            <a:off x="-19017" y="202408"/>
            <a:ext cx="9180548" cy="649224"/>
            <a:chOff x="-19045" y="216550"/>
            <a:chExt cx="9180548" cy="649224"/>
          </a:xfrm>
        </p:grpSpPr>
        <p:sp>
          <p:nvSpPr>
            <p:cNvPr id="12" name="Vrije v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Vrije v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3.jpeg"/><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www.youtube.com/watch?v=RXJGcqcJckA" TargetMode="External"/><Relationship Id="rId5" Type="http://schemas.openxmlformats.org/officeDocument/2006/relationships/image" Target="../media/image14.png"/><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image" Target="../media/image2.jpeg"/><Relationship Id="rId7" Type="http://schemas.openxmlformats.org/officeDocument/2006/relationships/image" Target="../media/image25.emf"/><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4.emf"/><Relationship Id="rId11" Type="http://schemas.openxmlformats.org/officeDocument/2006/relationships/image" Target="../media/image29.emf"/><Relationship Id="rId5" Type="http://schemas.openxmlformats.org/officeDocument/2006/relationships/image" Target="../media/image23.emf"/><Relationship Id="rId10" Type="http://schemas.openxmlformats.org/officeDocument/2006/relationships/image" Target="../media/image28.jpeg"/><Relationship Id="rId4" Type="http://schemas.openxmlformats.org/officeDocument/2006/relationships/image" Target="../media/image22.png"/><Relationship Id="rId9" Type="http://schemas.openxmlformats.org/officeDocument/2006/relationships/image" Target="../media/image27.emf"/></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www.youtube.com/watch?v=RXJGcqcJckA" TargetMode="External"/><Relationship Id="rId5" Type="http://schemas.openxmlformats.org/officeDocument/2006/relationships/image" Target="../media/image14.png"/><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jpg"/><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35.png"/><Relationship Id="rId4" Type="http://schemas.openxmlformats.org/officeDocument/2006/relationships/image" Target="../media/image34.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8.PN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54D1F5-FCD5-4C9E-97A9-94CBE193CFD8}"/>
              </a:ext>
            </a:extLst>
          </p:cNvPr>
          <p:cNvSpPr>
            <a:spLocks noGrp="1"/>
          </p:cNvSpPr>
          <p:nvPr>
            <p:ph type="ctrTitle"/>
          </p:nvPr>
        </p:nvSpPr>
        <p:spPr/>
        <p:txBody>
          <a:bodyPr>
            <a:normAutofit fontScale="90000"/>
          </a:bodyPr>
          <a:lstStyle/>
          <a:p>
            <a:r>
              <a:rPr lang="nl-NL" dirty="0"/>
              <a:t>Met succes een gedragsfunctie analyse (GFA) uitvoeren binnen SWPBS</a:t>
            </a:r>
          </a:p>
        </p:txBody>
      </p:sp>
      <p:sp>
        <p:nvSpPr>
          <p:cNvPr id="3" name="Ondertitel 2">
            <a:extLst>
              <a:ext uri="{FF2B5EF4-FFF2-40B4-BE49-F238E27FC236}">
                <a16:creationId xmlns:a16="http://schemas.microsoft.com/office/drawing/2014/main" id="{B87944BE-9DAC-4706-A676-5ADE5C4D0568}"/>
              </a:ext>
            </a:extLst>
          </p:cNvPr>
          <p:cNvSpPr>
            <a:spLocks noGrp="1"/>
          </p:cNvSpPr>
          <p:nvPr>
            <p:ph type="subTitle" idx="1"/>
          </p:nvPr>
        </p:nvSpPr>
        <p:spPr>
          <a:xfrm>
            <a:off x="529368" y="3604773"/>
            <a:ext cx="7854696" cy="3080784"/>
          </a:xfrm>
        </p:spPr>
        <p:txBody>
          <a:bodyPr>
            <a:normAutofit/>
          </a:bodyPr>
          <a:lstStyle/>
          <a:p>
            <a:endParaRPr lang="nl-NL" dirty="0">
              <a:solidFill>
                <a:srgbClr val="002060"/>
              </a:solidFill>
              <a:latin typeface="+mj-lt"/>
            </a:endParaRPr>
          </a:p>
          <a:p>
            <a:r>
              <a:rPr lang="nl-NL" sz="4000" dirty="0">
                <a:solidFill>
                  <a:srgbClr val="002060"/>
                </a:solidFill>
                <a:latin typeface="+mj-lt"/>
              </a:rPr>
              <a:t>SWPBS conferentie 9 november 2020</a:t>
            </a:r>
          </a:p>
          <a:p>
            <a:endParaRPr lang="nl-NL" dirty="0">
              <a:solidFill>
                <a:srgbClr val="002060"/>
              </a:solidFill>
              <a:latin typeface="+mj-lt"/>
            </a:endParaRPr>
          </a:p>
          <a:p>
            <a:r>
              <a:rPr lang="nl-NL" dirty="0">
                <a:solidFill>
                  <a:srgbClr val="002060"/>
                </a:solidFill>
                <a:latin typeface="+mj-lt"/>
              </a:rPr>
              <a:t>Sharon Kruisdijk – Hené</a:t>
            </a:r>
          </a:p>
          <a:p>
            <a:r>
              <a:rPr lang="nl-NL" dirty="0">
                <a:solidFill>
                  <a:srgbClr val="002060"/>
                </a:solidFill>
                <a:latin typeface="+mj-lt"/>
              </a:rPr>
              <a:t>Schoolpsycholoog / Registerpsycholoog NIP K&amp;J</a:t>
            </a:r>
          </a:p>
          <a:p>
            <a:endParaRPr lang="nl-NL" dirty="0">
              <a:solidFill>
                <a:srgbClr val="002060"/>
              </a:solidFill>
              <a:latin typeface="+mj-lt"/>
            </a:endParaRPr>
          </a:p>
          <a:p>
            <a:endParaRPr lang="nl-NL" dirty="0"/>
          </a:p>
        </p:txBody>
      </p:sp>
      <p:pic>
        <p:nvPicPr>
          <p:cNvPr id="1026" name="x_Afbeelding 1" descr="PI_logo">
            <a:extLst>
              <a:ext uri="{FF2B5EF4-FFF2-40B4-BE49-F238E27FC236}">
                <a16:creationId xmlns:a16="http://schemas.microsoft.com/office/drawing/2014/main" id="{F5653516-DC64-45C8-84AC-B573E478C5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 y="381000"/>
            <a:ext cx="28765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Afbeelding 4">
            <a:extLst>
              <a:ext uri="{FF2B5EF4-FFF2-40B4-BE49-F238E27FC236}">
                <a16:creationId xmlns:a16="http://schemas.microsoft.com/office/drawing/2014/main" id="{3C4E1319-1360-4123-8FA2-1ED71CED119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87" y="5746784"/>
            <a:ext cx="1619671" cy="91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15467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DC00DB-7B88-4FBF-8BFF-0C6DDBA70B81}"/>
              </a:ext>
            </a:extLst>
          </p:cNvPr>
          <p:cNvSpPr>
            <a:spLocks noGrp="1"/>
          </p:cNvSpPr>
          <p:nvPr>
            <p:ph type="title"/>
          </p:nvPr>
        </p:nvSpPr>
        <p:spPr/>
        <p:txBody>
          <a:bodyPr/>
          <a:lstStyle/>
          <a:p>
            <a:r>
              <a:rPr lang="nl-NL" b="1" dirty="0">
                <a:solidFill>
                  <a:srgbClr val="002060"/>
                </a:solidFill>
              </a:rPr>
              <a:t>Een voorbeeld</a:t>
            </a:r>
            <a:endParaRPr lang="nl-NL" b="1" dirty="0"/>
          </a:p>
        </p:txBody>
      </p:sp>
      <p:grpSp>
        <p:nvGrpSpPr>
          <p:cNvPr id="7" name="Groep 14">
            <a:extLst>
              <a:ext uri="{FF2B5EF4-FFF2-40B4-BE49-F238E27FC236}">
                <a16:creationId xmlns:a16="http://schemas.microsoft.com/office/drawing/2014/main" id="{0437A5F9-99F7-46A1-9D26-65ABFA19785D}"/>
              </a:ext>
            </a:extLst>
          </p:cNvPr>
          <p:cNvGrpSpPr>
            <a:grpSpLocks/>
          </p:cNvGrpSpPr>
          <p:nvPr/>
        </p:nvGrpSpPr>
        <p:grpSpPr bwMode="auto">
          <a:xfrm>
            <a:off x="249226" y="2810263"/>
            <a:ext cx="8568952" cy="1944216"/>
            <a:chOff x="609600" y="2514600"/>
            <a:chExt cx="6640167" cy="1477604"/>
          </a:xfrm>
        </p:grpSpPr>
        <p:sp>
          <p:nvSpPr>
            <p:cNvPr id="8" name="Rechthoek 7">
              <a:extLst>
                <a:ext uri="{FF2B5EF4-FFF2-40B4-BE49-F238E27FC236}">
                  <a16:creationId xmlns:a16="http://schemas.microsoft.com/office/drawing/2014/main" id="{2CA9BDB7-4C3A-4D38-881E-607C426433F7}"/>
                </a:ext>
              </a:extLst>
            </p:cNvPr>
            <p:cNvSpPr/>
            <p:nvPr/>
          </p:nvSpPr>
          <p:spPr>
            <a:xfrm>
              <a:off x="3124246" y="2514600"/>
              <a:ext cx="1676931" cy="1447800"/>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dirty="0">
                <a:solidFill>
                  <a:schemeClr val="tx1"/>
                </a:solidFill>
                <a:latin typeface="+mj-lt"/>
              </a:endParaRPr>
            </a:p>
          </p:txBody>
        </p:sp>
        <p:sp>
          <p:nvSpPr>
            <p:cNvPr id="9" name="Rechthoek 8">
              <a:extLst>
                <a:ext uri="{FF2B5EF4-FFF2-40B4-BE49-F238E27FC236}">
                  <a16:creationId xmlns:a16="http://schemas.microsoft.com/office/drawing/2014/main" id="{6F4F4C2C-9014-4AEB-AA02-B02BB3C19C3C}"/>
                </a:ext>
              </a:extLst>
            </p:cNvPr>
            <p:cNvSpPr/>
            <p:nvPr/>
          </p:nvSpPr>
          <p:spPr>
            <a:xfrm>
              <a:off x="609600" y="2514600"/>
              <a:ext cx="1676932" cy="1447800"/>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b="1" dirty="0">
                <a:solidFill>
                  <a:schemeClr val="tx1"/>
                </a:solidFill>
                <a:latin typeface="+mj-lt"/>
              </a:endParaRPr>
            </a:p>
          </p:txBody>
        </p:sp>
        <p:sp>
          <p:nvSpPr>
            <p:cNvPr id="10" name="Rechthoek 9">
              <a:extLst>
                <a:ext uri="{FF2B5EF4-FFF2-40B4-BE49-F238E27FC236}">
                  <a16:creationId xmlns:a16="http://schemas.microsoft.com/office/drawing/2014/main" id="{B244C31D-3DB1-4956-9875-F8FDB740257D}"/>
                </a:ext>
              </a:extLst>
            </p:cNvPr>
            <p:cNvSpPr/>
            <p:nvPr/>
          </p:nvSpPr>
          <p:spPr>
            <a:xfrm>
              <a:off x="5725966" y="2514600"/>
              <a:ext cx="1523801" cy="1477604"/>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dirty="0">
                <a:solidFill>
                  <a:schemeClr val="tx1"/>
                </a:solidFill>
                <a:latin typeface="+mj-lt"/>
              </a:endParaRPr>
            </a:p>
          </p:txBody>
        </p:sp>
        <p:sp>
          <p:nvSpPr>
            <p:cNvPr id="11" name="PIJL-RECHTS 11">
              <a:extLst>
                <a:ext uri="{FF2B5EF4-FFF2-40B4-BE49-F238E27FC236}">
                  <a16:creationId xmlns:a16="http://schemas.microsoft.com/office/drawing/2014/main" id="{F7B790FF-0E26-4C92-83F5-136BC8707A6F}"/>
                </a:ext>
              </a:extLst>
            </p:cNvPr>
            <p:cNvSpPr/>
            <p:nvPr/>
          </p:nvSpPr>
          <p:spPr>
            <a:xfrm>
              <a:off x="4952807" y="2971864"/>
              <a:ext cx="686085" cy="533273"/>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grpSp>
      <p:sp>
        <p:nvSpPr>
          <p:cNvPr id="12" name="PIJL-RECHTS 11">
            <a:extLst>
              <a:ext uri="{FF2B5EF4-FFF2-40B4-BE49-F238E27FC236}">
                <a16:creationId xmlns:a16="http://schemas.microsoft.com/office/drawing/2014/main" id="{A4E872FB-2476-4CD0-9499-E6F9B4F18C4F}"/>
              </a:ext>
            </a:extLst>
          </p:cNvPr>
          <p:cNvSpPr/>
          <p:nvPr/>
        </p:nvSpPr>
        <p:spPr bwMode="auto">
          <a:xfrm>
            <a:off x="2590733" y="3474006"/>
            <a:ext cx="885374" cy="701675"/>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
        <p:nvSpPr>
          <p:cNvPr id="13" name="Tekstvak 12">
            <a:extLst>
              <a:ext uri="{FF2B5EF4-FFF2-40B4-BE49-F238E27FC236}">
                <a16:creationId xmlns:a16="http://schemas.microsoft.com/office/drawing/2014/main" id="{A1A06ADD-5D96-49DD-9654-368ADBFB487D}"/>
              </a:ext>
            </a:extLst>
          </p:cNvPr>
          <p:cNvSpPr txBox="1"/>
          <p:nvPr/>
        </p:nvSpPr>
        <p:spPr>
          <a:xfrm>
            <a:off x="237637" y="2804719"/>
            <a:ext cx="2164033" cy="1200329"/>
          </a:xfrm>
          <a:prstGeom prst="rect">
            <a:avLst/>
          </a:prstGeom>
          <a:noFill/>
        </p:spPr>
        <p:txBody>
          <a:bodyPr wrap="square">
            <a:spAutoFit/>
          </a:bodyPr>
          <a:lstStyle/>
          <a:p>
            <a:pPr algn="ctr">
              <a:defRPr/>
            </a:pPr>
            <a:r>
              <a:rPr lang="nl-NL" b="1" dirty="0">
                <a:solidFill>
                  <a:schemeClr val="tx1"/>
                </a:solidFill>
                <a:latin typeface="+mj-lt"/>
              </a:rPr>
              <a:t>Situatie</a:t>
            </a:r>
          </a:p>
          <a:p>
            <a:pPr algn="ctr">
              <a:defRPr/>
            </a:pPr>
            <a:endParaRPr lang="nl-NL" sz="1600" dirty="0">
              <a:solidFill>
                <a:schemeClr val="tx1"/>
              </a:solidFill>
              <a:latin typeface="+mj-lt"/>
            </a:endParaRPr>
          </a:p>
          <a:p>
            <a:pPr algn="ctr">
              <a:defRPr/>
            </a:pPr>
            <a:r>
              <a:rPr lang="nl-NL" sz="1600" dirty="0">
                <a:solidFill>
                  <a:schemeClr val="tx1"/>
                </a:solidFill>
                <a:latin typeface="+mj-lt"/>
              </a:rPr>
              <a:t>De leerkracht geeft klassikale instructie</a:t>
            </a:r>
          </a:p>
        </p:txBody>
      </p:sp>
      <p:sp>
        <p:nvSpPr>
          <p:cNvPr id="14" name="Tekstvak 13">
            <a:extLst>
              <a:ext uri="{FF2B5EF4-FFF2-40B4-BE49-F238E27FC236}">
                <a16:creationId xmlns:a16="http://schemas.microsoft.com/office/drawing/2014/main" id="{CE4ACC28-85AE-406D-A2F4-F6683B3287B7}"/>
              </a:ext>
            </a:extLst>
          </p:cNvPr>
          <p:cNvSpPr txBox="1"/>
          <p:nvPr/>
        </p:nvSpPr>
        <p:spPr>
          <a:xfrm>
            <a:off x="3570901" y="2779478"/>
            <a:ext cx="2164034" cy="1569660"/>
          </a:xfrm>
          <a:prstGeom prst="rect">
            <a:avLst/>
          </a:prstGeom>
          <a:noFill/>
        </p:spPr>
        <p:txBody>
          <a:bodyPr wrap="square">
            <a:spAutoFit/>
          </a:bodyPr>
          <a:lstStyle/>
          <a:p>
            <a:pPr algn="ctr">
              <a:defRPr/>
            </a:pPr>
            <a:r>
              <a:rPr lang="nl-NL" b="1" dirty="0">
                <a:solidFill>
                  <a:schemeClr val="tx1"/>
                </a:solidFill>
                <a:latin typeface="+mj-lt"/>
              </a:rPr>
              <a:t>Respons</a:t>
            </a:r>
          </a:p>
          <a:p>
            <a:pPr algn="ctr">
              <a:defRPr/>
            </a:pPr>
            <a:endParaRPr lang="nl-NL" sz="1600" dirty="0">
              <a:solidFill>
                <a:schemeClr val="tx1"/>
              </a:solidFill>
              <a:latin typeface="+mj-lt"/>
            </a:endParaRPr>
          </a:p>
          <a:p>
            <a:pPr algn="ctr">
              <a:defRPr/>
            </a:pPr>
            <a:r>
              <a:rPr lang="nl-NL" sz="1600" dirty="0">
                <a:solidFill>
                  <a:schemeClr val="tx1"/>
                </a:solidFill>
                <a:latin typeface="+mj-lt"/>
              </a:rPr>
              <a:t>Wesley blijft met zijn buurman praten </a:t>
            </a:r>
            <a:r>
              <a:rPr lang="nl-NL" b="1" dirty="0">
                <a:solidFill>
                  <a:schemeClr val="tx1"/>
                </a:solidFill>
                <a:latin typeface="+mj-lt"/>
              </a:rPr>
              <a:t> </a:t>
            </a:r>
          </a:p>
          <a:p>
            <a:pPr algn="ctr">
              <a:defRPr/>
            </a:pPr>
            <a:endParaRPr lang="nl-NL" sz="1600" dirty="0">
              <a:solidFill>
                <a:schemeClr val="tx1"/>
              </a:solidFill>
              <a:latin typeface="+mj-lt"/>
            </a:endParaRPr>
          </a:p>
        </p:txBody>
      </p:sp>
      <p:sp>
        <p:nvSpPr>
          <p:cNvPr id="15" name="Tekstvak 14">
            <a:extLst>
              <a:ext uri="{FF2B5EF4-FFF2-40B4-BE49-F238E27FC236}">
                <a16:creationId xmlns:a16="http://schemas.microsoft.com/office/drawing/2014/main" id="{E6B6543F-3869-494A-A508-515C441FE42E}"/>
              </a:ext>
            </a:extLst>
          </p:cNvPr>
          <p:cNvSpPr txBox="1"/>
          <p:nvPr/>
        </p:nvSpPr>
        <p:spPr>
          <a:xfrm>
            <a:off x="6872997" y="2804719"/>
            <a:ext cx="1966424" cy="1446550"/>
          </a:xfrm>
          <a:prstGeom prst="rect">
            <a:avLst/>
          </a:prstGeom>
          <a:noFill/>
        </p:spPr>
        <p:txBody>
          <a:bodyPr wrap="square">
            <a:spAutoFit/>
          </a:bodyPr>
          <a:lstStyle/>
          <a:p>
            <a:pPr algn="ctr">
              <a:defRPr/>
            </a:pPr>
            <a:r>
              <a:rPr lang="nl-NL" b="1" dirty="0">
                <a:solidFill>
                  <a:schemeClr val="tx1"/>
                </a:solidFill>
                <a:latin typeface="+mj-lt"/>
              </a:rPr>
              <a:t>Consequentie</a:t>
            </a:r>
          </a:p>
          <a:p>
            <a:pPr algn="ctr">
              <a:defRPr/>
            </a:pPr>
            <a:endParaRPr lang="nl-NL" sz="1600" dirty="0">
              <a:solidFill>
                <a:schemeClr val="tx1"/>
              </a:solidFill>
              <a:latin typeface="+mj-lt"/>
            </a:endParaRPr>
          </a:p>
          <a:p>
            <a:pPr algn="ctr">
              <a:defRPr/>
            </a:pPr>
            <a:r>
              <a:rPr lang="nl-NL" sz="1600" dirty="0">
                <a:solidFill>
                  <a:schemeClr val="tx1"/>
                </a:solidFill>
                <a:latin typeface="+mj-lt"/>
              </a:rPr>
              <a:t>De leerkracht waarschuwt Wesley een paar keer</a:t>
            </a:r>
          </a:p>
        </p:txBody>
      </p:sp>
      <p:pic>
        <p:nvPicPr>
          <p:cNvPr id="3" name="x_Afbeelding 1" descr="PI_logo">
            <a:extLst>
              <a:ext uri="{FF2B5EF4-FFF2-40B4-BE49-F238E27FC236}">
                <a16:creationId xmlns:a16="http://schemas.microsoft.com/office/drawing/2014/main" id="{FD546E75-E1C8-4AA1-9D03-B0AE21A47B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7450" y="5810151"/>
            <a:ext cx="28765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Afbeelding 4">
            <a:extLst>
              <a:ext uri="{FF2B5EF4-FFF2-40B4-BE49-F238E27FC236}">
                <a16:creationId xmlns:a16="http://schemas.microsoft.com/office/drawing/2014/main" id="{F1E90322-13AC-4D47-93E8-896EF386A14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1199" y="5706879"/>
            <a:ext cx="1619671" cy="91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1208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DC00DB-7B88-4FBF-8BFF-0C6DDBA70B81}"/>
              </a:ext>
            </a:extLst>
          </p:cNvPr>
          <p:cNvSpPr>
            <a:spLocks noGrp="1"/>
          </p:cNvSpPr>
          <p:nvPr>
            <p:ph type="title"/>
          </p:nvPr>
        </p:nvSpPr>
        <p:spPr/>
        <p:txBody>
          <a:bodyPr/>
          <a:lstStyle/>
          <a:p>
            <a:r>
              <a:rPr lang="nl-NL" b="1" dirty="0">
                <a:solidFill>
                  <a:srgbClr val="002060"/>
                </a:solidFill>
              </a:rPr>
              <a:t>Nog een voorbeeld</a:t>
            </a:r>
            <a:endParaRPr lang="nl-NL" b="1" dirty="0"/>
          </a:p>
        </p:txBody>
      </p:sp>
      <p:grpSp>
        <p:nvGrpSpPr>
          <p:cNvPr id="7" name="Groep 14">
            <a:extLst>
              <a:ext uri="{FF2B5EF4-FFF2-40B4-BE49-F238E27FC236}">
                <a16:creationId xmlns:a16="http://schemas.microsoft.com/office/drawing/2014/main" id="{0437A5F9-99F7-46A1-9D26-65ABFA19785D}"/>
              </a:ext>
            </a:extLst>
          </p:cNvPr>
          <p:cNvGrpSpPr>
            <a:grpSpLocks/>
          </p:cNvGrpSpPr>
          <p:nvPr/>
        </p:nvGrpSpPr>
        <p:grpSpPr bwMode="auto">
          <a:xfrm>
            <a:off x="249226" y="2810263"/>
            <a:ext cx="8568952" cy="1944216"/>
            <a:chOff x="609600" y="2514600"/>
            <a:chExt cx="6640167" cy="1477604"/>
          </a:xfrm>
        </p:grpSpPr>
        <p:sp>
          <p:nvSpPr>
            <p:cNvPr id="8" name="Rechthoek 7">
              <a:extLst>
                <a:ext uri="{FF2B5EF4-FFF2-40B4-BE49-F238E27FC236}">
                  <a16:creationId xmlns:a16="http://schemas.microsoft.com/office/drawing/2014/main" id="{2CA9BDB7-4C3A-4D38-881E-607C426433F7}"/>
                </a:ext>
              </a:extLst>
            </p:cNvPr>
            <p:cNvSpPr/>
            <p:nvPr/>
          </p:nvSpPr>
          <p:spPr>
            <a:xfrm>
              <a:off x="3124246" y="2514600"/>
              <a:ext cx="1676931" cy="1447800"/>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dirty="0">
                <a:solidFill>
                  <a:schemeClr val="tx1"/>
                </a:solidFill>
                <a:latin typeface="+mj-lt"/>
              </a:endParaRPr>
            </a:p>
          </p:txBody>
        </p:sp>
        <p:sp>
          <p:nvSpPr>
            <p:cNvPr id="9" name="Rechthoek 8">
              <a:extLst>
                <a:ext uri="{FF2B5EF4-FFF2-40B4-BE49-F238E27FC236}">
                  <a16:creationId xmlns:a16="http://schemas.microsoft.com/office/drawing/2014/main" id="{6F4F4C2C-9014-4AEB-AA02-B02BB3C19C3C}"/>
                </a:ext>
              </a:extLst>
            </p:cNvPr>
            <p:cNvSpPr/>
            <p:nvPr/>
          </p:nvSpPr>
          <p:spPr>
            <a:xfrm>
              <a:off x="609600" y="2514600"/>
              <a:ext cx="1676932" cy="1447800"/>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b="1" dirty="0">
                <a:solidFill>
                  <a:schemeClr val="tx1"/>
                </a:solidFill>
                <a:latin typeface="+mj-lt"/>
              </a:endParaRPr>
            </a:p>
          </p:txBody>
        </p:sp>
        <p:sp>
          <p:nvSpPr>
            <p:cNvPr id="10" name="Rechthoek 9">
              <a:extLst>
                <a:ext uri="{FF2B5EF4-FFF2-40B4-BE49-F238E27FC236}">
                  <a16:creationId xmlns:a16="http://schemas.microsoft.com/office/drawing/2014/main" id="{B244C31D-3DB1-4956-9875-F8FDB740257D}"/>
                </a:ext>
              </a:extLst>
            </p:cNvPr>
            <p:cNvSpPr/>
            <p:nvPr/>
          </p:nvSpPr>
          <p:spPr>
            <a:xfrm>
              <a:off x="5725966" y="2514600"/>
              <a:ext cx="1523801" cy="1477604"/>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dirty="0">
                <a:solidFill>
                  <a:schemeClr val="tx1"/>
                </a:solidFill>
                <a:latin typeface="+mj-lt"/>
              </a:endParaRPr>
            </a:p>
          </p:txBody>
        </p:sp>
        <p:sp>
          <p:nvSpPr>
            <p:cNvPr id="11" name="PIJL-RECHTS 11">
              <a:extLst>
                <a:ext uri="{FF2B5EF4-FFF2-40B4-BE49-F238E27FC236}">
                  <a16:creationId xmlns:a16="http://schemas.microsoft.com/office/drawing/2014/main" id="{F7B790FF-0E26-4C92-83F5-136BC8707A6F}"/>
                </a:ext>
              </a:extLst>
            </p:cNvPr>
            <p:cNvSpPr/>
            <p:nvPr/>
          </p:nvSpPr>
          <p:spPr>
            <a:xfrm>
              <a:off x="4952807" y="2971864"/>
              <a:ext cx="686085" cy="533273"/>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grpSp>
      <p:sp>
        <p:nvSpPr>
          <p:cNvPr id="12" name="PIJL-RECHTS 11">
            <a:extLst>
              <a:ext uri="{FF2B5EF4-FFF2-40B4-BE49-F238E27FC236}">
                <a16:creationId xmlns:a16="http://schemas.microsoft.com/office/drawing/2014/main" id="{A4E872FB-2476-4CD0-9499-E6F9B4F18C4F}"/>
              </a:ext>
            </a:extLst>
          </p:cNvPr>
          <p:cNvSpPr/>
          <p:nvPr/>
        </p:nvSpPr>
        <p:spPr bwMode="auto">
          <a:xfrm>
            <a:off x="2590733" y="3474006"/>
            <a:ext cx="885374" cy="701675"/>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
        <p:nvSpPr>
          <p:cNvPr id="13" name="Tekstvak 12">
            <a:extLst>
              <a:ext uri="{FF2B5EF4-FFF2-40B4-BE49-F238E27FC236}">
                <a16:creationId xmlns:a16="http://schemas.microsoft.com/office/drawing/2014/main" id="{A1A06ADD-5D96-49DD-9654-368ADBFB487D}"/>
              </a:ext>
            </a:extLst>
          </p:cNvPr>
          <p:cNvSpPr txBox="1"/>
          <p:nvPr/>
        </p:nvSpPr>
        <p:spPr>
          <a:xfrm>
            <a:off x="237637" y="2804719"/>
            <a:ext cx="2164033" cy="1200329"/>
          </a:xfrm>
          <a:prstGeom prst="rect">
            <a:avLst/>
          </a:prstGeom>
          <a:noFill/>
        </p:spPr>
        <p:txBody>
          <a:bodyPr wrap="square">
            <a:spAutoFit/>
          </a:bodyPr>
          <a:lstStyle/>
          <a:p>
            <a:pPr algn="ctr">
              <a:defRPr/>
            </a:pPr>
            <a:r>
              <a:rPr lang="nl-NL" b="1" dirty="0">
                <a:solidFill>
                  <a:schemeClr val="tx1"/>
                </a:solidFill>
                <a:latin typeface="+mj-lt"/>
              </a:rPr>
              <a:t>Situatie</a:t>
            </a:r>
          </a:p>
          <a:p>
            <a:pPr algn="ctr">
              <a:defRPr/>
            </a:pPr>
            <a:endParaRPr lang="nl-NL" sz="1600" dirty="0">
              <a:solidFill>
                <a:schemeClr val="tx1"/>
              </a:solidFill>
              <a:latin typeface="+mj-lt"/>
            </a:endParaRPr>
          </a:p>
          <a:p>
            <a:pPr algn="ctr">
              <a:defRPr/>
            </a:pPr>
            <a:r>
              <a:rPr lang="nl-NL" sz="1600" dirty="0">
                <a:solidFill>
                  <a:schemeClr val="tx1"/>
                </a:solidFill>
                <a:latin typeface="+mj-lt"/>
              </a:rPr>
              <a:t>De klas gaat starten met zelfstandig werken</a:t>
            </a:r>
          </a:p>
        </p:txBody>
      </p:sp>
      <p:sp>
        <p:nvSpPr>
          <p:cNvPr id="14" name="Tekstvak 13">
            <a:extLst>
              <a:ext uri="{FF2B5EF4-FFF2-40B4-BE49-F238E27FC236}">
                <a16:creationId xmlns:a16="http://schemas.microsoft.com/office/drawing/2014/main" id="{CE4ACC28-85AE-406D-A2F4-F6683B3287B7}"/>
              </a:ext>
            </a:extLst>
          </p:cNvPr>
          <p:cNvSpPr txBox="1"/>
          <p:nvPr/>
        </p:nvSpPr>
        <p:spPr>
          <a:xfrm>
            <a:off x="3570901" y="2779478"/>
            <a:ext cx="2164034" cy="2185214"/>
          </a:xfrm>
          <a:prstGeom prst="rect">
            <a:avLst/>
          </a:prstGeom>
          <a:noFill/>
        </p:spPr>
        <p:txBody>
          <a:bodyPr wrap="square">
            <a:spAutoFit/>
          </a:bodyPr>
          <a:lstStyle/>
          <a:p>
            <a:pPr algn="ctr">
              <a:defRPr/>
            </a:pPr>
            <a:r>
              <a:rPr lang="nl-NL" b="1" dirty="0">
                <a:solidFill>
                  <a:schemeClr val="tx1"/>
                </a:solidFill>
                <a:latin typeface="+mj-lt"/>
              </a:rPr>
              <a:t>Respons</a:t>
            </a:r>
          </a:p>
          <a:p>
            <a:pPr algn="ctr">
              <a:defRPr/>
            </a:pPr>
            <a:r>
              <a:rPr lang="nl-NL" sz="1600" dirty="0">
                <a:solidFill>
                  <a:schemeClr val="tx1"/>
                </a:solidFill>
                <a:latin typeface="+mj-lt"/>
              </a:rPr>
              <a:t>Wesley gaat zuchten, met zijn materialen schuiven zodat het van de tafel valt en geeft zijn buurman een duw waarop ze ruzie krijgen</a:t>
            </a:r>
            <a:endParaRPr lang="nl-NL" b="1" dirty="0">
              <a:solidFill>
                <a:schemeClr val="tx1"/>
              </a:solidFill>
              <a:latin typeface="+mj-lt"/>
            </a:endParaRPr>
          </a:p>
          <a:p>
            <a:pPr algn="ctr">
              <a:defRPr/>
            </a:pPr>
            <a:endParaRPr lang="nl-NL" sz="1600" dirty="0">
              <a:solidFill>
                <a:schemeClr val="tx1"/>
              </a:solidFill>
              <a:latin typeface="+mj-lt"/>
            </a:endParaRPr>
          </a:p>
        </p:txBody>
      </p:sp>
      <p:sp>
        <p:nvSpPr>
          <p:cNvPr id="15" name="Tekstvak 14">
            <a:extLst>
              <a:ext uri="{FF2B5EF4-FFF2-40B4-BE49-F238E27FC236}">
                <a16:creationId xmlns:a16="http://schemas.microsoft.com/office/drawing/2014/main" id="{E6B6543F-3869-494A-A508-515C441FE42E}"/>
              </a:ext>
            </a:extLst>
          </p:cNvPr>
          <p:cNvSpPr txBox="1"/>
          <p:nvPr/>
        </p:nvSpPr>
        <p:spPr>
          <a:xfrm>
            <a:off x="6872997" y="2804719"/>
            <a:ext cx="1966424" cy="1446550"/>
          </a:xfrm>
          <a:prstGeom prst="rect">
            <a:avLst/>
          </a:prstGeom>
          <a:noFill/>
        </p:spPr>
        <p:txBody>
          <a:bodyPr wrap="square">
            <a:spAutoFit/>
          </a:bodyPr>
          <a:lstStyle/>
          <a:p>
            <a:pPr algn="ctr">
              <a:defRPr/>
            </a:pPr>
            <a:r>
              <a:rPr lang="nl-NL" b="1" dirty="0">
                <a:solidFill>
                  <a:schemeClr val="tx1"/>
                </a:solidFill>
                <a:latin typeface="+mj-lt"/>
              </a:rPr>
              <a:t>Consequentie</a:t>
            </a:r>
          </a:p>
          <a:p>
            <a:pPr algn="ctr">
              <a:defRPr/>
            </a:pPr>
            <a:endParaRPr lang="nl-NL" sz="1600" dirty="0">
              <a:solidFill>
                <a:schemeClr val="tx1"/>
              </a:solidFill>
              <a:latin typeface="+mj-lt"/>
            </a:endParaRPr>
          </a:p>
          <a:p>
            <a:pPr algn="ctr">
              <a:defRPr/>
            </a:pPr>
            <a:r>
              <a:rPr lang="nl-NL" sz="1600" dirty="0">
                <a:solidFill>
                  <a:schemeClr val="tx1"/>
                </a:solidFill>
                <a:latin typeface="+mj-lt"/>
              </a:rPr>
              <a:t>De leerkracht stuurt Wesley even naar de gang om af te koelen</a:t>
            </a:r>
          </a:p>
        </p:txBody>
      </p:sp>
      <p:pic>
        <p:nvPicPr>
          <p:cNvPr id="3" name="x_Afbeelding 1" descr="PI_logo">
            <a:extLst>
              <a:ext uri="{FF2B5EF4-FFF2-40B4-BE49-F238E27FC236}">
                <a16:creationId xmlns:a16="http://schemas.microsoft.com/office/drawing/2014/main" id="{CB92D8A2-7FCA-4D0B-8226-6732F4354F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9146" y="5681718"/>
            <a:ext cx="28765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Afbeelding 4">
            <a:extLst>
              <a:ext uri="{FF2B5EF4-FFF2-40B4-BE49-F238E27FC236}">
                <a16:creationId xmlns:a16="http://schemas.microsoft.com/office/drawing/2014/main" id="{3A6D008C-D778-4C03-A8A1-33DE9D29C18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87" y="5746784"/>
            <a:ext cx="1619671" cy="91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30504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ACCFD7-70BA-4373-AA9C-DD42A759591B}"/>
              </a:ext>
            </a:extLst>
          </p:cNvPr>
          <p:cNvSpPr>
            <a:spLocks noGrp="1"/>
          </p:cNvSpPr>
          <p:nvPr>
            <p:ph type="title"/>
          </p:nvPr>
        </p:nvSpPr>
        <p:spPr>
          <a:xfrm>
            <a:off x="540719" y="3165477"/>
            <a:ext cx="2212848" cy="1582621"/>
          </a:xfrm>
        </p:spPr>
        <p:txBody>
          <a:bodyPr anchor="b">
            <a:noAutofit/>
          </a:bodyPr>
          <a:lstStyle/>
          <a:p>
            <a:r>
              <a:rPr lang="nl-NL" sz="2800" b="1" dirty="0">
                <a:solidFill>
                  <a:srgbClr val="002060"/>
                </a:solidFill>
              </a:rPr>
              <a:t>Welke puzzelstukken </a:t>
            </a:r>
            <a:r>
              <a:rPr lang="nl-NL" sz="2800" dirty="0">
                <a:solidFill>
                  <a:srgbClr val="002060"/>
                </a:solidFill>
              </a:rPr>
              <a:t>hebben</a:t>
            </a:r>
            <a:r>
              <a:rPr lang="nl-NL" sz="2800" b="1" dirty="0">
                <a:solidFill>
                  <a:srgbClr val="002060"/>
                </a:solidFill>
              </a:rPr>
              <a:t> (vooral) te maken met de functie van gedrag?</a:t>
            </a:r>
          </a:p>
        </p:txBody>
      </p:sp>
      <p:pic>
        <p:nvPicPr>
          <p:cNvPr id="4" name="Afbeelding 3">
            <a:extLst>
              <a:ext uri="{FF2B5EF4-FFF2-40B4-BE49-F238E27FC236}">
                <a16:creationId xmlns:a16="http://schemas.microsoft.com/office/drawing/2014/main" id="{7086F373-1DF8-4792-AECD-6E91F33863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20000">
            <a:off x="4202225" y="1199517"/>
            <a:ext cx="3184855" cy="3931920"/>
          </a:xfrm>
          <a:prstGeom prst="rect">
            <a:avLst/>
          </a:prstGeom>
          <a:noFill/>
          <a:ln w="3000" cap="rnd">
            <a:solidFill>
              <a:srgbClr val="C0C0C0"/>
            </a:solidFill>
            <a:round/>
          </a:ln>
          <a:effectLst/>
        </p:spPr>
      </p:pic>
      <p:sp>
        <p:nvSpPr>
          <p:cNvPr id="8" name="Ovaal 7">
            <a:extLst>
              <a:ext uri="{FF2B5EF4-FFF2-40B4-BE49-F238E27FC236}">
                <a16:creationId xmlns:a16="http://schemas.microsoft.com/office/drawing/2014/main" id="{96CA4397-7E79-4E0B-878D-94DDB6784203}"/>
              </a:ext>
            </a:extLst>
          </p:cNvPr>
          <p:cNvSpPr/>
          <p:nvPr/>
        </p:nvSpPr>
        <p:spPr>
          <a:xfrm>
            <a:off x="4203530" y="2132293"/>
            <a:ext cx="1632530" cy="1497859"/>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Ovaal 12">
            <a:extLst>
              <a:ext uri="{FF2B5EF4-FFF2-40B4-BE49-F238E27FC236}">
                <a16:creationId xmlns:a16="http://schemas.microsoft.com/office/drawing/2014/main" id="{26FF2E4F-780D-40D4-85AC-A1C3C5A1DA51}"/>
              </a:ext>
            </a:extLst>
          </p:cNvPr>
          <p:cNvSpPr/>
          <p:nvPr/>
        </p:nvSpPr>
        <p:spPr>
          <a:xfrm>
            <a:off x="5836060" y="2374166"/>
            <a:ext cx="1632530" cy="1497859"/>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Ovaal 13">
            <a:extLst>
              <a:ext uri="{FF2B5EF4-FFF2-40B4-BE49-F238E27FC236}">
                <a16:creationId xmlns:a16="http://schemas.microsoft.com/office/drawing/2014/main" id="{9C9B341D-13CB-4AB9-A697-E2B2E0218323}"/>
              </a:ext>
            </a:extLst>
          </p:cNvPr>
          <p:cNvSpPr/>
          <p:nvPr/>
        </p:nvSpPr>
        <p:spPr>
          <a:xfrm>
            <a:off x="3974504" y="3571120"/>
            <a:ext cx="1632530" cy="1497859"/>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Ovaal 14">
            <a:extLst>
              <a:ext uri="{FF2B5EF4-FFF2-40B4-BE49-F238E27FC236}">
                <a16:creationId xmlns:a16="http://schemas.microsoft.com/office/drawing/2014/main" id="{08A0D61E-B6AA-4A36-938A-3A49C6860406}"/>
              </a:ext>
            </a:extLst>
          </p:cNvPr>
          <p:cNvSpPr/>
          <p:nvPr/>
        </p:nvSpPr>
        <p:spPr>
          <a:xfrm>
            <a:off x="5689848" y="3812990"/>
            <a:ext cx="1632530" cy="1497859"/>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 name="x_Afbeelding 1" descr="PI_logo">
            <a:extLst>
              <a:ext uri="{FF2B5EF4-FFF2-40B4-BE49-F238E27FC236}">
                <a16:creationId xmlns:a16="http://schemas.microsoft.com/office/drawing/2014/main" id="{A21A3178-6B67-4DE2-86D5-C1C33C73BD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868" y="29502"/>
            <a:ext cx="28765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4">
            <a:extLst>
              <a:ext uri="{FF2B5EF4-FFF2-40B4-BE49-F238E27FC236}">
                <a16:creationId xmlns:a16="http://schemas.microsoft.com/office/drawing/2014/main" id="{141CD5A5-A158-441A-9AFB-7656913ECDA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55238" y="104017"/>
            <a:ext cx="1619671" cy="91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5972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8C28EC-7877-46DC-AC4D-C2BC315029F3}"/>
              </a:ext>
            </a:extLst>
          </p:cNvPr>
          <p:cNvSpPr>
            <a:spLocks noGrp="1"/>
          </p:cNvSpPr>
          <p:nvPr>
            <p:ph type="title"/>
          </p:nvPr>
        </p:nvSpPr>
        <p:spPr>
          <a:xfrm>
            <a:off x="640506" y="1196752"/>
            <a:ext cx="7759700" cy="550069"/>
          </a:xfrm>
        </p:spPr>
        <p:txBody>
          <a:bodyPr anchor="t">
            <a:noAutofit/>
          </a:bodyPr>
          <a:lstStyle/>
          <a:p>
            <a:pPr>
              <a:lnSpc>
                <a:spcPct val="90000"/>
              </a:lnSpc>
            </a:pPr>
            <a:r>
              <a:rPr lang="nl-NL" sz="4800" b="1" dirty="0">
                <a:solidFill>
                  <a:srgbClr val="002060"/>
                </a:solidFill>
              </a:rPr>
              <a:t>2. Gedrag is voorspelbaar</a:t>
            </a:r>
          </a:p>
        </p:txBody>
      </p:sp>
      <p:sp>
        <p:nvSpPr>
          <p:cNvPr id="9" name="Content Placeholder 2">
            <a:extLst>
              <a:ext uri="{FF2B5EF4-FFF2-40B4-BE49-F238E27FC236}">
                <a16:creationId xmlns:a16="http://schemas.microsoft.com/office/drawing/2014/main" id="{D16E642A-ADD2-4F48-BB0F-8D2569448DD0}"/>
              </a:ext>
            </a:extLst>
          </p:cNvPr>
          <p:cNvSpPr>
            <a:spLocks noGrp="1"/>
          </p:cNvSpPr>
          <p:nvPr>
            <p:ph sz="half" idx="1"/>
          </p:nvPr>
        </p:nvSpPr>
        <p:spPr>
          <a:xfrm>
            <a:off x="711002" y="1372381"/>
            <a:ext cx="7990367" cy="4525963"/>
          </a:xfrm>
        </p:spPr>
        <p:txBody>
          <a:bodyPr/>
          <a:lstStyle/>
          <a:p>
            <a:pPr marL="0" indent="0">
              <a:buNone/>
            </a:pPr>
            <a:endParaRPr lang="en-US" dirty="0">
              <a:solidFill>
                <a:srgbClr val="002060"/>
              </a:solidFill>
            </a:endParaRPr>
          </a:p>
          <a:p>
            <a:pPr marL="0" indent="0">
              <a:buNone/>
            </a:pPr>
            <a:endParaRPr lang="en-US" dirty="0">
              <a:solidFill>
                <a:srgbClr val="002060"/>
              </a:solidFill>
            </a:endParaRPr>
          </a:p>
          <a:p>
            <a:pPr marL="0" indent="0">
              <a:buNone/>
            </a:pPr>
            <a:r>
              <a:rPr lang="en-US" dirty="0">
                <a:solidFill>
                  <a:srgbClr val="002060"/>
                </a:solidFill>
              </a:rPr>
              <a:t>            </a:t>
            </a:r>
            <a:r>
              <a:rPr lang="en-US" sz="4000" dirty="0">
                <a:solidFill>
                  <a:srgbClr val="002060"/>
                </a:solidFill>
                <a:latin typeface="+mj-lt"/>
              </a:rPr>
              <a:t>Aanleiding		</a:t>
            </a:r>
            <a:r>
              <a:rPr lang="en-US" sz="4000" dirty="0" err="1">
                <a:solidFill>
                  <a:srgbClr val="002060"/>
                </a:solidFill>
                <a:latin typeface="+mj-lt"/>
              </a:rPr>
              <a:t>Gevolg</a:t>
            </a:r>
            <a:endParaRPr lang="en-US" sz="4000" dirty="0">
              <a:solidFill>
                <a:srgbClr val="002060"/>
              </a:solidFill>
              <a:latin typeface="+mj-lt"/>
            </a:endParaRPr>
          </a:p>
          <a:p>
            <a:pPr marL="0" indent="0">
              <a:buNone/>
            </a:pPr>
            <a:endParaRPr lang="en-US" sz="3200" dirty="0">
              <a:solidFill>
                <a:srgbClr val="002060"/>
              </a:solidFill>
            </a:endParaRPr>
          </a:p>
          <a:p>
            <a:pPr marL="0" indent="0">
              <a:buNone/>
            </a:pPr>
            <a:endParaRPr lang="en-US" sz="3200" dirty="0">
              <a:solidFill>
                <a:srgbClr val="002060"/>
              </a:solidFill>
            </a:endParaRPr>
          </a:p>
          <a:p>
            <a:pPr marL="0" indent="0">
              <a:buNone/>
            </a:pPr>
            <a:endParaRPr lang="en-US" sz="3200" dirty="0">
              <a:solidFill>
                <a:srgbClr val="002060"/>
              </a:solidFill>
            </a:endParaRPr>
          </a:p>
        </p:txBody>
      </p:sp>
      <p:pic>
        <p:nvPicPr>
          <p:cNvPr id="1026" name="Picture 2">
            <a:extLst>
              <a:ext uri="{FF2B5EF4-FFF2-40B4-BE49-F238E27FC236}">
                <a16:creationId xmlns:a16="http://schemas.microsoft.com/office/drawing/2014/main" id="{6AF50709-49AA-48C0-9121-9D9A64E769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4572000" y="3090447"/>
            <a:ext cx="3058242" cy="305824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2F89BCBA-2B78-4868-9261-EDA59E3241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1130528" y="3315100"/>
            <a:ext cx="3409920" cy="2554148"/>
          </a:xfrm>
          <a:prstGeom prst="rect">
            <a:avLst/>
          </a:prstGeom>
          <a:noFill/>
          <a:extLst>
            <a:ext uri="{909E8E84-426E-40DD-AFC4-6F175D3DCCD1}">
              <a14:hiddenFill xmlns:a14="http://schemas.microsoft.com/office/drawing/2010/main">
                <a:solidFill>
                  <a:srgbClr val="FFFFFF"/>
                </a:solidFill>
              </a14:hiddenFill>
            </a:ext>
          </a:extLst>
        </p:spPr>
      </p:pic>
      <p:pic>
        <p:nvPicPr>
          <p:cNvPr id="3" name="x_Afbeelding 1" descr="PI_logo">
            <a:extLst>
              <a:ext uri="{FF2B5EF4-FFF2-40B4-BE49-F238E27FC236}">
                <a16:creationId xmlns:a16="http://schemas.microsoft.com/office/drawing/2014/main" id="{D5D800F3-50A1-4D91-8326-A8AC27B2736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60383" y="5833312"/>
            <a:ext cx="28765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Afbeelding 4">
            <a:extLst>
              <a:ext uri="{FF2B5EF4-FFF2-40B4-BE49-F238E27FC236}">
                <a16:creationId xmlns:a16="http://schemas.microsoft.com/office/drawing/2014/main" id="{7CF56EC3-87EC-423F-88F3-9C8CEC5C4258}"/>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287" y="5746784"/>
            <a:ext cx="1619671" cy="91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26442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DC00DB-7B88-4FBF-8BFF-0C6DDBA70B81}"/>
              </a:ext>
            </a:extLst>
          </p:cNvPr>
          <p:cNvSpPr>
            <a:spLocks noGrp="1"/>
          </p:cNvSpPr>
          <p:nvPr>
            <p:ph type="title"/>
          </p:nvPr>
        </p:nvSpPr>
        <p:spPr/>
        <p:txBody>
          <a:bodyPr>
            <a:normAutofit fontScale="90000"/>
          </a:bodyPr>
          <a:lstStyle/>
          <a:p>
            <a:r>
              <a:rPr lang="nl-NL" b="1" dirty="0">
                <a:solidFill>
                  <a:srgbClr val="002060"/>
                </a:solidFill>
              </a:rPr>
              <a:t>Aanleiding en gevolg van gedrag</a:t>
            </a:r>
            <a:endParaRPr lang="nl-NL" b="1" dirty="0"/>
          </a:p>
        </p:txBody>
      </p:sp>
      <p:grpSp>
        <p:nvGrpSpPr>
          <p:cNvPr id="7" name="Groep 14">
            <a:extLst>
              <a:ext uri="{FF2B5EF4-FFF2-40B4-BE49-F238E27FC236}">
                <a16:creationId xmlns:a16="http://schemas.microsoft.com/office/drawing/2014/main" id="{0437A5F9-99F7-46A1-9D26-65ABFA19785D}"/>
              </a:ext>
            </a:extLst>
          </p:cNvPr>
          <p:cNvGrpSpPr>
            <a:grpSpLocks/>
          </p:cNvGrpSpPr>
          <p:nvPr/>
        </p:nvGrpSpPr>
        <p:grpSpPr bwMode="auto">
          <a:xfrm>
            <a:off x="328863" y="2829871"/>
            <a:ext cx="8568952" cy="1944216"/>
            <a:chOff x="609600" y="2514600"/>
            <a:chExt cx="6640167" cy="1477604"/>
          </a:xfrm>
        </p:grpSpPr>
        <p:sp>
          <p:nvSpPr>
            <p:cNvPr id="8" name="Rechthoek 7">
              <a:extLst>
                <a:ext uri="{FF2B5EF4-FFF2-40B4-BE49-F238E27FC236}">
                  <a16:creationId xmlns:a16="http://schemas.microsoft.com/office/drawing/2014/main" id="{2CA9BDB7-4C3A-4D38-881E-607C426433F7}"/>
                </a:ext>
              </a:extLst>
            </p:cNvPr>
            <p:cNvSpPr/>
            <p:nvPr/>
          </p:nvSpPr>
          <p:spPr>
            <a:xfrm>
              <a:off x="3124246" y="2514600"/>
              <a:ext cx="1676931" cy="1447800"/>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b="1" dirty="0">
                  <a:solidFill>
                    <a:schemeClr val="tx1"/>
                  </a:solidFill>
                  <a:latin typeface="+mj-lt"/>
                </a:rPr>
                <a:t>Respons </a:t>
              </a:r>
            </a:p>
            <a:p>
              <a:pPr algn="ctr">
                <a:defRPr/>
              </a:pPr>
              <a:r>
                <a:rPr lang="nl-NL" dirty="0">
                  <a:solidFill>
                    <a:schemeClr val="tx1"/>
                  </a:solidFill>
                  <a:latin typeface="+mj-lt"/>
                </a:rPr>
                <a:t>Wat doet, denkt, voelt de leerling?</a:t>
              </a:r>
            </a:p>
          </p:txBody>
        </p:sp>
        <p:sp>
          <p:nvSpPr>
            <p:cNvPr id="9" name="Rechthoek 8">
              <a:extLst>
                <a:ext uri="{FF2B5EF4-FFF2-40B4-BE49-F238E27FC236}">
                  <a16:creationId xmlns:a16="http://schemas.microsoft.com/office/drawing/2014/main" id="{6F4F4C2C-9014-4AEB-AA02-B02BB3C19C3C}"/>
                </a:ext>
              </a:extLst>
            </p:cNvPr>
            <p:cNvSpPr/>
            <p:nvPr/>
          </p:nvSpPr>
          <p:spPr>
            <a:xfrm>
              <a:off x="609600" y="2514600"/>
              <a:ext cx="1676932" cy="1447800"/>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b="1" dirty="0">
                  <a:solidFill>
                    <a:schemeClr val="tx1"/>
                  </a:solidFill>
                  <a:latin typeface="+mj-lt"/>
                </a:rPr>
                <a:t>Situatie</a:t>
              </a:r>
            </a:p>
            <a:p>
              <a:pPr algn="ctr">
                <a:defRPr/>
              </a:pPr>
              <a:r>
                <a:rPr lang="nl-NL" dirty="0">
                  <a:solidFill>
                    <a:schemeClr val="tx1"/>
                  </a:solidFill>
                  <a:latin typeface="+mj-lt"/>
                </a:rPr>
                <a:t>Wat was de trigger?</a:t>
              </a:r>
            </a:p>
          </p:txBody>
        </p:sp>
        <p:sp>
          <p:nvSpPr>
            <p:cNvPr id="10" name="Rechthoek 9">
              <a:extLst>
                <a:ext uri="{FF2B5EF4-FFF2-40B4-BE49-F238E27FC236}">
                  <a16:creationId xmlns:a16="http://schemas.microsoft.com/office/drawing/2014/main" id="{B244C31D-3DB1-4956-9875-F8FDB740257D}"/>
                </a:ext>
              </a:extLst>
            </p:cNvPr>
            <p:cNvSpPr/>
            <p:nvPr/>
          </p:nvSpPr>
          <p:spPr>
            <a:xfrm>
              <a:off x="5725966" y="2514600"/>
              <a:ext cx="1523801" cy="1477604"/>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b="1" dirty="0">
                  <a:solidFill>
                    <a:schemeClr val="tx1"/>
                  </a:solidFill>
                  <a:latin typeface="+mj-lt"/>
                </a:rPr>
                <a:t>Consequentie</a:t>
              </a:r>
            </a:p>
            <a:p>
              <a:pPr algn="ctr">
                <a:defRPr/>
              </a:pPr>
              <a:r>
                <a:rPr lang="nl-NL" dirty="0">
                  <a:solidFill>
                    <a:schemeClr val="tx1"/>
                  </a:solidFill>
                  <a:latin typeface="+mj-lt"/>
                </a:rPr>
                <a:t>Wat wint de leerling ermee?</a:t>
              </a:r>
            </a:p>
          </p:txBody>
        </p:sp>
        <p:sp>
          <p:nvSpPr>
            <p:cNvPr id="11" name="PIJL-RECHTS 11">
              <a:extLst>
                <a:ext uri="{FF2B5EF4-FFF2-40B4-BE49-F238E27FC236}">
                  <a16:creationId xmlns:a16="http://schemas.microsoft.com/office/drawing/2014/main" id="{F7B790FF-0E26-4C92-83F5-136BC8707A6F}"/>
                </a:ext>
              </a:extLst>
            </p:cNvPr>
            <p:cNvSpPr/>
            <p:nvPr/>
          </p:nvSpPr>
          <p:spPr>
            <a:xfrm>
              <a:off x="4952807" y="2971864"/>
              <a:ext cx="686085" cy="533273"/>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grpSp>
      <p:sp>
        <p:nvSpPr>
          <p:cNvPr id="6" name="Ovaal 5">
            <a:extLst>
              <a:ext uri="{FF2B5EF4-FFF2-40B4-BE49-F238E27FC236}">
                <a16:creationId xmlns:a16="http://schemas.microsoft.com/office/drawing/2014/main" id="{82F6F0E5-B491-4C8B-974D-695D95C1DC03}"/>
              </a:ext>
            </a:extLst>
          </p:cNvPr>
          <p:cNvSpPr/>
          <p:nvPr/>
        </p:nvSpPr>
        <p:spPr>
          <a:xfrm>
            <a:off x="6744355" y="2629635"/>
            <a:ext cx="2340495" cy="2153208"/>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PIJL-RECHTS 11">
            <a:extLst>
              <a:ext uri="{FF2B5EF4-FFF2-40B4-BE49-F238E27FC236}">
                <a16:creationId xmlns:a16="http://schemas.microsoft.com/office/drawing/2014/main" id="{A4E872FB-2476-4CD0-9499-E6F9B4F18C4F}"/>
              </a:ext>
            </a:extLst>
          </p:cNvPr>
          <p:cNvSpPr/>
          <p:nvPr/>
        </p:nvSpPr>
        <p:spPr bwMode="auto">
          <a:xfrm>
            <a:off x="2590733" y="3474006"/>
            <a:ext cx="885374" cy="701675"/>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
        <p:nvSpPr>
          <p:cNvPr id="13" name="Ovaal 12">
            <a:extLst>
              <a:ext uri="{FF2B5EF4-FFF2-40B4-BE49-F238E27FC236}">
                <a16:creationId xmlns:a16="http://schemas.microsoft.com/office/drawing/2014/main" id="{EAF83B48-FA60-40BF-8D25-3F89D2647629}"/>
              </a:ext>
            </a:extLst>
          </p:cNvPr>
          <p:cNvSpPr/>
          <p:nvPr/>
        </p:nvSpPr>
        <p:spPr>
          <a:xfrm>
            <a:off x="297181" y="2643203"/>
            <a:ext cx="2340495" cy="2153208"/>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 name="x_Afbeelding 1" descr="PI_logo">
            <a:extLst>
              <a:ext uri="{FF2B5EF4-FFF2-40B4-BE49-F238E27FC236}">
                <a16:creationId xmlns:a16="http://schemas.microsoft.com/office/drawing/2014/main" id="{00A4B3E5-5D4D-4438-9F5A-05BE83A0D2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7727" y="5792156"/>
            <a:ext cx="28765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Afbeelding 4">
            <a:extLst>
              <a:ext uri="{FF2B5EF4-FFF2-40B4-BE49-F238E27FC236}">
                <a16:creationId xmlns:a16="http://schemas.microsoft.com/office/drawing/2014/main" id="{4649DC2F-E839-4651-8A7B-35F950CAE9F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87" y="5746784"/>
            <a:ext cx="1619671" cy="91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6135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DC00DB-7B88-4FBF-8BFF-0C6DDBA70B81}"/>
              </a:ext>
            </a:extLst>
          </p:cNvPr>
          <p:cNvSpPr>
            <a:spLocks noGrp="1"/>
          </p:cNvSpPr>
          <p:nvPr>
            <p:ph type="title"/>
          </p:nvPr>
        </p:nvSpPr>
        <p:spPr/>
        <p:txBody>
          <a:bodyPr/>
          <a:lstStyle/>
          <a:p>
            <a:r>
              <a:rPr lang="nl-NL" b="1" dirty="0">
                <a:solidFill>
                  <a:srgbClr val="002060"/>
                </a:solidFill>
              </a:rPr>
              <a:t>Een voorbeeld</a:t>
            </a:r>
            <a:endParaRPr lang="nl-NL" b="1" dirty="0"/>
          </a:p>
        </p:txBody>
      </p:sp>
      <p:grpSp>
        <p:nvGrpSpPr>
          <p:cNvPr id="7" name="Groep 14">
            <a:extLst>
              <a:ext uri="{FF2B5EF4-FFF2-40B4-BE49-F238E27FC236}">
                <a16:creationId xmlns:a16="http://schemas.microsoft.com/office/drawing/2014/main" id="{0437A5F9-99F7-46A1-9D26-65ABFA19785D}"/>
              </a:ext>
            </a:extLst>
          </p:cNvPr>
          <p:cNvGrpSpPr>
            <a:grpSpLocks/>
          </p:cNvGrpSpPr>
          <p:nvPr/>
        </p:nvGrpSpPr>
        <p:grpSpPr bwMode="auto">
          <a:xfrm>
            <a:off x="249226" y="2810263"/>
            <a:ext cx="8568952" cy="1944216"/>
            <a:chOff x="609600" y="2514600"/>
            <a:chExt cx="6640167" cy="1477604"/>
          </a:xfrm>
        </p:grpSpPr>
        <p:sp>
          <p:nvSpPr>
            <p:cNvPr id="8" name="Rechthoek 7">
              <a:extLst>
                <a:ext uri="{FF2B5EF4-FFF2-40B4-BE49-F238E27FC236}">
                  <a16:creationId xmlns:a16="http://schemas.microsoft.com/office/drawing/2014/main" id="{2CA9BDB7-4C3A-4D38-881E-607C426433F7}"/>
                </a:ext>
              </a:extLst>
            </p:cNvPr>
            <p:cNvSpPr/>
            <p:nvPr/>
          </p:nvSpPr>
          <p:spPr>
            <a:xfrm>
              <a:off x="3124246" y="2514600"/>
              <a:ext cx="1676931" cy="1447800"/>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dirty="0">
                <a:solidFill>
                  <a:schemeClr val="tx1"/>
                </a:solidFill>
                <a:latin typeface="+mj-lt"/>
              </a:endParaRPr>
            </a:p>
          </p:txBody>
        </p:sp>
        <p:sp>
          <p:nvSpPr>
            <p:cNvPr id="9" name="Rechthoek 8">
              <a:extLst>
                <a:ext uri="{FF2B5EF4-FFF2-40B4-BE49-F238E27FC236}">
                  <a16:creationId xmlns:a16="http://schemas.microsoft.com/office/drawing/2014/main" id="{6F4F4C2C-9014-4AEB-AA02-B02BB3C19C3C}"/>
                </a:ext>
              </a:extLst>
            </p:cNvPr>
            <p:cNvSpPr/>
            <p:nvPr/>
          </p:nvSpPr>
          <p:spPr>
            <a:xfrm>
              <a:off x="609600" y="2514600"/>
              <a:ext cx="1676932" cy="1447800"/>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b="1" dirty="0">
                <a:solidFill>
                  <a:schemeClr val="tx1"/>
                </a:solidFill>
                <a:latin typeface="+mj-lt"/>
              </a:endParaRPr>
            </a:p>
          </p:txBody>
        </p:sp>
        <p:sp>
          <p:nvSpPr>
            <p:cNvPr id="10" name="Rechthoek 9">
              <a:extLst>
                <a:ext uri="{FF2B5EF4-FFF2-40B4-BE49-F238E27FC236}">
                  <a16:creationId xmlns:a16="http://schemas.microsoft.com/office/drawing/2014/main" id="{B244C31D-3DB1-4956-9875-F8FDB740257D}"/>
                </a:ext>
              </a:extLst>
            </p:cNvPr>
            <p:cNvSpPr/>
            <p:nvPr/>
          </p:nvSpPr>
          <p:spPr>
            <a:xfrm>
              <a:off x="5725966" y="2514600"/>
              <a:ext cx="1523801" cy="1477604"/>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dirty="0">
                <a:solidFill>
                  <a:schemeClr val="tx1"/>
                </a:solidFill>
                <a:latin typeface="+mj-lt"/>
              </a:endParaRPr>
            </a:p>
          </p:txBody>
        </p:sp>
        <p:sp>
          <p:nvSpPr>
            <p:cNvPr id="11" name="PIJL-RECHTS 11">
              <a:extLst>
                <a:ext uri="{FF2B5EF4-FFF2-40B4-BE49-F238E27FC236}">
                  <a16:creationId xmlns:a16="http://schemas.microsoft.com/office/drawing/2014/main" id="{F7B790FF-0E26-4C92-83F5-136BC8707A6F}"/>
                </a:ext>
              </a:extLst>
            </p:cNvPr>
            <p:cNvSpPr/>
            <p:nvPr/>
          </p:nvSpPr>
          <p:spPr>
            <a:xfrm>
              <a:off x="4952807" y="2971864"/>
              <a:ext cx="686085" cy="533273"/>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grpSp>
      <p:sp>
        <p:nvSpPr>
          <p:cNvPr id="12" name="PIJL-RECHTS 11">
            <a:extLst>
              <a:ext uri="{FF2B5EF4-FFF2-40B4-BE49-F238E27FC236}">
                <a16:creationId xmlns:a16="http://schemas.microsoft.com/office/drawing/2014/main" id="{A4E872FB-2476-4CD0-9499-E6F9B4F18C4F}"/>
              </a:ext>
            </a:extLst>
          </p:cNvPr>
          <p:cNvSpPr/>
          <p:nvPr/>
        </p:nvSpPr>
        <p:spPr bwMode="auto">
          <a:xfrm>
            <a:off x="2590733" y="3474006"/>
            <a:ext cx="885374" cy="701675"/>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
        <p:nvSpPr>
          <p:cNvPr id="13" name="Tekstvak 12">
            <a:extLst>
              <a:ext uri="{FF2B5EF4-FFF2-40B4-BE49-F238E27FC236}">
                <a16:creationId xmlns:a16="http://schemas.microsoft.com/office/drawing/2014/main" id="{A1A06ADD-5D96-49DD-9654-368ADBFB487D}"/>
              </a:ext>
            </a:extLst>
          </p:cNvPr>
          <p:cNvSpPr txBox="1"/>
          <p:nvPr/>
        </p:nvSpPr>
        <p:spPr>
          <a:xfrm>
            <a:off x="237637" y="2751727"/>
            <a:ext cx="2164033" cy="1938992"/>
          </a:xfrm>
          <a:prstGeom prst="rect">
            <a:avLst/>
          </a:prstGeom>
          <a:noFill/>
        </p:spPr>
        <p:txBody>
          <a:bodyPr wrap="square">
            <a:spAutoFit/>
          </a:bodyPr>
          <a:lstStyle/>
          <a:p>
            <a:pPr algn="ctr">
              <a:defRPr/>
            </a:pPr>
            <a:r>
              <a:rPr lang="nl-NL" b="1" dirty="0">
                <a:solidFill>
                  <a:schemeClr val="tx1"/>
                </a:solidFill>
                <a:latin typeface="+mj-lt"/>
              </a:rPr>
              <a:t>Situatie</a:t>
            </a:r>
          </a:p>
          <a:p>
            <a:pPr algn="ctr">
              <a:defRPr/>
            </a:pPr>
            <a:r>
              <a:rPr lang="nl-NL" sz="1600" dirty="0">
                <a:solidFill>
                  <a:schemeClr val="tx1"/>
                </a:solidFill>
                <a:latin typeface="+mj-lt"/>
              </a:rPr>
              <a:t>De rekenles begint. Shelly haalt matige cijfers voor rekenen. Ze kijkt bozig als de leraar binnenkomt en hangt onderuit gezakt.</a:t>
            </a:r>
          </a:p>
        </p:txBody>
      </p:sp>
      <p:sp>
        <p:nvSpPr>
          <p:cNvPr id="14" name="Tekstvak 13">
            <a:extLst>
              <a:ext uri="{FF2B5EF4-FFF2-40B4-BE49-F238E27FC236}">
                <a16:creationId xmlns:a16="http://schemas.microsoft.com/office/drawing/2014/main" id="{CE4ACC28-85AE-406D-A2F4-F6683B3287B7}"/>
              </a:ext>
            </a:extLst>
          </p:cNvPr>
          <p:cNvSpPr txBox="1"/>
          <p:nvPr/>
        </p:nvSpPr>
        <p:spPr>
          <a:xfrm>
            <a:off x="3494307" y="2779478"/>
            <a:ext cx="2240628" cy="1938992"/>
          </a:xfrm>
          <a:prstGeom prst="rect">
            <a:avLst/>
          </a:prstGeom>
          <a:noFill/>
        </p:spPr>
        <p:txBody>
          <a:bodyPr wrap="square">
            <a:spAutoFit/>
          </a:bodyPr>
          <a:lstStyle/>
          <a:p>
            <a:pPr algn="ctr">
              <a:defRPr/>
            </a:pPr>
            <a:r>
              <a:rPr lang="nl-NL" b="1" dirty="0">
                <a:solidFill>
                  <a:schemeClr val="tx1"/>
                </a:solidFill>
                <a:latin typeface="+mj-lt"/>
              </a:rPr>
              <a:t>Respons </a:t>
            </a:r>
          </a:p>
          <a:p>
            <a:pPr algn="ctr">
              <a:defRPr/>
            </a:pPr>
            <a:r>
              <a:rPr lang="nl-NL" sz="1600" dirty="0">
                <a:solidFill>
                  <a:schemeClr val="tx1"/>
                </a:solidFill>
                <a:latin typeface="+mj-lt"/>
              </a:rPr>
              <a:t>Shelly hangt onderuit en gaat niet aan de slag, ook niet bij herhaaldelijke aanwijzingen. Ze negeert reacties van anderen. </a:t>
            </a:r>
          </a:p>
        </p:txBody>
      </p:sp>
      <p:sp>
        <p:nvSpPr>
          <p:cNvPr id="15" name="Tekstvak 14">
            <a:extLst>
              <a:ext uri="{FF2B5EF4-FFF2-40B4-BE49-F238E27FC236}">
                <a16:creationId xmlns:a16="http://schemas.microsoft.com/office/drawing/2014/main" id="{E6B6543F-3869-494A-A508-515C441FE42E}"/>
              </a:ext>
            </a:extLst>
          </p:cNvPr>
          <p:cNvSpPr txBox="1"/>
          <p:nvPr/>
        </p:nvSpPr>
        <p:spPr>
          <a:xfrm>
            <a:off x="6872997" y="2804719"/>
            <a:ext cx="1966424" cy="954107"/>
          </a:xfrm>
          <a:prstGeom prst="rect">
            <a:avLst/>
          </a:prstGeom>
          <a:noFill/>
        </p:spPr>
        <p:txBody>
          <a:bodyPr wrap="square">
            <a:spAutoFit/>
          </a:bodyPr>
          <a:lstStyle/>
          <a:p>
            <a:pPr algn="ctr">
              <a:defRPr/>
            </a:pPr>
            <a:r>
              <a:rPr lang="nl-NL" b="1" dirty="0">
                <a:solidFill>
                  <a:schemeClr val="tx1"/>
                </a:solidFill>
                <a:latin typeface="+mj-lt"/>
              </a:rPr>
              <a:t>Consequentie</a:t>
            </a:r>
          </a:p>
          <a:p>
            <a:pPr algn="ctr">
              <a:defRPr/>
            </a:pPr>
            <a:r>
              <a:rPr lang="nl-NL" sz="1600" dirty="0">
                <a:solidFill>
                  <a:schemeClr val="tx1"/>
                </a:solidFill>
                <a:latin typeface="+mj-lt"/>
              </a:rPr>
              <a:t>Shelly wordt naar de time-out gestuurd.</a:t>
            </a:r>
          </a:p>
        </p:txBody>
      </p:sp>
      <p:pic>
        <p:nvPicPr>
          <p:cNvPr id="6" name="x_Afbeelding 1" descr="PI_logo">
            <a:extLst>
              <a:ext uri="{FF2B5EF4-FFF2-40B4-BE49-F238E27FC236}">
                <a16:creationId xmlns:a16="http://schemas.microsoft.com/office/drawing/2014/main" id="{0360E340-0B2F-4521-80DA-8DC816B3FA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4885" y="5658612"/>
            <a:ext cx="28765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Afbeelding 4">
            <a:extLst>
              <a:ext uri="{FF2B5EF4-FFF2-40B4-BE49-F238E27FC236}">
                <a16:creationId xmlns:a16="http://schemas.microsoft.com/office/drawing/2014/main" id="{F6441ED8-44A0-4CDB-8A96-B97B63DC413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87" y="5746784"/>
            <a:ext cx="1619671" cy="91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5871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Titel 1">
            <a:extLst>
              <a:ext uri="{FF2B5EF4-FFF2-40B4-BE49-F238E27FC236}">
                <a16:creationId xmlns:a16="http://schemas.microsoft.com/office/drawing/2014/main" id="{36AF414F-E4D5-4122-A0C4-3170B18BA2B2}"/>
              </a:ext>
            </a:extLst>
          </p:cNvPr>
          <p:cNvSpPr>
            <a:spLocks noGrp="1"/>
          </p:cNvSpPr>
          <p:nvPr>
            <p:ph type="title"/>
          </p:nvPr>
        </p:nvSpPr>
        <p:spPr>
          <a:xfrm>
            <a:off x="468313" y="981075"/>
            <a:ext cx="8224837" cy="584200"/>
          </a:xfrm>
        </p:spPr>
        <p:txBody>
          <a:bodyPr>
            <a:noAutofit/>
          </a:bodyPr>
          <a:lstStyle/>
          <a:p>
            <a:r>
              <a:rPr lang="nl-NL" altLang="nl-NL" sz="3600" b="1" dirty="0">
                <a:solidFill>
                  <a:srgbClr val="002060"/>
                </a:solidFill>
              </a:rPr>
              <a:t>Effectief gebruik van de analyse van gedrag</a:t>
            </a:r>
          </a:p>
        </p:txBody>
      </p:sp>
      <p:sp>
        <p:nvSpPr>
          <p:cNvPr id="107524" name="Tijdelijke aanduiding voor inhoud 2">
            <a:extLst>
              <a:ext uri="{FF2B5EF4-FFF2-40B4-BE49-F238E27FC236}">
                <a16:creationId xmlns:a16="http://schemas.microsoft.com/office/drawing/2014/main" id="{AB158E79-A9AE-4C86-A52D-BBD1FAA7A22B}"/>
              </a:ext>
            </a:extLst>
          </p:cNvPr>
          <p:cNvSpPr>
            <a:spLocks noGrp="1"/>
          </p:cNvSpPr>
          <p:nvPr>
            <p:ph idx="1"/>
          </p:nvPr>
        </p:nvSpPr>
        <p:spPr>
          <a:xfrm>
            <a:off x="411163" y="1576388"/>
            <a:ext cx="8226425" cy="4067175"/>
          </a:xfrm>
        </p:spPr>
        <p:txBody>
          <a:bodyPr/>
          <a:lstStyle/>
          <a:p>
            <a:endParaRPr lang="nl-NL" altLang="nl-NL"/>
          </a:p>
          <a:p>
            <a:endParaRPr lang="nl-NL" altLang="nl-NL"/>
          </a:p>
          <a:p>
            <a:endParaRPr lang="nl-NL" altLang="nl-NL"/>
          </a:p>
        </p:txBody>
      </p:sp>
      <p:pic>
        <p:nvPicPr>
          <p:cNvPr id="2" name="Afbeelding 4">
            <a:extLst>
              <a:ext uri="{FF2B5EF4-FFF2-40B4-BE49-F238E27FC236}">
                <a16:creationId xmlns:a16="http://schemas.microsoft.com/office/drawing/2014/main" id="{0DE75267-D0BA-4224-A527-7D54FFF11C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5482" y="2191518"/>
            <a:ext cx="2613025" cy="305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x_Afbeelding 1" descr="PI_logo">
            <a:extLst>
              <a:ext uri="{FF2B5EF4-FFF2-40B4-BE49-F238E27FC236}">
                <a16:creationId xmlns:a16="http://schemas.microsoft.com/office/drawing/2014/main" id="{4B9538C5-1BE4-4340-B4D0-3F9A74646F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6045" y="5778317"/>
            <a:ext cx="28765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4">
            <a:extLst>
              <a:ext uri="{FF2B5EF4-FFF2-40B4-BE49-F238E27FC236}">
                <a16:creationId xmlns:a16="http://schemas.microsoft.com/office/drawing/2014/main" id="{BEBACE34-039D-4427-B880-F73E10E81098}"/>
              </a:ext>
            </a:extLst>
          </p:cNvPr>
          <p:cNvPicPr>
            <a:picLocks noChangeAspect="1"/>
          </p:cNvPicPr>
          <p:nvPr/>
        </p:nvPicPr>
        <p:blipFill>
          <a:blip r:embed="rId5"/>
          <a:stretch>
            <a:fillRect/>
          </a:stretch>
        </p:blipFill>
        <p:spPr>
          <a:xfrm>
            <a:off x="3622368" y="2145179"/>
            <a:ext cx="4066254" cy="3090094"/>
          </a:xfrm>
          <a:prstGeom prst="rect">
            <a:avLst/>
          </a:prstGeom>
        </p:spPr>
      </p:pic>
      <p:pic>
        <p:nvPicPr>
          <p:cNvPr id="107526" name="Picture 2" descr="film">
            <a:hlinkClick r:id="rId6"/>
            <a:extLst>
              <a:ext uri="{FF2B5EF4-FFF2-40B4-BE49-F238E27FC236}">
                <a16:creationId xmlns:a16="http://schemas.microsoft.com/office/drawing/2014/main" id="{749E7F6D-D632-45D1-8A26-E28075F714E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39938" y="1835257"/>
            <a:ext cx="2197650" cy="1224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x_Afbeelding 1" descr="PI_logo">
            <a:extLst>
              <a:ext uri="{FF2B5EF4-FFF2-40B4-BE49-F238E27FC236}">
                <a16:creationId xmlns:a16="http://schemas.microsoft.com/office/drawing/2014/main" id="{F7A630AD-CB54-4A3B-A554-D7FB19863C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9975" y="5795115"/>
            <a:ext cx="28765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Afbeelding 9">
            <a:extLst>
              <a:ext uri="{FF2B5EF4-FFF2-40B4-BE49-F238E27FC236}">
                <a16:creationId xmlns:a16="http://schemas.microsoft.com/office/drawing/2014/main" id="{6D96F6C2-3554-466C-AE14-B73B02E600D4}"/>
              </a:ext>
            </a:extLst>
          </p:cNvPr>
          <p:cNvPicPr>
            <a:picLocks noChangeAspect="1"/>
          </p:cNvPicPr>
          <p:nvPr/>
        </p:nvPicPr>
        <p:blipFill>
          <a:blip r:embed="rId4"/>
          <a:stretch>
            <a:fillRect/>
          </a:stretch>
        </p:blipFill>
        <p:spPr>
          <a:xfrm>
            <a:off x="1088156" y="4443882"/>
            <a:ext cx="7046936" cy="2702466"/>
          </a:xfrm>
          <a:prstGeom prst="rect">
            <a:avLst/>
          </a:prstGeom>
        </p:spPr>
      </p:pic>
      <p:pic>
        <p:nvPicPr>
          <p:cNvPr id="12" name="Afbeelding 11">
            <a:extLst>
              <a:ext uri="{FF2B5EF4-FFF2-40B4-BE49-F238E27FC236}">
                <a16:creationId xmlns:a16="http://schemas.microsoft.com/office/drawing/2014/main" id="{FD64AE8F-C9FF-4FD3-9679-DF08DF95EF45}"/>
              </a:ext>
            </a:extLst>
          </p:cNvPr>
          <p:cNvPicPr>
            <a:picLocks noChangeAspect="1"/>
          </p:cNvPicPr>
          <p:nvPr/>
        </p:nvPicPr>
        <p:blipFill>
          <a:blip r:embed="rId5"/>
          <a:stretch>
            <a:fillRect/>
          </a:stretch>
        </p:blipFill>
        <p:spPr>
          <a:xfrm>
            <a:off x="0" y="1301046"/>
            <a:ext cx="8738616" cy="3142836"/>
          </a:xfrm>
          <a:prstGeom prst="rect">
            <a:avLst/>
          </a:prstGeom>
        </p:spPr>
      </p:pic>
      <p:sp>
        <p:nvSpPr>
          <p:cNvPr id="6" name="Pijl: omlaag 5">
            <a:extLst>
              <a:ext uri="{FF2B5EF4-FFF2-40B4-BE49-F238E27FC236}">
                <a16:creationId xmlns:a16="http://schemas.microsoft.com/office/drawing/2014/main" id="{54D5977C-A6A2-49E6-B0BE-EEFF687F0C14}"/>
              </a:ext>
            </a:extLst>
          </p:cNvPr>
          <p:cNvSpPr/>
          <p:nvPr/>
        </p:nvSpPr>
        <p:spPr>
          <a:xfrm>
            <a:off x="1475656" y="2075700"/>
            <a:ext cx="484632" cy="978408"/>
          </a:xfrm>
          <a:prstGeom prst="down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Pijl: omlaag 3">
            <a:extLst>
              <a:ext uri="{FF2B5EF4-FFF2-40B4-BE49-F238E27FC236}">
                <a16:creationId xmlns:a16="http://schemas.microsoft.com/office/drawing/2014/main" id="{085EB698-2F8B-4C4F-9466-AC3BD4DB6282}"/>
              </a:ext>
            </a:extLst>
          </p:cNvPr>
          <p:cNvSpPr/>
          <p:nvPr/>
        </p:nvSpPr>
        <p:spPr>
          <a:xfrm>
            <a:off x="4369308" y="2075700"/>
            <a:ext cx="484632" cy="978408"/>
          </a:xfrm>
          <a:prstGeom prst="down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Pijl: omlaag 7">
            <a:extLst>
              <a:ext uri="{FF2B5EF4-FFF2-40B4-BE49-F238E27FC236}">
                <a16:creationId xmlns:a16="http://schemas.microsoft.com/office/drawing/2014/main" id="{606DAB51-172D-4431-AABC-C454F0398432}"/>
              </a:ext>
            </a:extLst>
          </p:cNvPr>
          <p:cNvSpPr/>
          <p:nvPr/>
        </p:nvSpPr>
        <p:spPr>
          <a:xfrm>
            <a:off x="7020644" y="2075700"/>
            <a:ext cx="484632" cy="978408"/>
          </a:xfrm>
          <a:prstGeom prst="down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808108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x_Afbeelding 1" descr="PI_logo">
            <a:extLst>
              <a:ext uri="{FF2B5EF4-FFF2-40B4-BE49-F238E27FC236}">
                <a16:creationId xmlns:a16="http://schemas.microsoft.com/office/drawing/2014/main" id="{F9ECF709-6199-46DD-9640-C767BDFACB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6965" y="5820809"/>
            <a:ext cx="28765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a:extLst>
              <a:ext uri="{FF2B5EF4-FFF2-40B4-BE49-F238E27FC236}">
                <a16:creationId xmlns:a16="http://schemas.microsoft.com/office/drawing/2014/main" id="{118C28EC-7877-46DC-AC4D-C2BC315029F3}"/>
              </a:ext>
            </a:extLst>
          </p:cNvPr>
          <p:cNvSpPr>
            <a:spLocks noGrp="1"/>
          </p:cNvSpPr>
          <p:nvPr>
            <p:ph type="title"/>
          </p:nvPr>
        </p:nvSpPr>
        <p:spPr>
          <a:xfrm>
            <a:off x="692150" y="603008"/>
            <a:ext cx="7759700" cy="550069"/>
          </a:xfrm>
        </p:spPr>
        <p:txBody>
          <a:bodyPr anchor="t">
            <a:noAutofit/>
          </a:bodyPr>
          <a:lstStyle/>
          <a:p>
            <a:pPr>
              <a:lnSpc>
                <a:spcPct val="90000"/>
              </a:lnSpc>
            </a:pPr>
            <a:r>
              <a:rPr lang="nl-NL" sz="4800" b="1" dirty="0">
                <a:solidFill>
                  <a:srgbClr val="002060"/>
                </a:solidFill>
              </a:rPr>
              <a:t>3. Gedrag is veranderbaar</a:t>
            </a:r>
          </a:p>
        </p:txBody>
      </p:sp>
      <p:sp>
        <p:nvSpPr>
          <p:cNvPr id="9" name="Content Placeholder 2">
            <a:extLst>
              <a:ext uri="{FF2B5EF4-FFF2-40B4-BE49-F238E27FC236}">
                <a16:creationId xmlns:a16="http://schemas.microsoft.com/office/drawing/2014/main" id="{D16E642A-ADD2-4F48-BB0F-8D2569448DD0}"/>
              </a:ext>
            </a:extLst>
          </p:cNvPr>
          <p:cNvSpPr>
            <a:spLocks noGrp="1"/>
          </p:cNvSpPr>
          <p:nvPr>
            <p:ph sz="half" idx="1"/>
          </p:nvPr>
        </p:nvSpPr>
        <p:spPr>
          <a:xfrm>
            <a:off x="715926" y="1232640"/>
            <a:ext cx="7990367" cy="5508728"/>
          </a:xfrm>
        </p:spPr>
        <p:txBody>
          <a:bodyPr>
            <a:normAutofit fontScale="62500" lnSpcReduction="20000"/>
          </a:bodyPr>
          <a:lstStyle/>
          <a:p>
            <a:pPr marL="0" indent="0">
              <a:buNone/>
            </a:pPr>
            <a:endParaRPr lang="en-US" dirty="0">
              <a:solidFill>
                <a:srgbClr val="002060"/>
              </a:solidFill>
            </a:endParaRPr>
          </a:p>
          <a:p>
            <a:pPr marL="0" indent="0">
              <a:buNone/>
            </a:pPr>
            <a:endParaRPr lang="en-US" dirty="0">
              <a:solidFill>
                <a:srgbClr val="002060"/>
              </a:solidFill>
            </a:endParaRPr>
          </a:p>
          <a:p>
            <a:pPr marL="0" indent="0">
              <a:buNone/>
            </a:pPr>
            <a:r>
              <a:rPr lang="nl-NL" sz="4000" dirty="0">
                <a:solidFill>
                  <a:srgbClr val="002060"/>
                </a:solidFill>
                <a:latin typeface="+mj-lt"/>
              </a:rPr>
              <a:t>Maak probleemgedrag:</a:t>
            </a:r>
          </a:p>
          <a:p>
            <a:pPr marL="0" indent="0">
              <a:buNone/>
            </a:pPr>
            <a:endParaRPr lang="nl-NL" sz="4000" dirty="0">
              <a:solidFill>
                <a:srgbClr val="002060"/>
              </a:solidFill>
              <a:latin typeface="+mj-lt"/>
            </a:endParaRPr>
          </a:p>
          <a:p>
            <a:pPr>
              <a:lnSpc>
                <a:spcPct val="200000"/>
              </a:lnSpc>
            </a:pPr>
            <a:r>
              <a:rPr lang="nl-NL" sz="4000" b="1" i="1" dirty="0">
                <a:solidFill>
                  <a:srgbClr val="002060"/>
                </a:solidFill>
                <a:latin typeface="+mj-lt"/>
              </a:rPr>
              <a:t>Irrelevant</a:t>
            </a:r>
            <a:r>
              <a:rPr lang="nl-NL" sz="4000" dirty="0">
                <a:solidFill>
                  <a:srgbClr val="002060"/>
                </a:solidFill>
                <a:latin typeface="+mj-lt"/>
              </a:rPr>
              <a:t> – trigger verdwijnt		</a:t>
            </a:r>
          </a:p>
          <a:p>
            <a:pPr>
              <a:lnSpc>
                <a:spcPct val="200000"/>
              </a:lnSpc>
            </a:pPr>
            <a:r>
              <a:rPr lang="nl-NL" sz="4000" b="1" i="1" dirty="0">
                <a:solidFill>
                  <a:srgbClr val="002060"/>
                </a:solidFill>
                <a:latin typeface="+mj-lt"/>
              </a:rPr>
              <a:t>Inefficiënt</a:t>
            </a:r>
            <a:r>
              <a:rPr lang="nl-NL" sz="4000" dirty="0">
                <a:solidFill>
                  <a:srgbClr val="002060"/>
                </a:solidFill>
                <a:latin typeface="+mj-lt"/>
              </a:rPr>
              <a:t> – ander gedrag om te kiezen</a:t>
            </a:r>
          </a:p>
          <a:p>
            <a:pPr>
              <a:lnSpc>
                <a:spcPct val="200000"/>
              </a:lnSpc>
            </a:pPr>
            <a:r>
              <a:rPr lang="nl-NL" sz="4000" b="1" i="1" dirty="0">
                <a:solidFill>
                  <a:srgbClr val="002060"/>
                </a:solidFill>
                <a:latin typeface="+mj-lt"/>
              </a:rPr>
              <a:t>Ineffectief</a:t>
            </a:r>
            <a:r>
              <a:rPr lang="nl-NL" sz="4000" dirty="0">
                <a:solidFill>
                  <a:srgbClr val="002060"/>
                </a:solidFill>
                <a:latin typeface="+mj-lt"/>
              </a:rPr>
              <a:t> – doel wordt niet bereikt / effectief ingezet</a:t>
            </a:r>
          </a:p>
          <a:p>
            <a:pPr marL="0" indent="0">
              <a:buNone/>
            </a:pPr>
            <a:endParaRPr lang="en-US" sz="4000" dirty="0">
              <a:solidFill>
                <a:srgbClr val="002060"/>
              </a:solidFill>
              <a:latin typeface="+mj-lt"/>
            </a:endParaRPr>
          </a:p>
          <a:p>
            <a:pPr marL="0" indent="0">
              <a:buNone/>
            </a:pPr>
            <a:endParaRPr lang="en-US" sz="3400" dirty="0">
              <a:solidFill>
                <a:srgbClr val="002060"/>
              </a:solidFill>
              <a:latin typeface="+mj-lt"/>
            </a:endParaRPr>
          </a:p>
          <a:p>
            <a:pPr marL="0" indent="0">
              <a:buNone/>
            </a:pPr>
            <a:r>
              <a:rPr lang="nl-NL" sz="3400" b="1" i="1" dirty="0">
                <a:solidFill>
                  <a:srgbClr val="00CC00"/>
                </a:solidFill>
                <a:latin typeface="+mj-lt"/>
              </a:rPr>
              <a:t>-&gt; dit is de basis voor je </a:t>
            </a:r>
            <a:r>
              <a:rPr lang="nl-NL" sz="3400" b="1" i="1" dirty="0">
                <a:solidFill>
                  <a:srgbClr val="00B0F0"/>
                </a:solidFill>
                <a:latin typeface="+mj-lt"/>
              </a:rPr>
              <a:t>interventieplan</a:t>
            </a:r>
            <a:r>
              <a:rPr lang="nl-NL" sz="3400" b="1" i="1" dirty="0">
                <a:solidFill>
                  <a:srgbClr val="00CC00"/>
                </a:solidFill>
                <a:latin typeface="+mj-lt"/>
              </a:rPr>
              <a:t>, waarmee je </a:t>
            </a:r>
          </a:p>
          <a:p>
            <a:pPr marL="0" indent="0">
              <a:buNone/>
            </a:pPr>
            <a:r>
              <a:rPr lang="nl-NL" sz="3400" b="1" i="1" dirty="0">
                <a:solidFill>
                  <a:srgbClr val="00CC00"/>
                </a:solidFill>
                <a:latin typeface="+mj-lt"/>
              </a:rPr>
              <a:t>gewenst gedrag gaat stimuleren</a:t>
            </a:r>
          </a:p>
          <a:p>
            <a:pPr marL="0" indent="0">
              <a:buNone/>
            </a:pPr>
            <a:endParaRPr lang="en-US" sz="3200" dirty="0">
              <a:solidFill>
                <a:srgbClr val="002060"/>
              </a:solidFill>
            </a:endParaRPr>
          </a:p>
        </p:txBody>
      </p:sp>
      <p:pic>
        <p:nvPicPr>
          <p:cNvPr id="5" name="Afbeelding 4" descr="Afbeelding met teken, stoppen, rood, voorzijde&#10;&#10;Automatisch gegenereerde beschrijving">
            <a:extLst>
              <a:ext uri="{FF2B5EF4-FFF2-40B4-BE49-F238E27FC236}">
                <a16:creationId xmlns:a16="http://schemas.microsoft.com/office/drawing/2014/main" id="{1E2CF55A-4145-4935-9DAF-FABFFAD912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0312" y="587245"/>
            <a:ext cx="1539255" cy="1024304"/>
          </a:xfrm>
          <a:prstGeom prst="rect">
            <a:avLst/>
          </a:prstGeom>
        </p:spPr>
      </p:pic>
      <p:pic>
        <p:nvPicPr>
          <p:cNvPr id="4" name="Afbeelding 3">
            <a:extLst>
              <a:ext uri="{FF2B5EF4-FFF2-40B4-BE49-F238E27FC236}">
                <a16:creationId xmlns:a16="http://schemas.microsoft.com/office/drawing/2014/main" id="{BCE900E6-628B-4212-A4D0-9CFB9928AD58}"/>
              </a:ext>
            </a:extLst>
          </p:cNvPr>
          <p:cNvPicPr>
            <a:picLocks noChangeAspect="1"/>
          </p:cNvPicPr>
          <p:nvPr/>
        </p:nvPicPr>
        <p:blipFill>
          <a:blip r:embed="rId5"/>
          <a:stretch>
            <a:fillRect/>
          </a:stretch>
        </p:blipFill>
        <p:spPr>
          <a:xfrm>
            <a:off x="5306938" y="1836152"/>
            <a:ext cx="1774391" cy="1112515"/>
          </a:xfrm>
          <a:prstGeom prst="rect">
            <a:avLst/>
          </a:prstGeom>
        </p:spPr>
      </p:pic>
      <p:pic>
        <p:nvPicPr>
          <p:cNvPr id="7" name="Afbeelding 6">
            <a:extLst>
              <a:ext uri="{FF2B5EF4-FFF2-40B4-BE49-F238E27FC236}">
                <a16:creationId xmlns:a16="http://schemas.microsoft.com/office/drawing/2014/main" id="{23248B01-3E75-4293-BC17-28F8EB4D9FDD}"/>
              </a:ext>
            </a:extLst>
          </p:cNvPr>
          <p:cNvPicPr>
            <a:picLocks noChangeAspect="1"/>
          </p:cNvPicPr>
          <p:nvPr/>
        </p:nvPicPr>
        <p:blipFill>
          <a:blip r:embed="rId6"/>
          <a:stretch>
            <a:fillRect/>
          </a:stretch>
        </p:blipFill>
        <p:spPr>
          <a:xfrm>
            <a:off x="7176556" y="3003584"/>
            <a:ext cx="1932638" cy="1112515"/>
          </a:xfrm>
          <a:prstGeom prst="rect">
            <a:avLst/>
          </a:prstGeom>
        </p:spPr>
      </p:pic>
      <p:pic>
        <p:nvPicPr>
          <p:cNvPr id="10" name="Afbeelding 9">
            <a:extLst>
              <a:ext uri="{FF2B5EF4-FFF2-40B4-BE49-F238E27FC236}">
                <a16:creationId xmlns:a16="http://schemas.microsoft.com/office/drawing/2014/main" id="{D48CBE9D-EA45-4277-BE4E-72347F777E7D}"/>
              </a:ext>
            </a:extLst>
          </p:cNvPr>
          <p:cNvPicPr>
            <a:picLocks noChangeAspect="1"/>
          </p:cNvPicPr>
          <p:nvPr/>
        </p:nvPicPr>
        <p:blipFill>
          <a:blip r:embed="rId7"/>
          <a:stretch>
            <a:fillRect/>
          </a:stretch>
        </p:blipFill>
        <p:spPr>
          <a:xfrm>
            <a:off x="7443306" y="4761494"/>
            <a:ext cx="1274245" cy="1258800"/>
          </a:xfrm>
          <a:prstGeom prst="rect">
            <a:avLst/>
          </a:prstGeom>
        </p:spPr>
      </p:pic>
    </p:spTree>
    <p:extLst>
      <p:ext uri="{BB962C8B-B14F-4D97-AF65-F5344CB8AC3E}">
        <p14:creationId xmlns:p14="http://schemas.microsoft.com/office/powerpoint/2010/main" val="36367775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ACCFD7-70BA-4373-AA9C-DD42A759591B}"/>
              </a:ext>
            </a:extLst>
          </p:cNvPr>
          <p:cNvSpPr>
            <a:spLocks noGrp="1"/>
          </p:cNvSpPr>
          <p:nvPr>
            <p:ph type="title"/>
          </p:nvPr>
        </p:nvSpPr>
        <p:spPr>
          <a:xfrm>
            <a:off x="533809" y="2961302"/>
            <a:ext cx="2212848" cy="1582621"/>
          </a:xfrm>
        </p:spPr>
        <p:txBody>
          <a:bodyPr anchor="b">
            <a:noAutofit/>
          </a:bodyPr>
          <a:lstStyle/>
          <a:p>
            <a:r>
              <a:rPr lang="nl-NL" sz="2800" b="1" dirty="0">
                <a:solidFill>
                  <a:srgbClr val="002060"/>
                </a:solidFill>
              </a:rPr>
              <a:t>Waar zie je </a:t>
            </a:r>
            <a:r>
              <a:rPr lang="nl-NL" sz="2800" dirty="0">
                <a:solidFill>
                  <a:srgbClr val="002060"/>
                </a:solidFill>
              </a:rPr>
              <a:t>het doel</a:t>
            </a:r>
            <a:r>
              <a:rPr lang="nl-NL" sz="2800" b="1" dirty="0">
                <a:solidFill>
                  <a:srgbClr val="002060"/>
                </a:solidFill>
              </a:rPr>
              <a:t>gedrag (gewenste gedrag) vooral terug in de PBS puzzel?</a:t>
            </a:r>
          </a:p>
        </p:txBody>
      </p:sp>
      <p:pic>
        <p:nvPicPr>
          <p:cNvPr id="4" name="Afbeelding 3">
            <a:extLst>
              <a:ext uri="{FF2B5EF4-FFF2-40B4-BE49-F238E27FC236}">
                <a16:creationId xmlns:a16="http://schemas.microsoft.com/office/drawing/2014/main" id="{7086F373-1DF8-4792-AECD-6E91F33863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20000">
            <a:off x="4278810" y="1139137"/>
            <a:ext cx="3184855" cy="3931920"/>
          </a:xfrm>
          <a:prstGeom prst="rect">
            <a:avLst/>
          </a:prstGeom>
          <a:noFill/>
          <a:ln w="3000" cap="rnd">
            <a:solidFill>
              <a:srgbClr val="C0C0C0"/>
            </a:solidFill>
            <a:round/>
          </a:ln>
          <a:effectLst/>
        </p:spPr>
      </p:pic>
      <p:sp>
        <p:nvSpPr>
          <p:cNvPr id="8" name="Ovaal 7">
            <a:extLst>
              <a:ext uri="{FF2B5EF4-FFF2-40B4-BE49-F238E27FC236}">
                <a16:creationId xmlns:a16="http://schemas.microsoft.com/office/drawing/2014/main" id="{96CA4397-7E79-4E0B-878D-94DDB6784203}"/>
              </a:ext>
            </a:extLst>
          </p:cNvPr>
          <p:cNvSpPr/>
          <p:nvPr/>
        </p:nvSpPr>
        <p:spPr>
          <a:xfrm>
            <a:off x="4408743" y="948205"/>
            <a:ext cx="1632530" cy="1497859"/>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Ovaal 12">
            <a:extLst>
              <a:ext uri="{FF2B5EF4-FFF2-40B4-BE49-F238E27FC236}">
                <a16:creationId xmlns:a16="http://schemas.microsoft.com/office/drawing/2014/main" id="{26FF2E4F-780D-40D4-85AC-A1C3C5A1DA51}"/>
              </a:ext>
            </a:extLst>
          </p:cNvPr>
          <p:cNvSpPr/>
          <p:nvPr/>
        </p:nvSpPr>
        <p:spPr>
          <a:xfrm>
            <a:off x="5987157" y="1082069"/>
            <a:ext cx="1632530" cy="1497859"/>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Ovaal 13">
            <a:extLst>
              <a:ext uri="{FF2B5EF4-FFF2-40B4-BE49-F238E27FC236}">
                <a16:creationId xmlns:a16="http://schemas.microsoft.com/office/drawing/2014/main" id="{9C9B341D-13CB-4AB9-A697-E2B2E0218323}"/>
              </a:ext>
            </a:extLst>
          </p:cNvPr>
          <p:cNvSpPr/>
          <p:nvPr/>
        </p:nvSpPr>
        <p:spPr>
          <a:xfrm>
            <a:off x="5871237" y="3752613"/>
            <a:ext cx="1632530" cy="1497859"/>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 name="x_Afbeelding 1" descr="PI_logo">
            <a:extLst>
              <a:ext uri="{FF2B5EF4-FFF2-40B4-BE49-F238E27FC236}">
                <a16:creationId xmlns:a16="http://schemas.microsoft.com/office/drawing/2014/main" id="{99DF154A-2FDF-4FBF-966B-33D3FDFFCD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40264"/>
            <a:ext cx="28765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0691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1C4E7F2C-0E27-4FBC-B232-D80670BD0F12}"/>
              </a:ext>
            </a:extLst>
          </p:cNvPr>
          <p:cNvPicPr>
            <a:picLocks noChangeAspect="1"/>
          </p:cNvPicPr>
          <p:nvPr/>
        </p:nvPicPr>
        <p:blipFill>
          <a:blip r:embed="rId2"/>
          <a:stretch>
            <a:fillRect/>
          </a:stretch>
        </p:blipFill>
        <p:spPr>
          <a:xfrm>
            <a:off x="1799183" y="730384"/>
            <a:ext cx="5702113" cy="5074880"/>
          </a:xfrm>
          <a:prstGeom prst="rect">
            <a:avLst/>
          </a:prstGeom>
          <a:noFill/>
          <a:ln w="3000" cap="rnd">
            <a:solidFill>
              <a:srgbClr val="C0C0C0"/>
            </a:solidFill>
            <a:round/>
          </a:ln>
          <a:effectLst/>
        </p:spPr>
      </p:pic>
      <p:pic>
        <p:nvPicPr>
          <p:cNvPr id="4" name="Afbeelding 4">
            <a:extLst>
              <a:ext uri="{FF2B5EF4-FFF2-40B4-BE49-F238E27FC236}">
                <a16:creationId xmlns:a16="http://schemas.microsoft.com/office/drawing/2014/main" id="{94B8B567-205E-4451-A62E-672D42852D8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5805264"/>
            <a:ext cx="1619671" cy="91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x_Afbeelding 1" descr="PI_logo">
            <a:extLst>
              <a:ext uri="{FF2B5EF4-FFF2-40B4-BE49-F238E27FC236}">
                <a16:creationId xmlns:a16="http://schemas.microsoft.com/office/drawing/2014/main" id="{10EA9B9B-78CC-4675-8907-675E0C9592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2027" y="5805264"/>
            <a:ext cx="28765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24363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x_Afbeelding 1" descr="PI_logo">
            <a:extLst>
              <a:ext uri="{FF2B5EF4-FFF2-40B4-BE49-F238E27FC236}">
                <a16:creationId xmlns:a16="http://schemas.microsoft.com/office/drawing/2014/main" id="{20FB979C-7303-4774-844C-428DEC299C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7450" y="5867400"/>
            <a:ext cx="28765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Afbeelding 2">
            <a:extLst>
              <a:ext uri="{FF2B5EF4-FFF2-40B4-BE49-F238E27FC236}">
                <a16:creationId xmlns:a16="http://schemas.microsoft.com/office/drawing/2014/main" id="{2D9D30C9-217E-47F9-A24E-FBB41D685AD0}"/>
              </a:ext>
            </a:extLst>
          </p:cNvPr>
          <p:cNvPicPr>
            <a:picLocks noChangeAspect="1"/>
          </p:cNvPicPr>
          <p:nvPr/>
        </p:nvPicPr>
        <p:blipFill>
          <a:blip r:embed="rId4"/>
          <a:stretch>
            <a:fillRect/>
          </a:stretch>
        </p:blipFill>
        <p:spPr>
          <a:xfrm>
            <a:off x="0" y="1340768"/>
            <a:ext cx="9144000" cy="1746807"/>
          </a:xfrm>
          <a:prstGeom prst="rect">
            <a:avLst/>
          </a:prstGeom>
        </p:spPr>
      </p:pic>
      <p:pic>
        <p:nvPicPr>
          <p:cNvPr id="5" name="Afbeelding 4">
            <a:extLst>
              <a:ext uri="{FF2B5EF4-FFF2-40B4-BE49-F238E27FC236}">
                <a16:creationId xmlns:a16="http://schemas.microsoft.com/office/drawing/2014/main" id="{ADBD8D63-4089-44A7-803F-2BE399693D72}"/>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512" y="3158698"/>
            <a:ext cx="2095500" cy="647065"/>
          </a:xfrm>
          <a:prstGeom prst="rect">
            <a:avLst/>
          </a:prstGeom>
          <a:noFill/>
          <a:ln>
            <a:noFill/>
          </a:ln>
        </p:spPr>
      </p:pic>
      <p:pic>
        <p:nvPicPr>
          <p:cNvPr id="6" name="Afbeelding 5">
            <a:extLst>
              <a:ext uri="{FF2B5EF4-FFF2-40B4-BE49-F238E27FC236}">
                <a16:creationId xmlns:a16="http://schemas.microsoft.com/office/drawing/2014/main" id="{74031A19-BA14-4E98-9FD4-E7701E2A4F69}"/>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31840" y="3188759"/>
            <a:ext cx="2095500" cy="647065"/>
          </a:xfrm>
          <a:prstGeom prst="rect">
            <a:avLst/>
          </a:prstGeom>
          <a:noFill/>
          <a:ln>
            <a:noFill/>
          </a:ln>
        </p:spPr>
      </p:pic>
      <p:pic>
        <p:nvPicPr>
          <p:cNvPr id="7" name="Afbeelding 6">
            <a:extLst>
              <a:ext uri="{FF2B5EF4-FFF2-40B4-BE49-F238E27FC236}">
                <a16:creationId xmlns:a16="http://schemas.microsoft.com/office/drawing/2014/main" id="{34C2EF4E-D7F3-49F8-8D97-CAAB72342C1E}"/>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84168" y="3087575"/>
            <a:ext cx="2058035" cy="671195"/>
          </a:xfrm>
          <a:prstGeom prst="rect">
            <a:avLst/>
          </a:prstGeom>
          <a:noFill/>
          <a:ln>
            <a:noFill/>
          </a:ln>
        </p:spPr>
      </p:pic>
      <p:pic>
        <p:nvPicPr>
          <p:cNvPr id="9" name="Afbeelding 8">
            <a:extLst>
              <a:ext uri="{FF2B5EF4-FFF2-40B4-BE49-F238E27FC236}">
                <a16:creationId xmlns:a16="http://schemas.microsoft.com/office/drawing/2014/main" id="{26CBDEE6-B0B8-4C25-BE00-8B25A1239728}"/>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20362" y="3933056"/>
            <a:ext cx="1985645" cy="599440"/>
          </a:xfrm>
          <a:prstGeom prst="rect">
            <a:avLst/>
          </a:prstGeom>
          <a:noFill/>
          <a:ln>
            <a:noFill/>
          </a:ln>
        </p:spPr>
      </p:pic>
      <p:pic>
        <p:nvPicPr>
          <p:cNvPr id="10" name="Afbeelding 9">
            <a:extLst>
              <a:ext uri="{FF2B5EF4-FFF2-40B4-BE49-F238E27FC236}">
                <a16:creationId xmlns:a16="http://schemas.microsoft.com/office/drawing/2014/main" id="{5E17CA69-F4FD-4BDE-B52E-940F296C3793}"/>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15917" y="4814082"/>
            <a:ext cx="2023745" cy="609600"/>
          </a:xfrm>
          <a:prstGeom prst="rect">
            <a:avLst/>
          </a:prstGeom>
          <a:noFill/>
          <a:ln>
            <a:noFill/>
          </a:ln>
        </p:spPr>
      </p:pic>
      <p:pic>
        <p:nvPicPr>
          <p:cNvPr id="11" name="Afbeelding 10">
            <a:extLst>
              <a:ext uri="{FF2B5EF4-FFF2-40B4-BE49-F238E27FC236}">
                <a16:creationId xmlns:a16="http://schemas.microsoft.com/office/drawing/2014/main" id="{E6A04BFB-ABB2-41BE-A512-7C840231078F}"/>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20362" y="5705268"/>
            <a:ext cx="2019300" cy="628650"/>
          </a:xfrm>
          <a:prstGeom prst="rect">
            <a:avLst/>
          </a:prstGeom>
          <a:noFill/>
          <a:ln>
            <a:noFill/>
          </a:ln>
        </p:spPr>
      </p:pic>
      <p:pic>
        <p:nvPicPr>
          <p:cNvPr id="4" name="Afbeelding 4">
            <a:extLst>
              <a:ext uri="{FF2B5EF4-FFF2-40B4-BE49-F238E27FC236}">
                <a16:creationId xmlns:a16="http://schemas.microsoft.com/office/drawing/2014/main" id="{BB1849ED-8E07-4FB4-9F94-B6E2BB602F97}"/>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287" y="5423682"/>
            <a:ext cx="2190929" cy="1239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Afbeelding 11">
            <a:extLst>
              <a:ext uri="{FF2B5EF4-FFF2-40B4-BE49-F238E27FC236}">
                <a16:creationId xmlns:a16="http://schemas.microsoft.com/office/drawing/2014/main" id="{F1B2F55F-492B-4127-B6E4-B58E5AF37323}"/>
              </a:ext>
            </a:extLst>
          </p:cNvPr>
          <p:cNvPicPr/>
          <p:nvPr/>
        </p:nvPicPr>
        <p:blipFill>
          <a:blip r:embed="rId11"/>
          <a:stretch>
            <a:fillRect/>
          </a:stretch>
        </p:blipFill>
        <p:spPr>
          <a:xfrm>
            <a:off x="3078182" y="3948931"/>
            <a:ext cx="2202815" cy="567690"/>
          </a:xfrm>
          <a:prstGeom prst="rect">
            <a:avLst/>
          </a:prstGeom>
        </p:spPr>
      </p:pic>
    </p:spTree>
    <p:extLst>
      <p:ext uri="{BB962C8B-B14F-4D97-AF65-F5344CB8AC3E}">
        <p14:creationId xmlns:p14="http://schemas.microsoft.com/office/powerpoint/2010/main" val="6681301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Titel 1">
            <a:extLst>
              <a:ext uri="{FF2B5EF4-FFF2-40B4-BE49-F238E27FC236}">
                <a16:creationId xmlns:a16="http://schemas.microsoft.com/office/drawing/2014/main" id="{36AF414F-E4D5-4122-A0C4-3170B18BA2B2}"/>
              </a:ext>
            </a:extLst>
          </p:cNvPr>
          <p:cNvSpPr>
            <a:spLocks noGrp="1"/>
          </p:cNvSpPr>
          <p:nvPr>
            <p:ph type="title"/>
          </p:nvPr>
        </p:nvSpPr>
        <p:spPr>
          <a:xfrm>
            <a:off x="468313" y="981075"/>
            <a:ext cx="8224837" cy="584200"/>
          </a:xfrm>
        </p:spPr>
        <p:txBody>
          <a:bodyPr>
            <a:noAutofit/>
          </a:bodyPr>
          <a:lstStyle/>
          <a:p>
            <a:r>
              <a:rPr lang="nl-NL" altLang="nl-NL" sz="3600" b="1" dirty="0">
                <a:solidFill>
                  <a:srgbClr val="002060"/>
                </a:solidFill>
              </a:rPr>
              <a:t>Deel 2: het maken van een plan</a:t>
            </a:r>
          </a:p>
        </p:txBody>
      </p:sp>
      <p:sp>
        <p:nvSpPr>
          <p:cNvPr id="107524" name="Tijdelijke aanduiding voor inhoud 2">
            <a:extLst>
              <a:ext uri="{FF2B5EF4-FFF2-40B4-BE49-F238E27FC236}">
                <a16:creationId xmlns:a16="http://schemas.microsoft.com/office/drawing/2014/main" id="{AB158E79-A9AE-4C86-A52D-BBD1FAA7A22B}"/>
              </a:ext>
            </a:extLst>
          </p:cNvPr>
          <p:cNvSpPr>
            <a:spLocks noGrp="1"/>
          </p:cNvSpPr>
          <p:nvPr>
            <p:ph idx="1"/>
          </p:nvPr>
        </p:nvSpPr>
        <p:spPr>
          <a:xfrm>
            <a:off x="411163" y="1576388"/>
            <a:ext cx="8226425" cy="4067175"/>
          </a:xfrm>
        </p:spPr>
        <p:txBody>
          <a:bodyPr/>
          <a:lstStyle/>
          <a:p>
            <a:endParaRPr lang="nl-NL" altLang="nl-NL"/>
          </a:p>
          <a:p>
            <a:endParaRPr lang="nl-NL" altLang="nl-NL"/>
          </a:p>
          <a:p>
            <a:endParaRPr lang="nl-NL" altLang="nl-NL"/>
          </a:p>
        </p:txBody>
      </p:sp>
      <p:pic>
        <p:nvPicPr>
          <p:cNvPr id="2" name="Afbeelding 4">
            <a:extLst>
              <a:ext uri="{FF2B5EF4-FFF2-40B4-BE49-F238E27FC236}">
                <a16:creationId xmlns:a16="http://schemas.microsoft.com/office/drawing/2014/main" id="{0DE75267-D0BA-4224-A527-7D54FFF11C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5482" y="2191518"/>
            <a:ext cx="2613025" cy="305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x_Afbeelding 1" descr="PI_logo">
            <a:extLst>
              <a:ext uri="{FF2B5EF4-FFF2-40B4-BE49-F238E27FC236}">
                <a16:creationId xmlns:a16="http://schemas.microsoft.com/office/drawing/2014/main" id="{4B9538C5-1BE4-4340-B4D0-3F9A74646F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6045" y="5778317"/>
            <a:ext cx="28765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4">
            <a:extLst>
              <a:ext uri="{FF2B5EF4-FFF2-40B4-BE49-F238E27FC236}">
                <a16:creationId xmlns:a16="http://schemas.microsoft.com/office/drawing/2014/main" id="{BEBACE34-039D-4427-B880-F73E10E81098}"/>
              </a:ext>
            </a:extLst>
          </p:cNvPr>
          <p:cNvPicPr>
            <a:picLocks noChangeAspect="1"/>
          </p:cNvPicPr>
          <p:nvPr/>
        </p:nvPicPr>
        <p:blipFill>
          <a:blip r:embed="rId5"/>
          <a:stretch>
            <a:fillRect/>
          </a:stretch>
        </p:blipFill>
        <p:spPr>
          <a:xfrm>
            <a:off x="3622368" y="2145179"/>
            <a:ext cx="4066254" cy="3090094"/>
          </a:xfrm>
          <a:prstGeom prst="rect">
            <a:avLst/>
          </a:prstGeom>
        </p:spPr>
      </p:pic>
      <p:pic>
        <p:nvPicPr>
          <p:cNvPr id="107526" name="Picture 2" descr="film">
            <a:hlinkClick r:id="rId6"/>
            <a:extLst>
              <a:ext uri="{FF2B5EF4-FFF2-40B4-BE49-F238E27FC236}">
                <a16:creationId xmlns:a16="http://schemas.microsoft.com/office/drawing/2014/main" id="{749E7F6D-D632-45D1-8A26-E28075F714E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39938" y="1835257"/>
            <a:ext cx="2197650" cy="1224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19284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x_Afbeelding 1" descr="PI_logo">
            <a:extLst>
              <a:ext uri="{FF2B5EF4-FFF2-40B4-BE49-F238E27FC236}">
                <a16:creationId xmlns:a16="http://schemas.microsoft.com/office/drawing/2014/main" id="{8FFDA9A8-4CA9-4CDA-B3B6-3A02F7F3B5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7450" y="5773093"/>
            <a:ext cx="28765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a:extLst>
              <a:ext uri="{FF2B5EF4-FFF2-40B4-BE49-F238E27FC236}">
                <a16:creationId xmlns:a16="http://schemas.microsoft.com/office/drawing/2014/main" id="{AEC0C872-B565-4985-B6B9-087D70AAD3E1}"/>
              </a:ext>
            </a:extLst>
          </p:cNvPr>
          <p:cNvSpPr>
            <a:spLocks noGrp="1"/>
          </p:cNvSpPr>
          <p:nvPr>
            <p:ph type="title"/>
          </p:nvPr>
        </p:nvSpPr>
        <p:spPr>
          <a:xfrm>
            <a:off x="457200" y="1196752"/>
            <a:ext cx="8229600" cy="1143000"/>
          </a:xfrm>
        </p:spPr>
        <p:txBody>
          <a:bodyPr>
            <a:normAutofit fontScale="90000"/>
          </a:bodyPr>
          <a:lstStyle/>
          <a:p>
            <a:r>
              <a:rPr lang="nl-NL" b="1" dirty="0">
                <a:solidFill>
                  <a:srgbClr val="002060"/>
                </a:solidFill>
              </a:rPr>
              <a:t>Afsluiting: ben je (een puntje) opgeschoven naar rechts?</a:t>
            </a:r>
          </a:p>
        </p:txBody>
      </p:sp>
      <p:pic>
        <p:nvPicPr>
          <p:cNvPr id="5" name="Tijdelijke aanduiding voor inhoud 4">
            <a:extLst>
              <a:ext uri="{FF2B5EF4-FFF2-40B4-BE49-F238E27FC236}">
                <a16:creationId xmlns:a16="http://schemas.microsoft.com/office/drawing/2014/main" id="{B5136031-4CB1-4248-83DA-CF148FFE0D3A}"/>
              </a:ext>
            </a:extLst>
          </p:cNvPr>
          <p:cNvPicPr>
            <a:picLocks noGrp="1" noChangeAspect="1"/>
          </p:cNvPicPr>
          <p:nvPr>
            <p:ph idx="1"/>
          </p:nvPr>
        </p:nvPicPr>
        <p:blipFill>
          <a:blip r:embed="rId4"/>
          <a:stretch>
            <a:fillRect/>
          </a:stretch>
        </p:blipFill>
        <p:spPr>
          <a:xfrm>
            <a:off x="457200" y="2996952"/>
            <a:ext cx="8229600" cy="1439420"/>
          </a:xfrm>
        </p:spPr>
      </p:pic>
      <p:pic>
        <p:nvPicPr>
          <p:cNvPr id="7" name="Afbeelding 6" descr="Afbeelding met kleding, kostuum, vrouw, staand&#10;&#10;Automatisch gegenereerde beschrijving">
            <a:extLst>
              <a:ext uri="{FF2B5EF4-FFF2-40B4-BE49-F238E27FC236}">
                <a16:creationId xmlns:a16="http://schemas.microsoft.com/office/drawing/2014/main" id="{2527A27B-4B96-4C64-BDBD-C9FB3B382E6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07704" y="4607059"/>
            <a:ext cx="2238375" cy="2038350"/>
          </a:xfrm>
          <a:prstGeom prst="rect">
            <a:avLst/>
          </a:prstGeom>
        </p:spPr>
      </p:pic>
      <p:pic>
        <p:nvPicPr>
          <p:cNvPr id="9" name="Afbeelding 8" descr="Afbeelding met tekening&#10;&#10;Automatisch gegenereerde beschrijving">
            <a:extLst>
              <a:ext uri="{FF2B5EF4-FFF2-40B4-BE49-F238E27FC236}">
                <a16:creationId xmlns:a16="http://schemas.microsoft.com/office/drawing/2014/main" id="{CC9A5F7C-B680-4D22-9A31-B9403CA8302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0" y="4823048"/>
            <a:ext cx="2466975" cy="1857375"/>
          </a:xfrm>
          <a:prstGeom prst="rect">
            <a:avLst/>
          </a:prstGeom>
        </p:spPr>
      </p:pic>
      <p:pic>
        <p:nvPicPr>
          <p:cNvPr id="4" name="Afbeelding 4">
            <a:extLst>
              <a:ext uri="{FF2B5EF4-FFF2-40B4-BE49-F238E27FC236}">
                <a16:creationId xmlns:a16="http://schemas.microsoft.com/office/drawing/2014/main" id="{C9A5E909-EB29-41C4-8A3E-C3CA27DA714F}"/>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287" y="5746784"/>
            <a:ext cx="1619671" cy="91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14406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ankjewel | Kaarten | Kaartjes van Maaike">
            <a:extLst>
              <a:ext uri="{FF2B5EF4-FFF2-40B4-BE49-F238E27FC236}">
                <a16:creationId xmlns:a16="http://schemas.microsoft.com/office/drawing/2014/main" id="{585C3EFF-A1BA-41B8-8C65-D5CBA07992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2002051"/>
            <a:ext cx="3378200" cy="2425700"/>
          </a:xfrm>
          <a:prstGeom prst="rect">
            <a:avLst/>
          </a:prstGeom>
          <a:extLst>
            <a:ext uri="{909E8E84-426E-40DD-AFC4-6F175D3DCCD1}">
              <a14:hiddenFill xmlns:a14="http://schemas.microsoft.com/office/drawing/2010/main">
                <a:solidFill>
                  <a:srgbClr val="FFFFFF"/>
                </a:solidFill>
              </a14:hiddenFill>
            </a:ext>
          </a:extLst>
        </p:spPr>
      </p:pic>
      <p:pic>
        <p:nvPicPr>
          <p:cNvPr id="4" name="Afbeelding 4">
            <a:extLst>
              <a:ext uri="{FF2B5EF4-FFF2-40B4-BE49-F238E27FC236}">
                <a16:creationId xmlns:a16="http://schemas.microsoft.com/office/drawing/2014/main" id="{BD66186D-8D4E-4148-A312-C8543244E17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3300" y="4419600"/>
            <a:ext cx="3378200" cy="18796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Tijdelijke aanduiding voor inhoud 4">
            <a:extLst>
              <a:ext uri="{FF2B5EF4-FFF2-40B4-BE49-F238E27FC236}">
                <a16:creationId xmlns:a16="http://schemas.microsoft.com/office/drawing/2014/main" id="{B5136031-4CB1-4248-83DA-CF148FFE0D3A}"/>
              </a:ext>
            </a:extLst>
          </p:cNvPr>
          <p:cNvPicPr>
            <a:picLocks noGrp="1" noChangeAspect="1"/>
          </p:cNvPicPr>
          <p:nvPr>
            <p:ph idx="1"/>
          </p:nvPr>
        </p:nvPicPr>
        <p:blipFill>
          <a:blip r:embed="rId5">
            <a:extLst>
              <a:ext uri="{28A0092B-C50C-407E-A947-70E740481C1C}">
                <a14:useLocalDpi xmlns:a14="http://schemas.microsoft.com/office/drawing/2010/main" val="0"/>
              </a:ext>
            </a:extLst>
          </a:blip>
          <a:srcRect/>
          <a:stretch/>
        </p:blipFill>
        <p:spPr>
          <a:xfrm>
            <a:off x="4457700" y="1930400"/>
            <a:ext cx="3670300" cy="3086100"/>
          </a:xfrm>
        </p:spPr>
      </p:pic>
      <p:pic>
        <p:nvPicPr>
          <p:cNvPr id="3" name="x_Afbeelding 1" descr="PI_logo">
            <a:extLst>
              <a:ext uri="{FF2B5EF4-FFF2-40B4-BE49-F238E27FC236}">
                <a16:creationId xmlns:a16="http://schemas.microsoft.com/office/drawing/2014/main" id="{75BD97E5-52AE-4287-A6D8-DE9F1D00FB1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57700" y="5080000"/>
            <a:ext cx="3670300" cy="1219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a:extLst>
              <a:ext uri="{FF2B5EF4-FFF2-40B4-BE49-F238E27FC236}">
                <a16:creationId xmlns:a16="http://schemas.microsoft.com/office/drawing/2014/main" id="{AEC0C872-B565-4985-B6B9-087D70AAD3E1}"/>
              </a:ext>
            </a:extLst>
          </p:cNvPr>
          <p:cNvSpPr>
            <a:spLocks noGrp="1"/>
          </p:cNvSpPr>
          <p:nvPr>
            <p:ph type="title"/>
          </p:nvPr>
        </p:nvSpPr>
        <p:spPr>
          <a:xfrm>
            <a:off x="457200" y="704088"/>
            <a:ext cx="8229600" cy="1143000"/>
          </a:xfrm>
        </p:spPr>
        <p:txBody>
          <a:bodyPr anchor="b">
            <a:normAutofit/>
          </a:bodyPr>
          <a:lstStyle/>
          <a:p>
            <a:r>
              <a:rPr lang="nl-NL" b="1" dirty="0">
                <a:solidFill>
                  <a:srgbClr val="002060"/>
                </a:solidFill>
              </a:rPr>
              <a:t>Dankjewel voor je aandacht!</a:t>
            </a:r>
          </a:p>
        </p:txBody>
      </p:sp>
    </p:spTree>
    <p:extLst>
      <p:ext uri="{BB962C8B-B14F-4D97-AF65-F5344CB8AC3E}">
        <p14:creationId xmlns:p14="http://schemas.microsoft.com/office/powerpoint/2010/main" val="2630720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D64E87-0046-43D6-871B-F8E78319A342}"/>
              </a:ext>
            </a:extLst>
          </p:cNvPr>
          <p:cNvSpPr>
            <a:spLocks noGrp="1"/>
          </p:cNvSpPr>
          <p:nvPr>
            <p:ph type="title"/>
          </p:nvPr>
        </p:nvSpPr>
        <p:spPr>
          <a:xfrm>
            <a:off x="457200" y="975205"/>
            <a:ext cx="8229600" cy="1143000"/>
          </a:xfrm>
        </p:spPr>
        <p:txBody>
          <a:bodyPr anchor="b">
            <a:normAutofit/>
          </a:bodyPr>
          <a:lstStyle/>
          <a:p>
            <a:r>
              <a:rPr lang="nl-NL" b="1" dirty="0">
                <a:solidFill>
                  <a:srgbClr val="002060"/>
                </a:solidFill>
              </a:rPr>
              <a:t>Even inventariseren…</a:t>
            </a:r>
          </a:p>
        </p:txBody>
      </p:sp>
      <p:sp>
        <p:nvSpPr>
          <p:cNvPr id="71" name="Content Placeholder 3">
            <a:extLst>
              <a:ext uri="{FF2B5EF4-FFF2-40B4-BE49-F238E27FC236}">
                <a16:creationId xmlns:a16="http://schemas.microsoft.com/office/drawing/2014/main" id="{6CDD2711-DB97-4385-BDF0-3C5EAAB1E878}"/>
              </a:ext>
            </a:extLst>
          </p:cNvPr>
          <p:cNvSpPr>
            <a:spLocks noGrp="1"/>
          </p:cNvSpPr>
          <p:nvPr>
            <p:ph sz="half" idx="2"/>
          </p:nvPr>
        </p:nvSpPr>
        <p:spPr>
          <a:xfrm>
            <a:off x="2195734" y="2961439"/>
            <a:ext cx="6491066" cy="552987"/>
          </a:xfrm>
        </p:spPr>
        <p:txBody>
          <a:bodyPr>
            <a:normAutofit lnSpcReduction="10000"/>
          </a:bodyPr>
          <a:lstStyle/>
          <a:p>
            <a:pPr marL="0" indent="0">
              <a:buNone/>
            </a:pPr>
            <a:r>
              <a:rPr lang="nl-NL" sz="3200" dirty="0">
                <a:latin typeface="+mj-lt"/>
              </a:rPr>
              <a:t>Met het handje: wie werkt er waar?</a:t>
            </a:r>
          </a:p>
        </p:txBody>
      </p:sp>
      <p:pic>
        <p:nvPicPr>
          <p:cNvPr id="3" name="x_Afbeelding 1" descr="PI_logo">
            <a:extLst>
              <a:ext uri="{FF2B5EF4-FFF2-40B4-BE49-F238E27FC236}">
                <a16:creationId xmlns:a16="http://schemas.microsoft.com/office/drawing/2014/main" id="{95D70FB0-F273-48DF-A9A8-259AB938D7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7861" y="5661505"/>
            <a:ext cx="28765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Afbeelding 4">
            <a:extLst>
              <a:ext uri="{FF2B5EF4-FFF2-40B4-BE49-F238E27FC236}">
                <a16:creationId xmlns:a16="http://schemas.microsoft.com/office/drawing/2014/main" id="{45F83504-3174-4EAA-9617-14EF7A96544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798" y="5784515"/>
            <a:ext cx="1619671" cy="91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fbeelding 5">
            <a:extLst>
              <a:ext uri="{FF2B5EF4-FFF2-40B4-BE49-F238E27FC236}">
                <a16:creationId xmlns:a16="http://schemas.microsoft.com/office/drawing/2014/main" id="{4C7D65E1-15A5-44A0-AE3F-F4E1221D30C5}"/>
              </a:ext>
            </a:extLst>
          </p:cNvPr>
          <p:cNvPicPr>
            <a:picLocks noChangeAspect="1"/>
          </p:cNvPicPr>
          <p:nvPr/>
        </p:nvPicPr>
        <p:blipFill>
          <a:blip r:embed="rId5"/>
          <a:stretch>
            <a:fillRect/>
          </a:stretch>
        </p:blipFill>
        <p:spPr>
          <a:xfrm>
            <a:off x="827584" y="4653136"/>
            <a:ext cx="904875" cy="685800"/>
          </a:xfrm>
          <a:prstGeom prst="rect">
            <a:avLst/>
          </a:prstGeom>
        </p:spPr>
      </p:pic>
      <p:pic>
        <p:nvPicPr>
          <p:cNvPr id="8" name="Afbeelding 7">
            <a:extLst>
              <a:ext uri="{FF2B5EF4-FFF2-40B4-BE49-F238E27FC236}">
                <a16:creationId xmlns:a16="http://schemas.microsoft.com/office/drawing/2014/main" id="{EE2ED343-BA0D-4729-9EA1-0C5F4BCD9E2A}"/>
              </a:ext>
            </a:extLst>
          </p:cNvPr>
          <p:cNvPicPr>
            <a:picLocks noChangeAspect="1"/>
          </p:cNvPicPr>
          <p:nvPr/>
        </p:nvPicPr>
        <p:blipFill>
          <a:blip r:embed="rId6"/>
          <a:stretch>
            <a:fillRect/>
          </a:stretch>
        </p:blipFill>
        <p:spPr>
          <a:xfrm>
            <a:off x="759547" y="2895033"/>
            <a:ext cx="1040947" cy="685800"/>
          </a:xfrm>
          <a:prstGeom prst="rect">
            <a:avLst/>
          </a:prstGeom>
        </p:spPr>
      </p:pic>
      <p:sp>
        <p:nvSpPr>
          <p:cNvPr id="11" name="Content Placeholder 3">
            <a:extLst>
              <a:ext uri="{FF2B5EF4-FFF2-40B4-BE49-F238E27FC236}">
                <a16:creationId xmlns:a16="http://schemas.microsoft.com/office/drawing/2014/main" id="{9F139054-0863-4186-A550-C61EBDDAC6F2}"/>
              </a:ext>
            </a:extLst>
          </p:cNvPr>
          <p:cNvSpPr txBox="1">
            <a:spLocks/>
          </p:cNvSpPr>
          <p:nvPr/>
        </p:nvSpPr>
        <p:spPr>
          <a:xfrm>
            <a:off x="2195734" y="4460668"/>
            <a:ext cx="6491066" cy="1070735"/>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0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18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18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defTabSz="914400" fontAlgn="auto">
              <a:spcAft>
                <a:spcPts val="0"/>
              </a:spcAft>
              <a:buFont typeface="Wingdings 2"/>
              <a:buNone/>
            </a:pPr>
            <a:r>
              <a:rPr lang="nl-NL" sz="3200" dirty="0">
                <a:latin typeface="+mj-lt"/>
              </a:rPr>
              <a:t>In de chat: hoe competent voel je je in het gebruiken van een GFA? 1-10</a:t>
            </a:r>
          </a:p>
        </p:txBody>
      </p:sp>
    </p:spTree>
    <p:extLst>
      <p:ext uri="{BB962C8B-B14F-4D97-AF65-F5344CB8AC3E}">
        <p14:creationId xmlns:p14="http://schemas.microsoft.com/office/powerpoint/2010/main" val="1351088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EF9802-1181-4D81-BA4B-A39C2520379A}"/>
              </a:ext>
            </a:extLst>
          </p:cNvPr>
          <p:cNvSpPr>
            <a:spLocks noGrp="1"/>
          </p:cNvSpPr>
          <p:nvPr>
            <p:ph type="title"/>
          </p:nvPr>
        </p:nvSpPr>
        <p:spPr>
          <a:xfrm>
            <a:off x="457201" y="875869"/>
            <a:ext cx="8305800" cy="1143000"/>
          </a:xfrm>
        </p:spPr>
        <p:txBody>
          <a:bodyPr/>
          <a:lstStyle/>
          <a:p>
            <a:r>
              <a:rPr lang="nl-NL" b="1" dirty="0">
                <a:solidFill>
                  <a:srgbClr val="002060"/>
                </a:solidFill>
              </a:rPr>
              <a:t>Programma</a:t>
            </a:r>
          </a:p>
        </p:txBody>
      </p:sp>
      <p:sp>
        <p:nvSpPr>
          <p:cNvPr id="3" name="Tekstvak 2">
            <a:extLst>
              <a:ext uri="{FF2B5EF4-FFF2-40B4-BE49-F238E27FC236}">
                <a16:creationId xmlns:a16="http://schemas.microsoft.com/office/drawing/2014/main" id="{271290C0-A3EE-411B-B114-0DF88BBC0DB0}"/>
              </a:ext>
            </a:extLst>
          </p:cNvPr>
          <p:cNvSpPr txBox="1"/>
          <p:nvPr/>
        </p:nvSpPr>
        <p:spPr>
          <a:xfrm>
            <a:off x="457201" y="2420888"/>
            <a:ext cx="7859216" cy="2923877"/>
          </a:xfrm>
          <a:prstGeom prst="rect">
            <a:avLst/>
          </a:prstGeom>
          <a:noFill/>
        </p:spPr>
        <p:txBody>
          <a:bodyPr wrap="square" rtlCol="0">
            <a:spAutoFit/>
          </a:bodyPr>
          <a:lstStyle/>
          <a:p>
            <a:pPr algn="ctr"/>
            <a:r>
              <a:rPr lang="nl-NL" sz="2800" dirty="0">
                <a:solidFill>
                  <a:srgbClr val="002060"/>
                </a:solidFill>
                <a:latin typeface="+mj-lt"/>
              </a:rPr>
              <a:t>De analyse van gedrag: welke mindset hebben we daarbij?</a:t>
            </a:r>
          </a:p>
          <a:p>
            <a:pPr algn="ctr"/>
            <a:r>
              <a:rPr lang="nl-NL" sz="4800" dirty="0">
                <a:solidFill>
                  <a:srgbClr val="002060"/>
                </a:solidFill>
                <a:latin typeface="+mj-lt"/>
              </a:rPr>
              <a:t>&amp;</a:t>
            </a:r>
          </a:p>
          <a:p>
            <a:pPr algn="ctr"/>
            <a:r>
              <a:rPr lang="nl-NL" sz="2800" dirty="0">
                <a:solidFill>
                  <a:srgbClr val="002060"/>
                </a:solidFill>
                <a:latin typeface="+mj-lt"/>
              </a:rPr>
              <a:t>Effectief inzetten van een analyse van gedrag binnen SWPBS</a:t>
            </a:r>
          </a:p>
          <a:p>
            <a:endParaRPr lang="nl-NL" dirty="0">
              <a:solidFill>
                <a:srgbClr val="002060"/>
              </a:solidFill>
              <a:latin typeface="+mj-lt"/>
            </a:endParaRPr>
          </a:p>
        </p:txBody>
      </p:sp>
      <p:sp>
        <p:nvSpPr>
          <p:cNvPr id="4" name="Rechthoek 3">
            <a:extLst>
              <a:ext uri="{FF2B5EF4-FFF2-40B4-BE49-F238E27FC236}">
                <a16:creationId xmlns:a16="http://schemas.microsoft.com/office/drawing/2014/main" id="{49AB61B9-7348-427E-9616-1E62F5071F17}"/>
              </a:ext>
            </a:extLst>
          </p:cNvPr>
          <p:cNvSpPr/>
          <p:nvPr/>
        </p:nvSpPr>
        <p:spPr>
          <a:xfrm rot="1320120">
            <a:off x="4610100" y="919172"/>
            <a:ext cx="3542043" cy="1077218"/>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nl-NL" sz="3200" b="1" dirty="0">
                <a:ln/>
                <a:solidFill>
                  <a:schemeClr val="accent4"/>
                </a:solidFill>
                <a:latin typeface="+mj-lt"/>
              </a:rPr>
              <a:t>Jullie input via de chat</a:t>
            </a:r>
            <a:endParaRPr lang="nl-NL" sz="3200" b="1" cap="none" spc="0" dirty="0">
              <a:ln/>
              <a:solidFill>
                <a:schemeClr val="accent4"/>
              </a:solidFill>
              <a:effectLst/>
              <a:latin typeface="+mj-lt"/>
            </a:endParaRPr>
          </a:p>
        </p:txBody>
      </p:sp>
      <p:sp>
        <p:nvSpPr>
          <p:cNvPr id="5" name="Rechthoek 4">
            <a:extLst>
              <a:ext uri="{FF2B5EF4-FFF2-40B4-BE49-F238E27FC236}">
                <a16:creationId xmlns:a16="http://schemas.microsoft.com/office/drawing/2014/main" id="{69EE3118-681D-44F5-8206-0E0E71798048}"/>
              </a:ext>
            </a:extLst>
          </p:cNvPr>
          <p:cNvSpPr/>
          <p:nvPr/>
        </p:nvSpPr>
        <p:spPr>
          <a:xfrm rot="19979872">
            <a:off x="1529689" y="5559769"/>
            <a:ext cx="2593852" cy="646331"/>
          </a:xfrm>
          <a:prstGeom prst="rect">
            <a:avLst/>
          </a:prstGeom>
          <a:noFill/>
        </p:spPr>
        <p:txBody>
          <a:bodyPr wrap="none" lIns="91440" tIns="45720" rIns="91440" bIns="45720">
            <a:spAutoFit/>
          </a:bodyPr>
          <a:lstStyle/>
          <a:p>
            <a:pPr algn="ctr"/>
            <a:r>
              <a:rPr lang="nl-NL" sz="3600" dirty="0">
                <a:ln w="0"/>
                <a:solidFill>
                  <a:schemeClr val="accent1"/>
                </a:solidFill>
                <a:effectLst>
                  <a:outerShdw blurRad="38100" dist="25400" dir="5400000" algn="ctr" rotWithShape="0">
                    <a:srgbClr val="6E747A">
                      <a:alpha val="43000"/>
                    </a:srgbClr>
                  </a:outerShdw>
                </a:effectLst>
                <a:latin typeface="+mj-lt"/>
              </a:rPr>
              <a:t>Voorbeelden</a:t>
            </a:r>
            <a:endParaRPr lang="nl-NL" sz="3600" b="0" cap="none" spc="0" dirty="0">
              <a:ln w="0"/>
              <a:solidFill>
                <a:schemeClr val="accent1"/>
              </a:solidFill>
              <a:effectLst>
                <a:outerShdw blurRad="38100" dist="25400" dir="5400000" algn="ctr" rotWithShape="0">
                  <a:srgbClr val="6E747A">
                    <a:alpha val="43000"/>
                  </a:srgbClr>
                </a:outerShdw>
              </a:effectLst>
              <a:latin typeface="+mj-lt"/>
            </a:endParaRPr>
          </a:p>
        </p:txBody>
      </p:sp>
      <p:pic>
        <p:nvPicPr>
          <p:cNvPr id="7" name="x_Afbeelding 1" descr="PI_logo">
            <a:extLst>
              <a:ext uri="{FF2B5EF4-FFF2-40B4-BE49-F238E27FC236}">
                <a16:creationId xmlns:a16="http://schemas.microsoft.com/office/drawing/2014/main" id="{D035D99D-66F5-4B61-ABB7-B1E4E9D5B2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5658612"/>
            <a:ext cx="28765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fbeelding 4">
            <a:extLst>
              <a:ext uri="{FF2B5EF4-FFF2-40B4-BE49-F238E27FC236}">
                <a16:creationId xmlns:a16="http://schemas.microsoft.com/office/drawing/2014/main" id="{09520D4A-BB6E-4B85-B9B9-AB3FB6D0411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87" y="5746784"/>
            <a:ext cx="1619671" cy="91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903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DC00DB-7B88-4FBF-8BFF-0C6DDBA70B81}"/>
              </a:ext>
            </a:extLst>
          </p:cNvPr>
          <p:cNvSpPr>
            <a:spLocks noGrp="1"/>
          </p:cNvSpPr>
          <p:nvPr>
            <p:ph type="title"/>
          </p:nvPr>
        </p:nvSpPr>
        <p:spPr/>
        <p:txBody>
          <a:bodyPr/>
          <a:lstStyle/>
          <a:p>
            <a:r>
              <a:rPr lang="nl-NL" b="1" dirty="0">
                <a:solidFill>
                  <a:srgbClr val="002060"/>
                </a:solidFill>
              </a:rPr>
              <a:t>De analyse van gedrag</a:t>
            </a:r>
            <a:endParaRPr lang="nl-NL" b="1" dirty="0"/>
          </a:p>
        </p:txBody>
      </p:sp>
      <p:grpSp>
        <p:nvGrpSpPr>
          <p:cNvPr id="7" name="Groep 14">
            <a:extLst>
              <a:ext uri="{FF2B5EF4-FFF2-40B4-BE49-F238E27FC236}">
                <a16:creationId xmlns:a16="http://schemas.microsoft.com/office/drawing/2014/main" id="{0437A5F9-99F7-46A1-9D26-65ABFA19785D}"/>
              </a:ext>
            </a:extLst>
          </p:cNvPr>
          <p:cNvGrpSpPr>
            <a:grpSpLocks/>
          </p:cNvGrpSpPr>
          <p:nvPr/>
        </p:nvGrpSpPr>
        <p:grpSpPr bwMode="auto">
          <a:xfrm>
            <a:off x="328863" y="2829871"/>
            <a:ext cx="8568952" cy="1944216"/>
            <a:chOff x="609600" y="2514600"/>
            <a:chExt cx="6640167" cy="1477604"/>
          </a:xfrm>
        </p:grpSpPr>
        <p:sp>
          <p:nvSpPr>
            <p:cNvPr id="8" name="Rechthoek 7">
              <a:extLst>
                <a:ext uri="{FF2B5EF4-FFF2-40B4-BE49-F238E27FC236}">
                  <a16:creationId xmlns:a16="http://schemas.microsoft.com/office/drawing/2014/main" id="{2CA9BDB7-4C3A-4D38-881E-607C426433F7}"/>
                </a:ext>
              </a:extLst>
            </p:cNvPr>
            <p:cNvSpPr/>
            <p:nvPr/>
          </p:nvSpPr>
          <p:spPr>
            <a:xfrm>
              <a:off x="3124246" y="2514600"/>
              <a:ext cx="1676931" cy="1447800"/>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b="1" dirty="0">
                  <a:solidFill>
                    <a:schemeClr val="tx1"/>
                  </a:solidFill>
                  <a:latin typeface="+mj-lt"/>
                </a:rPr>
                <a:t>Respons </a:t>
              </a:r>
            </a:p>
            <a:p>
              <a:pPr algn="ctr">
                <a:defRPr/>
              </a:pPr>
              <a:r>
                <a:rPr lang="nl-NL" dirty="0">
                  <a:solidFill>
                    <a:schemeClr val="tx1"/>
                  </a:solidFill>
                  <a:latin typeface="+mj-lt"/>
                </a:rPr>
                <a:t>Wat doet, denkt, voelt de leerling?</a:t>
              </a:r>
            </a:p>
          </p:txBody>
        </p:sp>
        <p:sp>
          <p:nvSpPr>
            <p:cNvPr id="9" name="Rechthoek 8">
              <a:extLst>
                <a:ext uri="{FF2B5EF4-FFF2-40B4-BE49-F238E27FC236}">
                  <a16:creationId xmlns:a16="http://schemas.microsoft.com/office/drawing/2014/main" id="{6F4F4C2C-9014-4AEB-AA02-B02BB3C19C3C}"/>
                </a:ext>
              </a:extLst>
            </p:cNvPr>
            <p:cNvSpPr/>
            <p:nvPr/>
          </p:nvSpPr>
          <p:spPr>
            <a:xfrm>
              <a:off x="609600" y="2514600"/>
              <a:ext cx="1676932" cy="1447800"/>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b="1" dirty="0">
                  <a:solidFill>
                    <a:schemeClr val="tx1"/>
                  </a:solidFill>
                  <a:latin typeface="+mj-lt"/>
                </a:rPr>
                <a:t>Situatie</a:t>
              </a:r>
            </a:p>
            <a:p>
              <a:pPr algn="ctr">
                <a:defRPr/>
              </a:pPr>
              <a:r>
                <a:rPr lang="nl-NL" dirty="0">
                  <a:solidFill>
                    <a:schemeClr val="tx1"/>
                  </a:solidFill>
                  <a:latin typeface="+mj-lt"/>
                </a:rPr>
                <a:t>Wat was de trigger?</a:t>
              </a:r>
            </a:p>
          </p:txBody>
        </p:sp>
        <p:sp>
          <p:nvSpPr>
            <p:cNvPr id="10" name="Rechthoek 9">
              <a:extLst>
                <a:ext uri="{FF2B5EF4-FFF2-40B4-BE49-F238E27FC236}">
                  <a16:creationId xmlns:a16="http://schemas.microsoft.com/office/drawing/2014/main" id="{B244C31D-3DB1-4956-9875-F8FDB740257D}"/>
                </a:ext>
              </a:extLst>
            </p:cNvPr>
            <p:cNvSpPr/>
            <p:nvPr/>
          </p:nvSpPr>
          <p:spPr>
            <a:xfrm>
              <a:off x="5725966" y="2514600"/>
              <a:ext cx="1523801" cy="1477604"/>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b="1" dirty="0">
                  <a:solidFill>
                    <a:schemeClr val="tx1"/>
                  </a:solidFill>
                  <a:latin typeface="+mj-lt"/>
                </a:rPr>
                <a:t>Consequentie</a:t>
              </a:r>
            </a:p>
            <a:p>
              <a:pPr algn="ctr">
                <a:defRPr/>
              </a:pPr>
              <a:r>
                <a:rPr lang="nl-NL" dirty="0">
                  <a:solidFill>
                    <a:schemeClr val="tx1"/>
                  </a:solidFill>
                  <a:latin typeface="+mj-lt"/>
                </a:rPr>
                <a:t>Wat wint de leerling ermee?</a:t>
              </a:r>
            </a:p>
          </p:txBody>
        </p:sp>
        <p:sp>
          <p:nvSpPr>
            <p:cNvPr id="11" name="PIJL-RECHTS 11">
              <a:extLst>
                <a:ext uri="{FF2B5EF4-FFF2-40B4-BE49-F238E27FC236}">
                  <a16:creationId xmlns:a16="http://schemas.microsoft.com/office/drawing/2014/main" id="{F7B790FF-0E26-4C92-83F5-136BC8707A6F}"/>
                </a:ext>
              </a:extLst>
            </p:cNvPr>
            <p:cNvSpPr/>
            <p:nvPr/>
          </p:nvSpPr>
          <p:spPr>
            <a:xfrm>
              <a:off x="4952807" y="2971864"/>
              <a:ext cx="686085" cy="533273"/>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grpSp>
      <p:sp>
        <p:nvSpPr>
          <p:cNvPr id="12" name="PIJL-RECHTS 11">
            <a:extLst>
              <a:ext uri="{FF2B5EF4-FFF2-40B4-BE49-F238E27FC236}">
                <a16:creationId xmlns:a16="http://schemas.microsoft.com/office/drawing/2014/main" id="{A4E872FB-2476-4CD0-9499-E6F9B4F18C4F}"/>
              </a:ext>
            </a:extLst>
          </p:cNvPr>
          <p:cNvSpPr/>
          <p:nvPr/>
        </p:nvSpPr>
        <p:spPr bwMode="auto">
          <a:xfrm>
            <a:off x="2590733" y="3474006"/>
            <a:ext cx="885374" cy="701675"/>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pic>
        <p:nvPicPr>
          <p:cNvPr id="3" name="x_Afbeelding 1" descr="PI_logo">
            <a:extLst>
              <a:ext uri="{FF2B5EF4-FFF2-40B4-BE49-F238E27FC236}">
                <a16:creationId xmlns:a16="http://schemas.microsoft.com/office/drawing/2014/main" id="{153E9AC6-1299-4679-8264-0C94221A65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0746" y="5717655"/>
            <a:ext cx="28765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Afbeelding 4">
            <a:extLst>
              <a:ext uri="{FF2B5EF4-FFF2-40B4-BE49-F238E27FC236}">
                <a16:creationId xmlns:a16="http://schemas.microsoft.com/office/drawing/2014/main" id="{90A88A15-5595-4E3A-9FED-98684B29357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87" y="5746784"/>
            <a:ext cx="1619671" cy="91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ijl: gekromd links 4">
            <a:extLst>
              <a:ext uri="{FF2B5EF4-FFF2-40B4-BE49-F238E27FC236}">
                <a16:creationId xmlns:a16="http://schemas.microsoft.com/office/drawing/2014/main" id="{F696D8C3-3493-46FC-8569-B568C5CD1227}"/>
              </a:ext>
            </a:extLst>
          </p:cNvPr>
          <p:cNvSpPr/>
          <p:nvPr/>
        </p:nvSpPr>
        <p:spPr>
          <a:xfrm>
            <a:off x="5908289" y="1847088"/>
            <a:ext cx="731520" cy="121615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6" name="Tekstvak 5">
            <a:extLst>
              <a:ext uri="{FF2B5EF4-FFF2-40B4-BE49-F238E27FC236}">
                <a16:creationId xmlns:a16="http://schemas.microsoft.com/office/drawing/2014/main" id="{152200C7-8685-4F64-8E63-E33212ACAA74}"/>
              </a:ext>
            </a:extLst>
          </p:cNvPr>
          <p:cNvSpPr txBox="1"/>
          <p:nvPr/>
        </p:nvSpPr>
        <p:spPr>
          <a:xfrm>
            <a:off x="457200" y="4911548"/>
            <a:ext cx="8568952" cy="461665"/>
          </a:xfrm>
          <a:prstGeom prst="rect">
            <a:avLst/>
          </a:prstGeom>
          <a:noFill/>
        </p:spPr>
        <p:txBody>
          <a:bodyPr wrap="square" rtlCol="0">
            <a:spAutoFit/>
          </a:bodyPr>
          <a:lstStyle/>
          <a:p>
            <a:r>
              <a:rPr lang="nl-NL" dirty="0">
                <a:solidFill>
                  <a:srgbClr val="7030A0"/>
                </a:solidFill>
              </a:rPr>
              <a:t>    “Ervoor”                                                                         “Erna”</a:t>
            </a:r>
          </a:p>
        </p:txBody>
      </p:sp>
    </p:spTree>
    <p:extLst>
      <p:ext uri="{BB962C8B-B14F-4D97-AF65-F5344CB8AC3E}">
        <p14:creationId xmlns:p14="http://schemas.microsoft.com/office/powerpoint/2010/main" val="249596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AAEDE2-F1B1-4880-A057-D8ECDDB8CDF9}"/>
              </a:ext>
            </a:extLst>
          </p:cNvPr>
          <p:cNvSpPr>
            <a:spLocks noGrp="1"/>
          </p:cNvSpPr>
          <p:nvPr>
            <p:ph type="title"/>
          </p:nvPr>
        </p:nvSpPr>
        <p:spPr/>
        <p:txBody>
          <a:bodyPr/>
          <a:lstStyle/>
          <a:p>
            <a:r>
              <a:rPr lang="nl-NL" b="1" dirty="0">
                <a:solidFill>
                  <a:srgbClr val="002060"/>
                </a:solidFill>
              </a:rPr>
              <a:t>Benadering van gedrag</a:t>
            </a:r>
          </a:p>
        </p:txBody>
      </p:sp>
      <p:pic>
        <p:nvPicPr>
          <p:cNvPr id="5" name="Tijdelijke aanduiding voor inhoud 4" descr="Afbeelding met tekening&#10;&#10;Automatisch gegenereerde beschrijving">
            <a:extLst>
              <a:ext uri="{FF2B5EF4-FFF2-40B4-BE49-F238E27FC236}">
                <a16:creationId xmlns:a16="http://schemas.microsoft.com/office/drawing/2014/main" id="{A9A5585C-F50D-4FF5-89BD-689E69938E2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10275" y="1847088"/>
            <a:ext cx="2676525" cy="2676525"/>
          </a:xfrm>
        </p:spPr>
      </p:pic>
      <p:sp>
        <p:nvSpPr>
          <p:cNvPr id="3" name="Tekstvak 2">
            <a:extLst>
              <a:ext uri="{FF2B5EF4-FFF2-40B4-BE49-F238E27FC236}">
                <a16:creationId xmlns:a16="http://schemas.microsoft.com/office/drawing/2014/main" id="{B1E5BBC8-071A-4662-868E-918089C153FA}"/>
              </a:ext>
            </a:extLst>
          </p:cNvPr>
          <p:cNvSpPr txBox="1"/>
          <p:nvPr/>
        </p:nvSpPr>
        <p:spPr>
          <a:xfrm>
            <a:off x="682821" y="4584252"/>
            <a:ext cx="8027519" cy="1569660"/>
          </a:xfrm>
          <a:prstGeom prst="rect">
            <a:avLst/>
          </a:prstGeom>
          <a:noFill/>
        </p:spPr>
        <p:txBody>
          <a:bodyPr wrap="none" rtlCol="0">
            <a:spAutoFit/>
          </a:bodyPr>
          <a:lstStyle/>
          <a:p>
            <a:pPr marL="514350" indent="-514350">
              <a:buFont typeface="+mj-lt"/>
              <a:buAutoNum type="arabicPeriod"/>
            </a:pPr>
            <a:r>
              <a:rPr lang="nl-NL" sz="3200" b="1" i="1" dirty="0">
                <a:solidFill>
                  <a:srgbClr val="002060"/>
                </a:solidFill>
                <a:latin typeface="+mj-lt"/>
              </a:rPr>
              <a:t>Gedrag is doelmatig (het heeft een functie)</a:t>
            </a:r>
          </a:p>
          <a:p>
            <a:pPr marL="514350" indent="-514350">
              <a:buFont typeface="+mj-lt"/>
              <a:buAutoNum type="arabicPeriod"/>
            </a:pPr>
            <a:r>
              <a:rPr lang="nl-NL" sz="3200" b="1" i="1" dirty="0">
                <a:solidFill>
                  <a:srgbClr val="002060"/>
                </a:solidFill>
                <a:latin typeface="+mj-lt"/>
              </a:rPr>
              <a:t>Gedrag is voorspelbaar</a:t>
            </a:r>
          </a:p>
          <a:p>
            <a:pPr marL="514350" indent="-514350">
              <a:buFont typeface="+mj-lt"/>
              <a:buAutoNum type="arabicPeriod"/>
            </a:pPr>
            <a:r>
              <a:rPr lang="nl-NL" sz="3200" b="1" i="1" dirty="0">
                <a:solidFill>
                  <a:srgbClr val="002060"/>
                </a:solidFill>
                <a:latin typeface="+mj-lt"/>
              </a:rPr>
              <a:t>Gedrag is veranderbaar</a:t>
            </a:r>
          </a:p>
        </p:txBody>
      </p:sp>
      <p:pic>
        <p:nvPicPr>
          <p:cNvPr id="4" name="x_Afbeelding 1" descr="PI_logo">
            <a:extLst>
              <a:ext uri="{FF2B5EF4-FFF2-40B4-BE49-F238E27FC236}">
                <a16:creationId xmlns:a16="http://schemas.microsoft.com/office/drawing/2014/main" id="{B721F1A4-9DE5-4219-BC87-5FCB83F03C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7861" y="5719251"/>
            <a:ext cx="28765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4">
            <a:extLst>
              <a:ext uri="{FF2B5EF4-FFF2-40B4-BE49-F238E27FC236}">
                <a16:creationId xmlns:a16="http://schemas.microsoft.com/office/drawing/2014/main" id="{66C0C36C-993C-4937-ACEF-7491CE47258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48537" y="870367"/>
            <a:ext cx="1619671" cy="91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9418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AAEDE2-F1B1-4880-A057-D8ECDDB8CDF9}"/>
              </a:ext>
            </a:extLst>
          </p:cNvPr>
          <p:cNvSpPr>
            <a:spLocks noGrp="1"/>
          </p:cNvSpPr>
          <p:nvPr>
            <p:ph type="title"/>
          </p:nvPr>
        </p:nvSpPr>
        <p:spPr/>
        <p:txBody>
          <a:bodyPr/>
          <a:lstStyle/>
          <a:p>
            <a:r>
              <a:rPr lang="nl-NL" b="1" dirty="0">
                <a:solidFill>
                  <a:srgbClr val="002060"/>
                </a:solidFill>
              </a:rPr>
              <a:t>Benadering van gedrag</a:t>
            </a:r>
          </a:p>
        </p:txBody>
      </p:sp>
      <p:pic>
        <p:nvPicPr>
          <p:cNvPr id="5" name="Tijdelijke aanduiding voor inhoud 4" descr="Afbeelding met tekening&#10;&#10;Automatisch gegenereerde beschrijving">
            <a:extLst>
              <a:ext uri="{FF2B5EF4-FFF2-40B4-BE49-F238E27FC236}">
                <a16:creationId xmlns:a16="http://schemas.microsoft.com/office/drawing/2014/main" id="{A9A5585C-F50D-4FF5-89BD-689E69938E2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10275" y="1847088"/>
            <a:ext cx="2676525" cy="2676525"/>
          </a:xfrm>
        </p:spPr>
      </p:pic>
      <p:sp>
        <p:nvSpPr>
          <p:cNvPr id="3" name="Tekstvak 2">
            <a:extLst>
              <a:ext uri="{FF2B5EF4-FFF2-40B4-BE49-F238E27FC236}">
                <a16:creationId xmlns:a16="http://schemas.microsoft.com/office/drawing/2014/main" id="{B1E5BBC8-071A-4662-868E-918089C153FA}"/>
              </a:ext>
            </a:extLst>
          </p:cNvPr>
          <p:cNvSpPr txBox="1"/>
          <p:nvPr/>
        </p:nvSpPr>
        <p:spPr>
          <a:xfrm>
            <a:off x="712184" y="5219420"/>
            <a:ext cx="5270225" cy="1015663"/>
          </a:xfrm>
          <a:prstGeom prst="rect">
            <a:avLst/>
          </a:prstGeom>
          <a:noFill/>
        </p:spPr>
        <p:txBody>
          <a:bodyPr wrap="none" rtlCol="0">
            <a:spAutoFit/>
          </a:bodyPr>
          <a:lstStyle/>
          <a:p>
            <a:pPr marL="514350" indent="-514350">
              <a:buFont typeface="+mj-lt"/>
              <a:buAutoNum type="arabicPeriod"/>
            </a:pPr>
            <a:r>
              <a:rPr lang="nl-NL" sz="2000" b="1" i="1" dirty="0">
                <a:solidFill>
                  <a:srgbClr val="002060"/>
                </a:solidFill>
                <a:latin typeface="+mj-lt"/>
              </a:rPr>
              <a:t>Gedrag is doelmatig (het heeft een functie)</a:t>
            </a:r>
          </a:p>
          <a:p>
            <a:pPr marL="514350" indent="-514350">
              <a:buFont typeface="+mj-lt"/>
              <a:buAutoNum type="arabicPeriod"/>
            </a:pPr>
            <a:r>
              <a:rPr lang="nl-NL" sz="2000" b="1" i="1" dirty="0">
                <a:solidFill>
                  <a:srgbClr val="002060"/>
                </a:solidFill>
                <a:latin typeface="+mj-lt"/>
              </a:rPr>
              <a:t>Gedrag is voorspelbaar</a:t>
            </a:r>
          </a:p>
          <a:p>
            <a:pPr marL="514350" indent="-514350">
              <a:buFont typeface="+mj-lt"/>
              <a:buAutoNum type="arabicPeriod"/>
            </a:pPr>
            <a:r>
              <a:rPr lang="nl-NL" sz="2000" b="1" i="1" dirty="0">
                <a:solidFill>
                  <a:srgbClr val="002060"/>
                </a:solidFill>
                <a:latin typeface="+mj-lt"/>
              </a:rPr>
              <a:t>Gedrag is veranderbaar</a:t>
            </a:r>
          </a:p>
        </p:txBody>
      </p:sp>
      <p:pic>
        <p:nvPicPr>
          <p:cNvPr id="4" name="x_Afbeelding 1" descr="PI_logo">
            <a:extLst>
              <a:ext uri="{FF2B5EF4-FFF2-40B4-BE49-F238E27FC236}">
                <a16:creationId xmlns:a16="http://schemas.microsoft.com/office/drawing/2014/main" id="{B721F1A4-9DE5-4219-BC87-5FCB83F03C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7861" y="5719251"/>
            <a:ext cx="28765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6">
            <a:extLst>
              <a:ext uri="{FF2B5EF4-FFF2-40B4-BE49-F238E27FC236}">
                <a16:creationId xmlns:a16="http://schemas.microsoft.com/office/drawing/2014/main" id="{83C70869-54BE-4C10-AA9A-765AB7CA4E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31640" y="1990176"/>
            <a:ext cx="2329012" cy="2877647"/>
          </a:xfrm>
          <a:prstGeom prst="rect">
            <a:avLst/>
          </a:prstGeom>
        </p:spPr>
      </p:pic>
      <p:pic>
        <p:nvPicPr>
          <p:cNvPr id="6" name="Afbeelding 4">
            <a:extLst>
              <a:ext uri="{FF2B5EF4-FFF2-40B4-BE49-F238E27FC236}">
                <a16:creationId xmlns:a16="http://schemas.microsoft.com/office/drawing/2014/main" id="{61F7B0CA-7ADC-4F3C-94F3-B7AC5BAB74DF}"/>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27843" y="840240"/>
            <a:ext cx="1619671" cy="91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474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87B7D5-38D3-4FD3-8267-F3E14D1ACEBC}"/>
              </a:ext>
            </a:extLst>
          </p:cNvPr>
          <p:cNvSpPr>
            <a:spLocks noGrp="1"/>
          </p:cNvSpPr>
          <p:nvPr>
            <p:ph type="title"/>
          </p:nvPr>
        </p:nvSpPr>
        <p:spPr/>
        <p:txBody>
          <a:bodyPr/>
          <a:lstStyle/>
          <a:p>
            <a:r>
              <a:rPr lang="nl-NL" b="1" dirty="0">
                <a:solidFill>
                  <a:srgbClr val="002060"/>
                </a:solidFill>
              </a:rPr>
              <a:t>1. De functies van gedrag</a:t>
            </a:r>
          </a:p>
        </p:txBody>
      </p:sp>
      <p:pic>
        <p:nvPicPr>
          <p:cNvPr id="1026" name="Picture 2" descr="Afbeeldingsresultaat voor aandacht animatie">
            <a:extLst>
              <a:ext uri="{FF2B5EF4-FFF2-40B4-BE49-F238E27FC236}">
                <a16:creationId xmlns:a16="http://schemas.microsoft.com/office/drawing/2014/main" id="{B49B2EC6-4250-4546-B015-1E0D46F3067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917903" y="1906927"/>
            <a:ext cx="3991524" cy="2438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fbeeldingsresultaat voor vermijden">
            <a:extLst>
              <a:ext uri="{FF2B5EF4-FFF2-40B4-BE49-F238E27FC236}">
                <a16:creationId xmlns:a16="http://schemas.microsoft.com/office/drawing/2014/main" id="{40005929-0BED-49DD-A3B8-6FBC71FA18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365" y="3438939"/>
            <a:ext cx="2857500" cy="3324591"/>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a:extLst>
              <a:ext uri="{FF2B5EF4-FFF2-40B4-BE49-F238E27FC236}">
                <a16:creationId xmlns:a16="http://schemas.microsoft.com/office/drawing/2014/main" id="{97D28BE1-51E7-4F57-BC54-F4908617C3AA}"/>
              </a:ext>
            </a:extLst>
          </p:cNvPr>
          <p:cNvSpPr txBox="1"/>
          <p:nvPr/>
        </p:nvSpPr>
        <p:spPr>
          <a:xfrm>
            <a:off x="234573" y="2051009"/>
            <a:ext cx="4646272" cy="461665"/>
          </a:xfrm>
          <a:prstGeom prst="rect">
            <a:avLst/>
          </a:prstGeom>
          <a:noFill/>
        </p:spPr>
        <p:txBody>
          <a:bodyPr wrap="none" rtlCol="0">
            <a:spAutoFit/>
          </a:bodyPr>
          <a:lstStyle/>
          <a:p>
            <a:r>
              <a:rPr lang="nl-NL" sz="2400" dirty="0">
                <a:solidFill>
                  <a:srgbClr val="002060"/>
                </a:solidFill>
                <a:latin typeface="+mj-lt"/>
              </a:rPr>
              <a:t>Iets </a:t>
            </a:r>
            <a:r>
              <a:rPr lang="nl-NL" sz="2400" b="1" dirty="0">
                <a:solidFill>
                  <a:srgbClr val="002060"/>
                </a:solidFill>
                <a:latin typeface="+mj-lt"/>
              </a:rPr>
              <a:t>krijgen</a:t>
            </a:r>
            <a:r>
              <a:rPr lang="nl-NL" sz="2400" dirty="0">
                <a:solidFill>
                  <a:srgbClr val="002060"/>
                </a:solidFill>
                <a:latin typeface="+mj-lt"/>
              </a:rPr>
              <a:t> (bijvoorbeeld aandacht</a:t>
            </a:r>
            <a:r>
              <a:rPr lang="nl-NL" sz="2400" dirty="0">
                <a:solidFill>
                  <a:srgbClr val="002060"/>
                </a:solidFill>
              </a:rPr>
              <a:t>)</a:t>
            </a:r>
          </a:p>
        </p:txBody>
      </p:sp>
      <p:sp>
        <p:nvSpPr>
          <p:cNvPr id="5" name="Tekstvak 4">
            <a:extLst>
              <a:ext uri="{FF2B5EF4-FFF2-40B4-BE49-F238E27FC236}">
                <a16:creationId xmlns:a16="http://schemas.microsoft.com/office/drawing/2014/main" id="{74F75B4F-3B4D-4895-8714-24F4D3A086D0}"/>
              </a:ext>
            </a:extLst>
          </p:cNvPr>
          <p:cNvSpPr txBox="1"/>
          <p:nvPr/>
        </p:nvSpPr>
        <p:spPr>
          <a:xfrm>
            <a:off x="4114800" y="4631862"/>
            <a:ext cx="2002728" cy="461665"/>
          </a:xfrm>
          <a:prstGeom prst="rect">
            <a:avLst/>
          </a:prstGeom>
          <a:noFill/>
        </p:spPr>
        <p:txBody>
          <a:bodyPr wrap="none" rtlCol="0">
            <a:spAutoFit/>
          </a:bodyPr>
          <a:lstStyle/>
          <a:p>
            <a:r>
              <a:rPr lang="nl-NL" sz="2400" dirty="0">
                <a:solidFill>
                  <a:srgbClr val="002060"/>
                </a:solidFill>
                <a:latin typeface="+mj-lt"/>
              </a:rPr>
              <a:t>Iets </a:t>
            </a:r>
            <a:r>
              <a:rPr lang="nl-NL" sz="2400" b="1" dirty="0">
                <a:solidFill>
                  <a:srgbClr val="002060"/>
                </a:solidFill>
                <a:latin typeface="+mj-lt"/>
              </a:rPr>
              <a:t>vermijden</a:t>
            </a:r>
          </a:p>
        </p:txBody>
      </p:sp>
      <p:pic>
        <p:nvPicPr>
          <p:cNvPr id="3" name="x_Afbeelding 1" descr="PI_logo">
            <a:extLst>
              <a:ext uri="{FF2B5EF4-FFF2-40B4-BE49-F238E27FC236}">
                <a16:creationId xmlns:a16="http://schemas.microsoft.com/office/drawing/2014/main" id="{ED6D601F-3785-4812-9F0D-C94F850838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7450" y="5772480"/>
            <a:ext cx="28765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fbeelding 4">
            <a:extLst>
              <a:ext uri="{FF2B5EF4-FFF2-40B4-BE49-F238E27FC236}">
                <a16:creationId xmlns:a16="http://schemas.microsoft.com/office/drawing/2014/main" id="{C477E2E7-DDB4-400C-8909-DBD02D59641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17925" y="5809739"/>
            <a:ext cx="1619671" cy="91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4093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DC00DB-7B88-4FBF-8BFF-0C6DDBA70B81}"/>
              </a:ext>
            </a:extLst>
          </p:cNvPr>
          <p:cNvSpPr>
            <a:spLocks noGrp="1"/>
          </p:cNvSpPr>
          <p:nvPr>
            <p:ph type="title"/>
          </p:nvPr>
        </p:nvSpPr>
        <p:spPr/>
        <p:txBody>
          <a:bodyPr/>
          <a:lstStyle/>
          <a:p>
            <a:r>
              <a:rPr lang="nl-NL" b="1" dirty="0">
                <a:solidFill>
                  <a:srgbClr val="002060"/>
                </a:solidFill>
              </a:rPr>
              <a:t>De functies van gedrag</a:t>
            </a:r>
            <a:endParaRPr lang="nl-NL" b="1" dirty="0"/>
          </a:p>
        </p:txBody>
      </p:sp>
      <p:grpSp>
        <p:nvGrpSpPr>
          <p:cNvPr id="7" name="Groep 14">
            <a:extLst>
              <a:ext uri="{FF2B5EF4-FFF2-40B4-BE49-F238E27FC236}">
                <a16:creationId xmlns:a16="http://schemas.microsoft.com/office/drawing/2014/main" id="{0437A5F9-99F7-46A1-9D26-65ABFA19785D}"/>
              </a:ext>
            </a:extLst>
          </p:cNvPr>
          <p:cNvGrpSpPr>
            <a:grpSpLocks/>
          </p:cNvGrpSpPr>
          <p:nvPr/>
        </p:nvGrpSpPr>
        <p:grpSpPr bwMode="auto">
          <a:xfrm>
            <a:off x="328863" y="2829871"/>
            <a:ext cx="8568952" cy="1944216"/>
            <a:chOff x="609600" y="2514600"/>
            <a:chExt cx="6640167" cy="1477604"/>
          </a:xfrm>
        </p:grpSpPr>
        <p:sp>
          <p:nvSpPr>
            <p:cNvPr id="8" name="Rechthoek 7">
              <a:extLst>
                <a:ext uri="{FF2B5EF4-FFF2-40B4-BE49-F238E27FC236}">
                  <a16:creationId xmlns:a16="http://schemas.microsoft.com/office/drawing/2014/main" id="{2CA9BDB7-4C3A-4D38-881E-607C426433F7}"/>
                </a:ext>
              </a:extLst>
            </p:cNvPr>
            <p:cNvSpPr/>
            <p:nvPr/>
          </p:nvSpPr>
          <p:spPr>
            <a:xfrm>
              <a:off x="3124246" y="2514600"/>
              <a:ext cx="1676931" cy="1447800"/>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b="1" dirty="0">
                  <a:solidFill>
                    <a:schemeClr val="tx1"/>
                  </a:solidFill>
                  <a:latin typeface="+mj-lt"/>
                </a:rPr>
                <a:t>Respons </a:t>
              </a:r>
            </a:p>
            <a:p>
              <a:pPr algn="ctr">
                <a:defRPr/>
              </a:pPr>
              <a:r>
                <a:rPr lang="nl-NL" dirty="0">
                  <a:solidFill>
                    <a:schemeClr val="tx1"/>
                  </a:solidFill>
                  <a:latin typeface="+mj-lt"/>
                </a:rPr>
                <a:t>Wat doet, denkt, voelt de leerling?</a:t>
              </a:r>
            </a:p>
          </p:txBody>
        </p:sp>
        <p:sp>
          <p:nvSpPr>
            <p:cNvPr id="9" name="Rechthoek 8">
              <a:extLst>
                <a:ext uri="{FF2B5EF4-FFF2-40B4-BE49-F238E27FC236}">
                  <a16:creationId xmlns:a16="http://schemas.microsoft.com/office/drawing/2014/main" id="{6F4F4C2C-9014-4AEB-AA02-B02BB3C19C3C}"/>
                </a:ext>
              </a:extLst>
            </p:cNvPr>
            <p:cNvSpPr/>
            <p:nvPr/>
          </p:nvSpPr>
          <p:spPr>
            <a:xfrm>
              <a:off x="609600" y="2514600"/>
              <a:ext cx="1676932" cy="1447800"/>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b="1" dirty="0">
                  <a:solidFill>
                    <a:schemeClr val="tx1"/>
                  </a:solidFill>
                  <a:latin typeface="+mj-lt"/>
                </a:rPr>
                <a:t>Situatie</a:t>
              </a:r>
            </a:p>
            <a:p>
              <a:pPr algn="ctr">
                <a:defRPr/>
              </a:pPr>
              <a:r>
                <a:rPr lang="nl-NL" dirty="0">
                  <a:solidFill>
                    <a:schemeClr val="tx1"/>
                  </a:solidFill>
                  <a:latin typeface="+mj-lt"/>
                </a:rPr>
                <a:t>Wat was de trigger?</a:t>
              </a:r>
            </a:p>
          </p:txBody>
        </p:sp>
        <p:sp>
          <p:nvSpPr>
            <p:cNvPr id="10" name="Rechthoek 9">
              <a:extLst>
                <a:ext uri="{FF2B5EF4-FFF2-40B4-BE49-F238E27FC236}">
                  <a16:creationId xmlns:a16="http://schemas.microsoft.com/office/drawing/2014/main" id="{B244C31D-3DB1-4956-9875-F8FDB740257D}"/>
                </a:ext>
              </a:extLst>
            </p:cNvPr>
            <p:cNvSpPr/>
            <p:nvPr/>
          </p:nvSpPr>
          <p:spPr>
            <a:xfrm>
              <a:off x="5725966" y="2514600"/>
              <a:ext cx="1523801" cy="1477604"/>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b="1" dirty="0">
                  <a:solidFill>
                    <a:schemeClr val="tx1"/>
                  </a:solidFill>
                  <a:latin typeface="+mj-lt"/>
                </a:rPr>
                <a:t>Consequentie</a:t>
              </a:r>
            </a:p>
            <a:p>
              <a:pPr algn="ctr">
                <a:defRPr/>
              </a:pPr>
              <a:r>
                <a:rPr lang="nl-NL" dirty="0">
                  <a:solidFill>
                    <a:schemeClr val="tx1"/>
                  </a:solidFill>
                  <a:latin typeface="+mj-lt"/>
                </a:rPr>
                <a:t>Wat wint de leerling ermee?</a:t>
              </a:r>
            </a:p>
          </p:txBody>
        </p:sp>
        <p:sp>
          <p:nvSpPr>
            <p:cNvPr id="11" name="PIJL-RECHTS 11">
              <a:extLst>
                <a:ext uri="{FF2B5EF4-FFF2-40B4-BE49-F238E27FC236}">
                  <a16:creationId xmlns:a16="http://schemas.microsoft.com/office/drawing/2014/main" id="{F7B790FF-0E26-4C92-83F5-136BC8707A6F}"/>
                </a:ext>
              </a:extLst>
            </p:cNvPr>
            <p:cNvSpPr/>
            <p:nvPr/>
          </p:nvSpPr>
          <p:spPr>
            <a:xfrm>
              <a:off x="4952807" y="2971864"/>
              <a:ext cx="686085" cy="533273"/>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grpSp>
      <p:sp>
        <p:nvSpPr>
          <p:cNvPr id="6" name="Ovaal 5">
            <a:extLst>
              <a:ext uri="{FF2B5EF4-FFF2-40B4-BE49-F238E27FC236}">
                <a16:creationId xmlns:a16="http://schemas.microsoft.com/office/drawing/2014/main" id="{82F6F0E5-B491-4C8B-974D-695D95C1DC03}"/>
              </a:ext>
            </a:extLst>
          </p:cNvPr>
          <p:cNvSpPr/>
          <p:nvPr/>
        </p:nvSpPr>
        <p:spPr>
          <a:xfrm>
            <a:off x="6744355" y="2629635"/>
            <a:ext cx="2340495" cy="2153208"/>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PIJL-RECHTS 11">
            <a:extLst>
              <a:ext uri="{FF2B5EF4-FFF2-40B4-BE49-F238E27FC236}">
                <a16:creationId xmlns:a16="http://schemas.microsoft.com/office/drawing/2014/main" id="{A4E872FB-2476-4CD0-9499-E6F9B4F18C4F}"/>
              </a:ext>
            </a:extLst>
          </p:cNvPr>
          <p:cNvSpPr/>
          <p:nvPr/>
        </p:nvSpPr>
        <p:spPr bwMode="auto">
          <a:xfrm>
            <a:off x="2590733" y="3474006"/>
            <a:ext cx="885374" cy="701675"/>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pic>
        <p:nvPicPr>
          <p:cNvPr id="3" name="x_Afbeelding 1" descr="PI_logo">
            <a:extLst>
              <a:ext uri="{FF2B5EF4-FFF2-40B4-BE49-F238E27FC236}">
                <a16:creationId xmlns:a16="http://schemas.microsoft.com/office/drawing/2014/main" id="{DD1AC329-454A-49DC-8041-C5FD3BEFBD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7009" y="5689223"/>
            <a:ext cx="28765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Afbeelding 4">
            <a:extLst>
              <a:ext uri="{FF2B5EF4-FFF2-40B4-BE49-F238E27FC236}">
                <a16:creationId xmlns:a16="http://schemas.microsoft.com/office/drawing/2014/main" id="{6E717E74-C98E-4008-BEB5-47B96BBEE59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8863" y="5756834"/>
            <a:ext cx="1619671" cy="91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7095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troom">
  <a:themeElements>
    <a:clrScheme name="Stroom">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Stroom">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troom">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th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926</Words>
  <Application>Microsoft Office PowerPoint</Application>
  <PresentationFormat>Diavoorstelling (4:3)</PresentationFormat>
  <Paragraphs>150</Paragraphs>
  <Slides>23</Slides>
  <Notes>19</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23</vt:i4>
      </vt:variant>
    </vt:vector>
  </HeadingPairs>
  <TitlesOfParts>
    <vt:vector size="29" baseType="lpstr">
      <vt:lpstr>Arial</vt:lpstr>
      <vt:lpstr>Calibri</vt:lpstr>
      <vt:lpstr>Constantia</vt:lpstr>
      <vt:lpstr>Times New Roman</vt:lpstr>
      <vt:lpstr>Wingdings 2</vt:lpstr>
      <vt:lpstr>Stroom</vt:lpstr>
      <vt:lpstr>Met succes een gedragsfunctie analyse (GFA) uitvoeren binnen SWPBS</vt:lpstr>
      <vt:lpstr>PowerPoint-presentatie</vt:lpstr>
      <vt:lpstr>Even inventariseren…</vt:lpstr>
      <vt:lpstr>Programma</vt:lpstr>
      <vt:lpstr>De analyse van gedrag</vt:lpstr>
      <vt:lpstr>Benadering van gedrag</vt:lpstr>
      <vt:lpstr>Benadering van gedrag</vt:lpstr>
      <vt:lpstr>1. De functies van gedrag</vt:lpstr>
      <vt:lpstr>De functies van gedrag</vt:lpstr>
      <vt:lpstr>Een voorbeeld</vt:lpstr>
      <vt:lpstr>Nog een voorbeeld</vt:lpstr>
      <vt:lpstr>Welke puzzelstukken hebben (vooral) te maken met de functie van gedrag?</vt:lpstr>
      <vt:lpstr>2. Gedrag is voorspelbaar</vt:lpstr>
      <vt:lpstr>Aanleiding en gevolg van gedrag</vt:lpstr>
      <vt:lpstr>Een voorbeeld</vt:lpstr>
      <vt:lpstr>Effectief gebruik van de analyse van gedrag</vt:lpstr>
      <vt:lpstr>PowerPoint-presentatie</vt:lpstr>
      <vt:lpstr>3. Gedrag is veranderbaar</vt:lpstr>
      <vt:lpstr>Waar zie je het doelgedrag (gewenste gedrag) vooral terug in de PBS puzzel?</vt:lpstr>
      <vt:lpstr>PowerPoint-presentatie</vt:lpstr>
      <vt:lpstr>Deel 2: het maken van een plan</vt:lpstr>
      <vt:lpstr>Afsluiting: ben je (een puntje) opgeschoven naar rechts?</vt:lpstr>
      <vt:lpstr>Dankjewel voor je aandacht!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 succes een gedragsfunctie analyse (GFA) uitvoeren binnen SWPBS</dc:title>
  <dc:creator>Sharon Kruisdijk</dc:creator>
  <cp:lastModifiedBy>Sharon Kruisdijk</cp:lastModifiedBy>
  <cp:revision>2</cp:revision>
  <dcterms:created xsi:type="dcterms:W3CDTF">2020-11-08T13:52:32Z</dcterms:created>
  <dcterms:modified xsi:type="dcterms:W3CDTF">2020-11-08T13:54:04Z</dcterms:modified>
</cp:coreProperties>
</file>